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6"/>
  </p:notesMasterIdLst>
  <p:sldIdLst>
    <p:sldId id="256" r:id="rId5"/>
  </p:sldIdLst>
  <p:sldSz cx="7556500" cy="10693400"/>
  <p:notesSz cx="6888163" cy="10018713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5923"/>
    <a:srgbClr val="6F9F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2563" y="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5353" cy="502720"/>
          </a:xfrm>
          <a:prstGeom prst="rect">
            <a:avLst/>
          </a:prstGeom>
        </p:spPr>
        <p:txBody>
          <a:bodyPr vert="horz" lIns="84710" tIns="42355" rIns="84710" bIns="42355" rtlCol="0"/>
          <a:lstStyle>
            <a:lvl1pPr algn="l">
              <a:defRPr sz="11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01364" y="1"/>
            <a:ext cx="2985353" cy="502720"/>
          </a:xfrm>
          <a:prstGeom prst="rect">
            <a:avLst/>
          </a:prstGeom>
        </p:spPr>
        <p:txBody>
          <a:bodyPr vert="horz" lIns="84710" tIns="42355" rIns="84710" bIns="42355" rtlCol="0"/>
          <a:lstStyle>
            <a:lvl1pPr algn="r">
              <a:defRPr sz="1100"/>
            </a:lvl1pPr>
          </a:lstStyle>
          <a:p>
            <a:fld id="{737847E4-7A09-EE46-B562-0BF166FABFA5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51075" y="1252538"/>
            <a:ext cx="2386013" cy="33797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4710" tIns="42355" rIns="84710" bIns="42355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8817" y="4821952"/>
            <a:ext cx="5510530" cy="3944422"/>
          </a:xfrm>
          <a:prstGeom prst="rect">
            <a:avLst/>
          </a:prstGeom>
        </p:spPr>
        <p:txBody>
          <a:bodyPr vert="horz" lIns="84710" tIns="42355" rIns="84710" bIns="42355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515993"/>
            <a:ext cx="2985353" cy="502720"/>
          </a:xfrm>
          <a:prstGeom prst="rect">
            <a:avLst/>
          </a:prstGeom>
        </p:spPr>
        <p:txBody>
          <a:bodyPr vert="horz" lIns="84710" tIns="42355" rIns="84710" bIns="42355" rtlCol="0" anchor="b"/>
          <a:lstStyle>
            <a:lvl1pPr algn="l">
              <a:defRPr sz="11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01364" y="9515993"/>
            <a:ext cx="2985353" cy="502720"/>
          </a:xfrm>
          <a:prstGeom prst="rect">
            <a:avLst/>
          </a:prstGeom>
        </p:spPr>
        <p:txBody>
          <a:bodyPr vert="horz" lIns="84710" tIns="42355" rIns="84710" bIns="42355" rtlCol="0" anchor="b"/>
          <a:lstStyle>
            <a:lvl1pPr algn="r">
              <a:defRPr sz="1100"/>
            </a:lvl1pPr>
          </a:lstStyle>
          <a:p>
            <a:fld id="{937905FB-6376-0647-AABE-CB1E6E13F7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9243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7905FB-6376-0647-AABE-CB1E6E13F79A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3446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2E2926"/>
                </a:solidFill>
                <a:latin typeface="SourceSerifVariable-Roman"/>
                <a:cs typeface="SourceSerifVariable-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6F9ED4"/>
                </a:solidFill>
                <a:latin typeface="SourceSerifVariable-Roman"/>
                <a:cs typeface="SourceSerifVariable-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2E2926"/>
                </a:solidFill>
                <a:latin typeface="SourceSerifVariable-Roman"/>
                <a:cs typeface="SourceSerifVariable-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2E2926"/>
                </a:solidFill>
                <a:latin typeface="SourceSerifVariable-Roman"/>
                <a:cs typeface="SourceSerifVariable-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57206" y="684006"/>
            <a:ext cx="4451985" cy="8652510"/>
          </a:xfrm>
          <a:custGeom>
            <a:avLst/>
            <a:gdLst/>
            <a:ahLst/>
            <a:cxnLst/>
            <a:rect l="l" t="t" r="r" b="b"/>
            <a:pathLst>
              <a:path w="4451985" h="8652510">
                <a:moveTo>
                  <a:pt x="4091724" y="0"/>
                </a:moveTo>
                <a:lnTo>
                  <a:pt x="359994" y="0"/>
                </a:lnTo>
                <a:lnTo>
                  <a:pt x="311145" y="3286"/>
                </a:lnTo>
                <a:lnTo>
                  <a:pt x="264293" y="12859"/>
                </a:lnTo>
                <a:lnTo>
                  <a:pt x="219868" y="28290"/>
                </a:lnTo>
                <a:lnTo>
                  <a:pt x="178298" y="49149"/>
                </a:lnTo>
                <a:lnTo>
                  <a:pt x="140012" y="75009"/>
                </a:lnTo>
                <a:lnTo>
                  <a:pt x="105440" y="105440"/>
                </a:lnTo>
                <a:lnTo>
                  <a:pt x="75009" y="140012"/>
                </a:lnTo>
                <a:lnTo>
                  <a:pt x="49149" y="178298"/>
                </a:lnTo>
                <a:lnTo>
                  <a:pt x="28290" y="219868"/>
                </a:lnTo>
                <a:lnTo>
                  <a:pt x="12859" y="264293"/>
                </a:lnTo>
                <a:lnTo>
                  <a:pt x="3286" y="311145"/>
                </a:lnTo>
                <a:lnTo>
                  <a:pt x="0" y="359994"/>
                </a:lnTo>
                <a:lnTo>
                  <a:pt x="0" y="8291995"/>
                </a:lnTo>
                <a:lnTo>
                  <a:pt x="3286" y="8340846"/>
                </a:lnTo>
                <a:lnTo>
                  <a:pt x="12859" y="8387700"/>
                </a:lnTo>
                <a:lnTo>
                  <a:pt x="28290" y="8432128"/>
                </a:lnTo>
                <a:lnTo>
                  <a:pt x="49149" y="8473699"/>
                </a:lnTo>
                <a:lnTo>
                  <a:pt x="75009" y="8511986"/>
                </a:lnTo>
                <a:lnTo>
                  <a:pt x="105440" y="8546560"/>
                </a:lnTo>
                <a:lnTo>
                  <a:pt x="140012" y="8576991"/>
                </a:lnTo>
                <a:lnTo>
                  <a:pt x="178298" y="8602851"/>
                </a:lnTo>
                <a:lnTo>
                  <a:pt x="219868" y="8623711"/>
                </a:lnTo>
                <a:lnTo>
                  <a:pt x="264293" y="8639142"/>
                </a:lnTo>
                <a:lnTo>
                  <a:pt x="311145" y="8648715"/>
                </a:lnTo>
                <a:lnTo>
                  <a:pt x="359994" y="8652002"/>
                </a:lnTo>
                <a:lnTo>
                  <a:pt x="4091724" y="8652002"/>
                </a:lnTo>
                <a:lnTo>
                  <a:pt x="4140573" y="8648715"/>
                </a:lnTo>
                <a:lnTo>
                  <a:pt x="4187424" y="8639142"/>
                </a:lnTo>
                <a:lnTo>
                  <a:pt x="4231849" y="8623711"/>
                </a:lnTo>
                <a:lnTo>
                  <a:pt x="4273419" y="8602851"/>
                </a:lnTo>
                <a:lnTo>
                  <a:pt x="4311705" y="8576991"/>
                </a:lnTo>
                <a:lnTo>
                  <a:pt x="4346278" y="8546560"/>
                </a:lnTo>
                <a:lnTo>
                  <a:pt x="4376708" y="8511986"/>
                </a:lnTo>
                <a:lnTo>
                  <a:pt x="4402568" y="8473699"/>
                </a:lnTo>
                <a:lnTo>
                  <a:pt x="4423428" y="8432128"/>
                </a:lnTo>
                <a:lnTo>
                  <a:pt x="4438858" y="8387700"/>
                </a:lnTo>
                <a:lnTo>
                  <a:pt x="4448431" y="8340846"/>
                </a:lnTo>
                <a:lnTo>
                  <a:pt x="4451718" y="8291995"/>
                </a:lnTo>
                <a:lnTo>
                  <a:pt x="4451718" y="359994"/>
                </a:lnTo>
                <a:lnTo>
                  <a:pt x="4448431" y="311145"/>
                </a:lnTo>
                <a:lnTo>
                  <a:pt x="4438858" y="264293"/>
                </a:lnTo>
                <a:lnTo>
                  <a:pt x="4423428" y="219868"/>
                </a:lnTo>
                <a:lnTo>
                  <a:pt x="4402568" y="178298"/>
                </a:lnTo>
                <a:lnTo>
                  <a:pt x="4376708" y="140012"/>
                </a:lnTo>
                <a:lnTo>
                  <a:pt x="4346278" y="105440"/>
                </a:lnTo>
                <a:lnTo>
                  <a:pt x="4311705" y="75009"/>
                </a:lnTo>
                <a:lnTo>
                  <a:pt x="4273419" y="49149"/>
                </a:lnTo>
                <a:lnTo>
                  <a:pt x="4231849" y="28290"/>
                </a:lnTo>
                <a:lnTo>
                  <a:pt x="4187424" y="12859"/>
                </a:lnTo>
                <a:lnTo>
                  <a:pt x="4140573" y="3286"/>
                </a:lnTo>
                <a:lnTo>
                  <a:pt x="4091724" y="0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826465" y="7075411"/>
            <a:ext cx="3698240" cy="2261235"/>
          </a:xfrm>
          <a:custGeom>
            <a:avLst/>
            <a:gdLst/>
            <a:ahLst/>
            <a:cxnLst/>
            <a:rect l="l" t="t" r="r" b="b"/>
            <a:pathLst>
              <a:path w="3698240" h="2261234">
                <a:moveTo>
                  <a:pt x="846442" y="600011"/>
                </a:moveTo>
                <a:lnTo>
                  <a:pt x="836422" y="550392"/>
                </a:lnTo>
                <a:lnTo>
                  <a:pt x="809104" y="509866"/>
                </a:lnTo>
                <a:lnTo>
                  <a:pt x="768591" y="482549"/>
                </a:lnTo>
                <a:lnTo>
                  <a:pt x="718972" y="472541"/>
                </a:lnTo>
                <a:lnTo>
                  <a:pt x="669353" y="482549"/>
                </a:lnTo>
                <a:lnTo>
                  <a:pt x="628840" y="509866"/>
                </a:lnTo>
                <a:lnTo>
                  <a:pt x="601522" y="550392"/>
                </a:lnTo>
                <a:lnTo>
                  <a:pt x="591502" y="600011"/>
                </a:lnTo>
                <a:lnTo>
                  <a:pt x="601522" y="649617"/>
                </a:lnTo>
                <a:lnTo>
                  <a:pt x="628840" y="690143"/>
                </a:lnTo>
                <a:lnTo>
                  <a:pt x="669353" y="717461"/>
                </a:lnTo>
                <a:lnTo>
                  <a:pt x="718972" y="727481"/>
                </a:lnTo>
                <a:lnTo>
                  <a:pt x="768591" y="717461"/>
                </a:lnTo>
                <a:lnTo>
                  <a:pt x="809104" y="690143"/>
                </a:lnTo>
                <a:lnTo>
                  <a:pt x="836422" y="649617"/>
                </a:lnTo>
                <a:lnTo>
                  <a:pt x="846442" y="600011"/>
                </a:lnTo>
                <a:close/>
              </a:path>
              <a:path w="3698240" h="2261234">
                <a:moveTo>
                  <a:pt x="2938234" y="1790903"/>
                </a:moveTo>
                <a:lnTo>
                  <a:pt x="2928226" y="1741284"/>
                </a:lnTo>
                <a:lnTo>
                  <a:pt x="2900896" y="1700758"/>
                </a:lnTo>
                <a:lnTo>
                  <a:pt x="2860383" y="1673440"/>
                </a:lnTo>
                <a:lnTo>
                  <a:pt x="2810764" y="1663433"/>
                </a:lnTo>
                <a:lnTo>
                  <a:pt x="2761157" y="1673440"/>
                </a:lnTo>
                <a:lnTo>
                  <a:pt x="2720632" y="1700758"/>
                </a:lnTo>
                <a:lnTo>
                  <a:pt x="2693314" y="1741284"/>
                </a:lnTo>
                <a:lnTo>
                  <a:pt x="2683294" y="1790903"/>
                </a:lnTo>
                <a:lnTo>
                  <a:pt x="2693314" y="1840509"/>
                </a:lnTo>
                <a:lnTo>
                  <a:pt x="2720632" y="1881035"/>
                </a:lnTo>
                <a:lnTo>
                  <a:pt x="2761157" y="1908352"/>
                </a:lnTo>
                <a:lnTo>
                  <a:pt x="2810764" y="1918373"/>
                </a:lnTo>
                <a:lnTo>
                  <a:pt x="2860383" y="1908352"/>
                </a:lnTo>
                <a:lnTo>
                  <a:pt x="2900896" y="1881035"/>
                </a:lnTo>
                <a:lnTo>
                  <a:pt x="2928226" y="1840509"/>
                </a:lnTo>
                <a:lnTo>
                  <a:pt x="2938234" y="1790903"/>
                </a:lnTo>
                <a:close/>
              </a:path>
              <a:path w="3698240" h="2261234">
                <a:moveTo>
                  <a:pt x="3448329" y="1308100"/>
                </a:moveTo>
                <a:lnTo>
                  <a:pt x="3441293" y="1295400"/>
                </a:lnTo>
                <a:lnTo>
                  <a:pt x="3417595" y="1244600"/>
                </a:lnTo>
                <a:lnTo>
                  <a:pt x="3392754" y="1206500"/>
                </a:lnTo>
                <a:lnTo>
                  <a:pt x="3366770" y="1168400"/>
                </a:lnTo>
                <a:lnTo>
                  <a:pt x="3339681" y="1130300"/>
                </a:lnTo>
                <a:lnTo>
                  <a:pt x="3311487" y="1079500"/>
                </a:lnTo>
                <a:lnTo>
                  <a:pt x="3282213" y="1041400"/>
                </a:lnTo>
                <a:lnTo>
                  <a:pt x="3251873" y="1003300"/>
                </a:lnTo>
                <a:lnTo>
                  <a:pt x="3220504" y="965200"/>
                </a:lnTo>
                <a:lnTo>
                  <a:pt x="3188093" y="927100"/>
                </a:lnTo>
                <a:lnTo>
                  <a:pt x="3154680" y="889000"/>
                </a:lnTo>
                <a:lnTo>
                  <a:pt x="3120275" y="863600"/>
                </a:lnTo>
                <a:lnTo>
                  <a:pt x="3084893" y="825500"/>
                </a:lnTo>
                <a:lnTo>
                  <a:pt x="3048546" y="787400"/>
                </a:lnTo>
                <a:lnTo>
                  <a:pt x="3029902" y="774700"/>
                </a:lnTo>
                <a:lnTo>
                  <a:pt x="3011271" y="762000"/>
                </a:lnTo>
                <a:lnTo>
                  <a:pt x="2973057" y="723900"/>
                </a:lnTo>
                <a:lnTo>
                  <a:pt x="2933954" y="685800"/>
                </a:lnTo>
                <a:lnTo>
                  <a:pt x="2946616" y="673100"/>
                </a:lnTo>
                <a:lnTo>
                  <a:pt x="3085884" y="533400"/>
                </a:lnTo>
                <a:lnTo>
                  <a:pt x="3062617" y="508000"/>
                </a:lnTo>
                <a:lnTo>
                  <a:pt x="2908376" y="673100"/>
                </a:lnTo>
                <a:lnTo>
                  <a:pt x="2863342" y="635000"/>
                </a:lnTo>
                <a:lnTo>
                  <a:pt x="2817279" y="609600"/>
                </a:lnTo>
                <a:lnTo>
                  <a:pt x="2770187" y="571500"/>
                </a:lnTo>
                <a:lnTo>
                  <a:pt x="2722041" y="546100"/>
                </a:lnTo>
                <a:lnTo>
                  <a:pt x="2699715" y="533400"/>
                </a:lnTo>
                <a:lnTo>
                  <a:pt x="2676715" y="533400"/>
                </a:lnTo>
                <a:lnTo>
                  <a:pt x="2655709" y="546100"/>
                </a:lnTo>
                <a:lnTo>
                  <a:pt x="2639339" y="558800"/>
                </a:lnTo>
                <a:lnTo>
                  <a:pt x="2630995" y="584200"/>
                </a:lnTo>
                <a:lnTo>
                  <a:pt x="2631821" y="609600"/>
                </a:lnTo>
                <a:lnTo>
                  <a:pt x="2641206" y="622300"/>
                </a:lnTo>
                <a:lnTo>
                  <a:pt x="2658541" y="647700"/>
                </a:lnTo>
                <a:lnTo>
                  <a:pt x="2701366" y="673100"/>
                </a:lnTo>
                <a:lnTo>
                  <a:pt x="2743314" y="698500"/>
                </a:lnTo>
                <a:lnTo>
                  <a:pt x="2784398" y="723900"/>
                </a:lnTo>
                <a:lnTo>
                  <a:pt x="2824607" y="762000"/>
                </a:lnTo>
                <a:lnTo>
                  <a:pt x="2609913" y="977900"/>
                </a:lnTo>
                <a:lnTo>
                  <a:pt x="2567089" y="952500"/>
                </a:lnTo>
                <a:lnTo>
                  <a:pt x="2523388" y="927100"/>
                </a:lnTo>
                <a:lnTo>
                  <a:pt x="2548559" y="901700"/>
                </a:lnTo>
                <a:lnTo>
                  <a:pt x="2611463" y="838200"/>
                </a:lnTo>
                <a:lnTo>
                  <a:pt x="2588196" y="812800"/>
                </a:lnTo>
                <a:lnTo>
                  <a:pt x="2494915" y="901700"/>
                </a:lnTo>
                <a:lnTo>
                  <a:pt x="2448141" y="876300"/>
                </a:lnTo>
                <a:lnTo>
                  <a:pt x="2376170" y="838200"/>
                </a:lnTo>
                <a:lnTo>
                  <a:pt x="2351887" y="825500"/>
                </a:lnTo>
                <a:lnTo>
                  <a:pt x="2302014" y="812800"/>
                </a:lnTo>
                <a:lnTo>
                  <a:pt x="2326360" y="787400"/>
                </a:lnTo>
                <a:lnTo>
                  <a:pt x="2752407" y="342900"/>
                </a:lnTo>
                <a:lnTo>
                  <a:pt x="2732468" y="317500"/>
                </a:lnTo>
                <a:lnTo>
                  <a:pt x="2695498" y="292100"/>
                </a:lnTo>
                <a:lnTo>
                  <a:pt x="2673820" y="270471"/>
                </a:lnTo>
                <a:lnTo>
                  <a:pt x="2673820" y="342900"/>
                </a:lnTo>
                <a:lnTo>
                  <a:pt x="2246439" y="787400"/>
                </a:lnTo>
                <a:lnTo>
                  <a:pt x="2221750" y="780757"/>
                </a:lnTo>
                <a:lnTo>
                  <a:pt x="2221750" y="812800"/>
                </a:lnTo>
                <a:lnTo>
                  <a:pt x="2184844" y="850900"/>
                </a:lnTo>
                <a:lnTo>
                  <a:pt x="2185085" y="850900"/>
                </a:lnTo>
                <a:lnTo>
                  <a:pt x="2081364" y="965200"/>
                </a:lnTo>
                <a:lnTo>
                  <a:pt x="2046693" y="990600"/>
                </a:lnTo>
                <a:lnTo>
                  <a:pt x="1872983" y="1181100"/>
                </a:lnTo>
                <a:lnTo>
                  <a:pt x="1803501" y="1244600"/>
                </a:lnTo>
                <a:lnTo>
                  <a:pt x="1734134" y="1320800"/>
                </a:lnTo>
                <a:lnTo>
                  <a:pt x="1596009" y="1460500"/>
                </a:lnTo>
                <a:lnTo>
                  <a:pt x="1320330" y="1752600"/>
                </a:lnTo>
                <a:lnTo>
                  <a:pt x="1215631" y="1854200"/>
                </a:lnTo>
                <a:lnTo>
                  <a:pt x="1180782" y="1892300"/>
                </a:lnTo>
                <a:lnTo>
                  <a:pt x="1174877" y="1892300"/>
                </a:lnTo>
                <a:lnTo>
                  <a:pt x="1168361" y="1879600"/>
                </a:lnTo>
                <a:lnTo>
                  <a:pt x="1161897" y="1879600"/>
                </a:lnTo>
                <a:lnTo>
                  <a:pt x="1128928" y="1841500"/>
                </a:lnTo>
                <a:lnTo>
                  <a:pt x="1097635" y="1803400"/>
                </a:lnTo>
                <a:lnTo>
                  <a:pt x="1068019" y="1765300"/>
                </a:lnTo>
                <a:lnTo>
                  <a:pt x="1040117" y="1727200"/>
                </a:lnTo>
                <a:lnTo>
                  <a:pt x="1013917" y="1689100"/>
                </a:lnTo>
                <a:lnTo>
                  <a:pt x="989457" y="1638300"/>
                </a:lnTo>
                <a:lnTo>
                  <a:pt x="966736" y="1600200"/>
                </a:lnTo>
                <a:lnTo>
                  <a:pt x="945794" y="1549400"/>
                </a:lnTo>
                <a:lnTo>
                  <a:pt x="926617" y="1498600"/>
                </a:lnTo>
                <a:lnTo>
                  <a:pt x="911110" y="1447800"/>
                </a:lnTo>
                <a:lnTo>
                  <a:pt x="897915" y="1409700"/>
                </a:lnTo>
                <a:lnTo>
                  <a:pt x="887018" y="1358900"/>
                </a:lnTo>
                <a:lnTo>
                  <a:pt x="878433" y="1308100"/>
                </a:lnTo>
                <a:lnTo>
                  <a:pt x="872172" y="1257300"/>
                </a:lnTo>
                <a:lnTo>
                  <a:pt x="868235" y="1206500"/>
                </a:lnTo>
                <a:lnTo>
                  <a:pt x="866609" y="1155700"/>
                </a:lnTo>
                <a:lnTo>
                  <a:pt x="867321" y="1104900"/>
                </a:lnTo>
                <a:lnTo>
                  <a:pt x="870356" y="1054100"/>
                </a:lnTo>
                <a:lnTo>
                  <a:pt x="875741" y="1003300"/>
                </a:lnTo>
                <a:lnTo>
                  <a:pt x="883450" y="952500"/>
                </a:lnTo>
                <a:lnTo>
                  <a:pt x="885177" y="939800"/>
                </a:lnTo>
                <a:lnTo>
                  <a:pt x="886942" y="927100"/>
                </a:lnTo>
                <a:lnTo>
                  <a:pt x="888784" y="927100"/>
                </a:lnTo>
                <a:lnTo>
                  <a:pt x="890739" y="914400"/>
                </a:lnTo>
                <a:lnTo>
                  <a:pt x="891463" y="914400"/>
                </a:lnTo>
                <a:lnTo>
                  <a:pt x="892975" y="901700"/>
                </a:lnTo>
                <a:lnTo>
                  <a:pt x="936078" y="876300"/>
                </a:lnTo>
                <a:lnTo>
                  <a:pt x="979906" y="863600"/>
                </a:lnTo>
                <a:lnTo>
                  <a:pt x="1024445" y="838200"/>
                </a:lnTo>
                <a:lnTo>
                  <a:pt x="1069670" y="825500"/>
                </a:lnTo>
                <a:lnTo>
                  <a:pt x="1115542" y="800100"/>
                </a:lnTo>
                <a:lnTo>
                  <a:pt x="1353985" y="736600"/>
                </a:lnTo>
                <a:lnTo>
                  <a:pt x="1403311" y="736600"/>
                </a:lnTo>
                <a:lnTo>
                  <a:pt x="1453134" y="723900"/>
                </a:lnTo>
                <a:lnTo>
                  <a:pt x="1503426" y="723900"/>
                </a:lnTo>
                <a:lnTo>
                  <a:pt x="1554149" y="711200"/>
                </a:lnTo>
                <a:lnTo>
                  <a:pt x="1764296" y="711200"/>
                </a:lnTo>
                <a:lnTo>
                  <a:pt x="1817344" y="723900"/>
                </a:lnTo>
                <a:lnTo>
                  <a:pt x="1869884" y="723900"/>
                </a:lnTo>
                <a:lnTo>
                  <a:pt x="1921929" y="736600"/>
                </a:lnTo>
                <a:lnTo>
                  <a:pt x="1973414" y="736600"/>
                </a:lnTo>
                <a:lnTo>
                  <a:pt x="2124341" y="774700"/>
                </a:lnTo>
                <a:lnTo>
                  <a:pt x="2173389" y="800100"/>
                </a:lnTo>
                <a:lnTo>
                  <a:pt x="2221750" y="812800"/>
                </a:lnTo>
                <a:lnTo>
                  <a:pt x="2221750" y="780757"/>
                </a:lnTo>
                <a:lnTo>
                  <a:pt x="2199233" y="774700"/>
                </a:lnTo>
                <a:lnTo>
                  <a:pt x="2151634" y="749300"/>
                </a:lnTo>
                <a:lnTo>
                  <a:pt x="2006549" y="711200"/>
                </a:lnTo>
                <a:lnTo>
                  <a:pt x="1957489" y="711200"/>
                </a:lnTo>
                <a:lnTo>
                  <a:pt x="1858416" y="685800"/>
                </a:lnTo>
                <a:lnTo>
                  <a:pt x="1452257" y="685800"/>
                </a:lnTo>
                <a:lnTo>
                  <a:pt x="1351711" y="711200"/>
                </a:lnTo>
                <a:lnTo>
                  <a:pt x="1301940" y="711200"/>
                </a:lnTo>
                <a:lnTo>
                  <a:pt x="1203464" y="736600"/>
                </a:lnTo>
                <a:lnTo>
                  <a:pt x="1154798" y="762000"/>
                </a:lnTo>
                <a:lnTo>
                  <a:pt x="1058684" y="787400"/>
                </a:lnTo>
                <a:lnTo>
                  <a:pt x="1011275" y="812800"/>
                </a:lnTo>
                <a:lnTo>
                  <a:pt x="903401" y="863600"/>
                </a:lnTo>
                <a:lnTo>
                  <a:pt x="917219" y="812800"/>
                </a:lnTo>
                <a:lnTo>
                  <a:pt x="933157" y="762000"/>
                </a:lnTo>
                <a:lnTo>
                  <a:pt x="951204" y="723900"/>
                </a:lnTo>
                <a:lnTo>
                  <a:pt x="971334" y="673100"/>
                </a:lnTo>
                <a:lnTo>
                  <a:pt x="993521" y="635000"/>
                </a:lnTo>
                <a:lnTo>
                  <a:pt x="1017765" y="584200"/>
                </a:lnTo>
                <a:lnTo>
                  <a:pt x="1044016" y="546100"/>
                </a:lnTo>
                <a:lnTo>
                  <a:pt x="1072273" y="508000"/>
                </a:lnTo>
                <a:lnTo>
                  <a:pt x="1102512" y="469900"/>
                </a:lnTo>
                <a:lnTo>
                  <a:pt x="1134706" y="431800"/>
                </a:lnTo>
                <a:lnTo>
                  <a:pt x="1168831" y="393700"/>
                </a:lnTo>
                <a:lnTo>
                  <a:pt x="1204823" y="355600"/>
                </a:lnTo>
                <a:lnTo>
                  <a:pt x="1242187" y="317500"/>
                </a:lnTo>
                <a:lnTo>
                  <a:pt x="1280858" y="292100"/>
                </a:lnTo>
                <a:lnTo>
                  <a:pt x="1320787" y="254000"/>
                </a:lnTo>
                <a:lnTo>
                  <a:pt x="1361884" y="228600"/>
                </a:lnTo>
                <a:lnTo>
                  <a:pt x="1404112" y="203200"/>
                </a:lnTo>
                <a:lnTo>
                  <a:pt x="1447406" y="177800"/>
                </a:lnTo>
                <a:lnTo>
                  <a:pt x="1491716" y="165100"/>
                </a:lnTo>
                <a:lnTo>
                  <a:pt x="1536954" y="139700"/>
                </a:lnTo>
                <a:lnTo>
                  <a:pt x="1583080" y="127000"/>
                </a:lnTo>
                <a:lnTo>
                  <a:pt x="1630045" y="101600"/>
                </a:lnTo>
                <a:lnTo>
                  <a:pt x="1677758" y="88900"/>
                </a:lnTo>
                <a:lnTo>
                  <a:pt x="1726171" y="88900"/>
                </a:lnTo>
                <a:lnTo>
                  <a:pt x="1824875" y="63500"/>
                </a:lnTo>
                <a:lnTo>
                  <a:pt x="2071674" y="63500"/>
                </a:lnTo>
                <a:lnTo>
                  <a:pt x="2166810" y="88900"/>
                </a:lnTo>
                <a:lnTo>
                  <a:pt x="2213533" y="88900"/>
                </a:lnTo>
                <a:lnTo>
                  <a:pt x="2259647" y="101600"/>
                </a:lnTo>
                <a:lnTo>
                  <a:pt x="2305062" y="127000"/>
                </a:lnTo>
                <a:lnTo>
                  <a:pt x="2393619" y="152400"/>
                </a:lnTo>
                <a:lnTo>
                  <a:pt x="2436660" y="177800"/>
                </a:lnTo>
                <a:lnTo>
                  <a:pt x="2478773" y="203200"/>
                </a:lnTo>
                <a:lnTo>
                  <a:pt x="2519934" y="228600"/>
                </a:lnTo>
                <a:lnTo>
                  <a:pt x="2560078" y="254000"/>
                </a:lnTo>
                <a:lnTo>
                  <a:pt x="2599144" y="279400"/>
                </a:lnTo>
                <a:lnTo>
                  <a:pt x="2637078" y="317500"/>
                </a:lnTo>
                <a:lnTo>
                  <a:pt x="2673820" y="342900"/>
                </a:lnTo>
                <a:lnTo>
                  <a:pt x="2673820" y="270471"/>
                </a:lnTo>
                <a:lnTo>
                  <a:pt x="2657310" y="254000"/>
                </a:lnTo>
                <a:lnTo>
                  <a:pt x="2617952" y="228600"/>
                </a:lnTo>
                <a:lnTo>
                  <a:pt x="2577477" y="203200"/>
                </a:lnTo>
                <a:lnTo>
                  <a:pt x="2535961" y="165100"/>
                </a:lnTo>
                <a:lnTo>
                  <a:pt x="2493429" y="152400"/>
                </a:lnTo>
                <a:lnTo>
                  <a:pt x="2449957" y="127000"/>
                </a:lnTo>
                <a:lnTo>
                  <a:pt x="2405583" y="101600"/>
                </a:lnTo>
                <a:lnTo>
                  <a:pt x="2360371" y="88900"/>
                </a:lnTo>
                <a:lnTo>
                  <a:pt x="2314384" y="63500"/>
                </a:lnTo>
                <a:lnTo>
                  <a:pt x="2172220" y="25400"/>
                </a:lnTo>
                <a:lnTo>
                  <a:pt x="2123630" y="25400"/>
                </a:lnTo>
                <a:lnTo>
                  <a:pt x="2074519" y="12700"/>
                </a:lnTo>
                <a:lnTo>
                  <a:pt x="2024951" y="12700"/>
                </a:lnTo>
                <a:lnTo>
                  <a:pt x="1974989" y="0"/>
                </a:lnTo>
                <a:lnTo>
                  <a:pt x="1924659" y="0"/>
                </a:lnTo>
                <a:lnTo>
                  <a:pt x="1874380" y="12700"/>
                </a:lnTo>
                <a:lnTo>
                  <a:pt x="1775155" y="12700"/>
                </a:lnTo>
                <a:lnTo>
                  <a:pt x="1537423" y="76200"/>
                </a:lnTo>
                <a:lnTo>
                  <a:pt x="1492072" y="101600"/>
                </a:lnTo>
                <a:lnTo>
                  <a:pt x="1447584" y="114300"/>
                </a:lnTo>
                <a:lnTo>
                  <a:pt x="1403997" y="139700"/>
                </a:lnTo>
                <a:lnTo>
                  <a:pt x="1361389" y="165100"/>
                </a:lnTo>
                <a:lnTo>
                  <a:pt x="1319784" y="190500"/>
                </a:lnTo>
                <a:lnTo>
                  <a:pt x="1279258" y="215900"/>
                </a:lnTo>
                <a:lnTo>
                  <a:pt x="1239862" y="254000"/>
                </a:lnTo>
                <a:lnTo>
                  <a:pt x="1201635" y="279400"/>
                </a:lnTo>
                <a:lnTo>
                  <a:pt x="1164640" y="317500"/>
                </a:lnTo>
                <a:lnTo>
                  <a:pt x="1093127" y="393700"/>
                </a:lnTo>
                <a:lnTo>
                  <a:pt x="1059332" y="431800"/>
                </a:lnTo>
                <a:lnTo>
                  <a:pt x="1027582" y="469900"/>
                </a:lnTo>
                <a:lnTo>
                  <a:pt x="997902" y="520700"/>
                </a:lnTo>
                <a:lnTo>
                  <a:pt x="970330" y="558800"/>
                </a:lnTo>
                <a:lnTo>
                  <a:pt x="944867" y="609600"/>
                </a:lnTo>
                <a:lnTo>
                  <a:pt x="921550" y="647700"/>
                </a:lnTo>
                <a:lnTo>
                  <a:pt x="900391" y="698500"/>
                </a:lnTo>
                <a:lnTo>
                  <a:pt x="881418" y="749300"/>
                </a:lnTo>
                <a:lnTo>
                  <a:pt x="864654" y="800100"/>
                </a:lnTo>
                <a:lnTo>
                  <a:pt x="850125" y="850900"/>
                </a:lnTo>
                <a:lnTo>
                  <a:pt x="837857" y="901700"/>
                </a:lnTo>
                <a:lnTo>
                  <a:pt x="795248" y="914400"/>
                </a:lnTo>
                <a:lnTo>
                  <a:pt x="753440" y="952500"/>
                </a:lnTo>
                <a:lnTo>
                  <a:pt x="712431" y="977900"/>
                </a:lnTo>
                <a:lnTo>
                  <a:pt x="672236" y="1003300"/>
                </a:lnTo>
                <a:lnTo>
                  <a:pt x="632891" y="1028700"/>
                </a:lnTo>
                <a:lnTo>
                  <a:pt x="594385" y="1066800"/>
                </a:lnTo>
                <a:lnTo>
                  <a:pt x="556742" y="1092200"/>
                </a:lnTo>
                <a:lnTo>
                  <a:pt x="519988" y="1130300"/>
                </a:lnTo>
                <a:lnTo>
                  <a:pt x="484111" y="1168400"/>
                </a:lnTo>
                <a:lnTo>
                  <a:pt x="449541" y="1206500"/>
                </a:lnTo>
                <a:lnTo>
                  <a:pt x="416153" y="1231900"/>
                </a:lnTo>
                <a:lnTo>
                  <a:pt x="383933" y="1270000"/>
                </a:lnTo>
                <a:lnTo>
                  <a:pt x="352907" y="1308100"/>
                </a:lnTo>
                <a:lnTo>
                  <a:pt x="323088" y="1346200"/>
                </a:lnTo>
                <a:lnTo>
                  <a:pt x="294462" y="1397000"/>
                </a:lnTo>
                <a:lnTo>
                  <a:pt x="267055" y="1435100"/>
                </a:lnTo>
                <a:lnTo>
                  <a:pt x="240880" y="1473200"/>
                </a:lnTo>
                <a:lnTo>
                  <a:pt x="215938" y="1511300"/>
                </a:lnTo>
                <a:lnTo>
                  <a:pt x="192227" y="1562100"/>
                </a:lnTo>
                <a:lnTo>
                  <a:pt x="169786" y="1600200"/>
                </a:lnTo>
                <a:lnTo>
                  <a:pt x="148590" y="1651000"/>
                </a:lnTo>
                <a:lnTo>
                  <a:pt x="128676" y="1689100"/>
                </a:lnTo>
                <a:lnTo>
                  <a:pt x="109474" y="1739900"/>
                </a:lnTo>
                <a:lnTo>
                  <a:pt x="91795" y="1790700"/>
                </a:lnTo>
                <a:lnTo>
                  <a:pt x="75628" y="1841500"/>
                </a:lnTo>
                <a:lnTo>
                  <a:pt x="60985" y="1879600"/>
                </a:lnTo>
                <a:lnTo>
                  <a:pt x="47879" y="1930400"/>
                </a:lnTo>
                <a:lnTo>
                  <a:pt x="36296" y="1981200"/>
                </a:lnTo>
                <a:lnTo>
                  <a:pt x="26238" y="2032000"/>
                </a:lnTo>
                <a:lnTo>
                  <a:pt x="17729" y="2082800"/>
                </a:lnTo>
                <a:lnTo>
                  <a:pt x="10756" y="2133600"/>
                </a:lnTo>
                <a:lnTo>
                  <a:pt x="5334" y="2184400"/>
                </a:lnTo>
                <a:lnTo>
                  <a:pt x="1447" y="2235200"/>
                </a:lnTo>
                <a:lnTo>
                  <a:pt x="0" y="2260600"/>
                </a:lnTo>
                <a:lnTo>
                  <a:pt x="32385" y="2260600"/>
                </a:lnTo>
                <a:lnTo>
                  <a:pt x="33769" y="2235200"/>
                </a:lnTo>
                <a:lnTo>
                  <a:pt x="37630" y="2184400"/>
                </a:lnTo>
                <a:lnTo>
                  <a:pt x="42989" y="2133600"/>
                </a:lnTo>
                <a:lnTo>
                  <a:pt x="49834" y="2082800"/>
                </a:lnTo>
                <a:lnTo>
                  <a:pt x="58127" y="2044700"/>
                </a:lnTo>
                <a:lnTo>
                  <a:pt x="67856" y="1993900"/>
                </a:lnTo>
                <a:lnTo>
                  <a:pt x="79006" y="1943100"/>
                </a:lnTo>
                <a:lnTo>
                  <a:pt x="91528" y="1892300"/>
                </a:lnTo>
                <a:lnTo>
                  <a:pt x="105422" y="1854200"/>
                </a:lnTo>
                <a:lnTo>
                  <a:pt x="120662" y="1803400"/>
                </a:lnTo>
                <a:lnTo>
                  <a:pt x="137223" y="1765300"/>
                </a:lnTo>
                <a:lnTo>
                  <a:pt x="155079" y="1714500"/>
                </a:lnTo>
                <a:lnTo>
                  <a:pt x="174205" y="1676400"/>
                </a:lnTo>
                <a:lnTo>
                  <a:pt x="194576" y="1625600"/>
                </a:lnTo>
                <a:lnTo>
                  <a:pt x="216179" y="1587500"/>
                </a:lnTo>
                <a:lnTo>
                  <a:pt x="238988" y="1536700"/>
                </a:lnTo>
                <a:lnTo>
                  <a:pt x="262978" y="1498600"/>
                </a:lnTo>
                <a:lnTo>
                  <a:pt x="288137" y="1460500"/>
                </a:lnTo>
                <a:lnTo>
                  <a:pt x="314413" y="1422400"/>
                </a:lnTo>
                <a:lnTo>
                  <a:pt x="341807" y="1384300"/>
                </a:lnTo>
                <a:lnTo>
                  <a:pt x="370293" y="1346200"/>
                </a:lnTo>
                <a:lnTo>
                  <a:pt x="399846" y="1308100"/>
                </a:lnTo>
                <a:lnTo>
                  <a:pt x="430441" y="1270000"/>
                </a:lnTo>
                <a:lnTo>
                  <a:pt x="462064" y="1231900"/>
                </a:lnTo>
                <a:lnTo>
                  <a:pt x="494677" y="1206500"/>
                </a:lnTo>
                <a:lnTo>
                  <a:pt x="528269" y="1168400"/>
                </a:lnTo>
                <a:lnTo>
                  <a:pt x="562800" y="1130300"/>
                </a:lnTo>
                <a:lnTo>
                  <a:pt x="598271" y="1104900"/>
                </a:lnTo>
                <a:lnTo>
                  <a:pt x="634644" y="1079500"/>
                </a:lnTo>
                <a:lnTo>
                  <a:pt x="671906" y="1041400"/>
                </a:lnTo>
                <a:lnTo>
                  <a:pt x="710018" y="1016000"/>
                </a:lnTo>
                <a:lnTo>
                  <a:pt x="748969" y="990600"/>
                </a:lnTo>
                <a:lnTo>
                  <a:pt x="788746" y="965200"/>
                </a:lnTo>
                <a:lnTo>
                  <a:pt x="829297" y="939800"/>
                </a:lnTo>
                <a:lnTo>
                  <a:pt x="826338" y="952500"/>
                </a:lnTo>
                <a:lnTo>
                  <a:pt x="823595" y="977900"/>
                </a:lnTo>
                <a:lnTo>
                  <a:pt x="821105" y="990600"/>
                </a:lnTo>
                <a:lnTo>
                  <a:pt x="818908" y="1003300"/>
                </a:lnTo>
                <a:lnTo>
                  <a:pt x="819289" y="1003300"/>
                </a:lnTo>
                <a:lnTo>
                  <a:pt x="814298" y="1054100"/>
                </a:lnTo>
                <a:lnTo>
                  <a:pt x="811657" y="1117600"/>
                </a:lnTo>
                <a:lnTo>
                  <a:pt x="811352" y="1168400"/>
                </a:lnTo>
                <a:lnTo>
                  <a:pt x="813384" y="1219200"/>
                </a:lnTo>
                <a:lnTo>
                  <a:pt x="817765" y="1270000"/>
                </a:lnTo>
                <a:lnTo>
                  <a:pt x="824471" y="1320800"/>
                </a:lnTo>
                <a:lnTo>
                  <a:pt x="833501" y="1371600"/>
                </a:lnTo>
                <a:lnTo>
                  <a:pt x="844867" y="1422400"/>
                </a:lnTo>
                <a:lnTo>
                  <a:pt x="858558" y="1473200"/>
                </a:lnTo>
                <a:lnTo>
                  <a:pt x="874560" y="1524000"/>
                </a:lnTo>
                <a:lnTo>
                  <a:pt x="894702" y="1574800"/>
                </a:lnTo>
                <a:lnTo>
                  <a:pt x="916698" y="1612900"/>
                </a:lnTo>
                <a:lnTo>
                  <a:pt x="940562" y="1663700"/>
                </a:lnTo>
                <a:lnTo>
                  <a:pt x="966266" y="1714500"/>
                </a:lnTo>
                <a:lnTo>
                  <a:pt x="993800" y="1752600"/>
                </a:lnTo>
                <a:lnTo>
                  <a:pt x="1023137" y="1803400"/>
                </a:lnTo>
                <a:lnTo>
                  <a:pt x="1054265" y="1841500"/>
                </a:lnTo>
                <a:lnTo>
                  <a:pt x="1087170" y="1879600"/>
                </a:lnTo>
                <a:lnTo>
                  <a:pt x="1121829" y="1917700"/>
                </a:lnTo>
                <a:lnTo>
                  <a:pt x="1158303" y="1955800"/>
                </a:lnTo>
                <a:lnTo>
                  <a:pt x="1162659" y="1955800"/>
                </a:lnTo>
                <a:lnTo>
                  <a:pt x="1167993" y="1968500"/>
                </a:lnTo>
                <a:lnTo>
                  <a:pt x="1184630" y="1968500"/>
                </a:lnTo>
                <a:lnTo>
                  <a:pt x="1191882" y="1955800"/>
                </a:lnTo>
                <a:lnTo>
                  <a:pt x="1252524" y="1892300"/>
                </a:lnTo>
                <a:lnTo>
                  <a:pt x="1264653" y="1879600"/>
                </a:lnTo>
                <a:lnTo>
                  <a:pt x="1365897" y="1778000"/>
                </a:lnTo>
                <a:lnTo>
                  <a:pt x="1707692" y="1422400"/>
                </a:lnTo>
                <a:lnTo>
                  <a:pt x="1813344" y="1320800"/>
                </a:lnTo>
                <a:lnTo>
                  <a:pt x="2025396" y="1092200"/>
                </a:lnTo>
                <a:lnTo>
                  <a:pt x="2060714" y="1066800"/>
                </a:lnTo>
                <a:lnTo>
                  <a:pt x="2271750" y="838200"/>
                </a:lnTo>
                <a:lnTo>
                  <a:pt x="2277554" y="838200"/>
                </a:lnTo>
                <a:lnTo>
                  <a:pt x="2327351" y="850900"/>
                </a:lnTo>
                <a:lnTo>
                  <a:pt x="2424277" y="901700"/>
                </a:lnTo>
                <a:lnTo>
                  <a:pt x="2471343" y="927100"/>
                </a:lnTo>
                <a:lnTo>
                  <a:pt x="1820265" y="1600200"/>
                </a:lnTo>
                <a:lnTo>
                  <a:pt x="1843532" y="1625600"/>
                </a:lnTo>
                <a:lnTo>
                  <a:pt x="2499918" y="952500"/>
                </a:lnTo>
                <a:lnTo>
                  <a:pt x="2521953" y="965200"/>
                </a:lnTo>
                <a:lnTo>
                  <a:pt x="2586583" y="1003300"/>
                </a:lnTo>
                <a:lnTo>
                  <a:pt x="2294686" y="1308100"/>
                </a:lnTo>
                <a:lnTo>
                  <a:pt x="2317953" y="1333500"/>
                </a:lnTo>
                <a:lnTo>
                  <a:pt x="2613164" y="1028700"/>
                </a:lnTo>
                <a:lnTo>
                  <a:pt x="2651988" y="1054100"/>
                </a:lnTo>
                <a:lnTo>
                  <a:pt x="2689885" y="1079500"/>
                </a:lnTo>
                <a:lnTo>
                  <a:pt x="2726867" y="1117600"/>
                </a:lnTo>
                <a:lnTo>
                  <a:pt x="2762885" y="1143000"/>
                </a:lnTo>
                <a:lnTo>
                  <a:pt x="2797911" y="1181100"/>
                </a:lnTo>
                <a:lnTo>
                  <a:pt x="2831947" y="1219200"/>
                </a:lnTo>
                <a:lnTo>
                  <a:pt x="2864942" y="1244600"/>
                </a:lnTo>
                <a:lnTo>
                  <a:pt x="2896882" y="1282700"/>
                </a:lnTo>
                <a:lnTo>
                  <a:pt x="2927731" y="1320800"/>
                </a:lnTo>
                <a:lnTo>
                  <a:pt x="2957487" y="1358900"/>
                </a:lnTo>
                <a:lnTo>
                  <a:pt x="2986113" y="1397000"/>
                </a:lnTo>
                <a:lnTo>
                  <a:pt x="3013570" y="1447800"/>
                </a:lnTo>
                <a:lnTo>
                  <a:pt x="3039859" y="1485900"/>
                </a:lnTo>
                <a:lnTo>
                  <a:pt x="3064941" y="1524000"/>
                </a:lnTo>
                <a:lnTo>
                  <a:pt x="3088792" y="1562100"/>
                </a:lnTo>
                <a:lnTo>
                  <a:pt x="3111385" y="1612900"/>
                </a:lnTo>
                <a:lnTo>
                  <a:pt x="3132709" y="1651000"/>
                </a:lnTo>
                <a:lnTo>
                  <a:pt x="3152711" y="1701800"/>
                </a:lnTo>
                <a:lnTo>
                  <a:pt x="3171406" y="1739900"/>
                </a:lnTo>
                <a:lnTo>
                  <a:pt x="3188741" y="1790700"/>
                </a:lnTo>
                <a:lnTo>
                  <a:pt x="3204692" y="1841500"/>
                </a:lnTo>
                <a:lnTo>
                  <a:pt x="3219246" y="1892300"/>
                </a:lnTo>
                <a:lnTo>
                  <a:pt x="3232366" y="1930400"/>
                </a:lnTo>
                <a:lnTo>
                  <a:pt x="3244050" y="1981200"/>
                </a:lnTo>
                <a:lnTo>
                  <a:pt x="3254248" y="2032000"/>
                </a:lnTo>
                <a:lnTo>
                  <a:pt x="3262934" y="2082800"/>
                </a:lnTo>
                <a:lnTo>
                  <a:pt x="3270110" y="2133600"/>
                </a:lnTo>
                <a:lnTo>
                  <a:pt x="3275723" y="2184400"/>
                </a:lnTo>
                <a:lnTo>
                  <a:pt x="3279775" y="2235200"/>
                </a:lnTo>
                <a:lnTo>
                  <a:pt x="3281311" y="2260600"/>
                </a:lnTo>
                <a:lnTo>
                  <a:pt x="3313696" y="2260600"/>
                </a:lnTo>
                <a:lnTo>
                  <a:pt x="3308375" y="2184400"/>
                </a:lnTo>
                <a:lnTo>
                  <a:pt x="3302939" y="2133600"/>
                </a:lnTo>
                <a:lnTo>
                  <a:pt x="3295967" y="2082800"/>
                </a:lnTo>
                <a:lnTo>
                  <a:pt x="3287458" y="2032000"/>
                </a:lnTo>
                <a:lnTo>
                  <a:pt x="3277412" y="1981200"/>
                </a:lnTo>
                <a:lnTo>
                  <a:pt x="3265830" y="1930400"/>
                </a:lnTo>
                <a:lnTo>
                  <a:pt x="3252711" y="1879600"/>
                </a:lnTo>
                <a:lnTo>
                  <a:pt x="3238068" y="1841500"/>
                </a:lnTo>
                <a:lnTo>
                  <a:pt x="3221901" y="1790700"/>
                </a:lnTo>
                <a:lnTo>
                  <a:pt x="3204222" y="1739900"/>
                </a:lnTo>
                <a:lnTo>
                  <a:pt x="3185020" y="1689100"/>
                </a:lnTo>
                <a:lnTo>
                  <a:pt x="3165106" y="1651000"/>
                </a:lnTo>
                <a:lnTo>
                  <a:pt x="3143923" y="1600200"/>
                </a:lnTo>
                <a:lnTo>
                  <a:pt x="3121469" y="1562100"/>
                </a:lnTo>
                <a:lnTo>
                  <a:pt x="3097771" y="1511300"/>
                </a:lnTo>
                <a:lnTo>
                  <a:pt x="3072828" y="1473200"/>
                </a:lnTo>
                <a:lnTo>
                  <a:pt x="3046653" y="1435100"/>
                </a:lnTo>
                <a:lnTo>
                  <a:pt x="3019247" y="1397000"/>
                </a:lnTo>
                <a:lnTo>
                  <a:pt x="2990634" y="1346200"/>
                </a:lnTo>
                <a:lnTo>
                  <a:pt x="2960801" y="1308100"/>
                </a:lnTo>
                <a:lnTo>
                  <a:pt x="2929775" y="1270000"/>
                </a:lnTo>
                <a:lnTo>
                  <a:pt x="2897555" y="1231900"/>
                </a:lnTo>
                <a:lnTo>
                  <a:pt x="2864167" y="1206500"/>
                </a:lnTo>
                <a:lnTo>
                  <a:pt x="2829598" y="1168400"/>
                </a:lnTo>
                <a:lnTo>
                  <a:pt x="2792806" y="1130300"/>
                </a:lnTo>
                <a:lnTo>
                  <a:pt x="2755061" y="1092200"/>
                </a:lnTo>
                <a:lnTo>
                  <a:pt x="2716403" y="1066800"/>
                </a:lnTo>
                <a:lnTo>
                  <a:pt x="2676842" y="1028700"/>
                </a:lnTo>
                <a:lnTo>
                  <a:pt x="2636405" y="1003300"/>
                </a:lnTo>
                <a:lnTo>
                  <a:pt x="2660167" y="977900"/>
                </a:lnTo>
                <a:lnTo>
                  <a:pt x="2850197" y="774700"/>
                </a:lnTo>
                <a:lnTo>
                  <a:pt x="2890202" y="812800"/>
                </a:lnTo>
                <a:lnTo>
                  <a:pt x="2929217" y="838200"/>
                </a:lnTo>
                <a:lnTo>
                  <a:pt x="2967202" y="876300"/>
                </a:lnTo>
                <a:lnTo>
                  <a:pt x="3004159" y="914400"/>
                </a:lnTo>
                <a:lnTo>
                  <a:pt x="3040037" y="952500"/>
                </a:lnTo>
                <a:lnTo>
                  <a:pt x="3074847" y="990600"/>
                </a:lnTo>
                <a:lnTo>
                  <a:pt x="3108541" y="1028700"/>
                </a:lnTo>
                <a:lnTo>
                  <a:pt x="3141116" y="1066800"/>
                </a:lnTo>
                <a:lnTo>
                  <a:pt x="3172549" y="1104900"/>
                </a:lnTo>
                <a:lnTo>
                  <a:pt x="3202813" y="1143000"/>
                </a:lnTo>
                <a:lnTo>
                  <a:pt x="3231896" y="1181100"/>
                </a:lnTo>
                <a:lnTo>
                  <a:pt x="3259759" y="1219200"/>
                </a:lnTo>
                <a:lnTo>
                  <a:pt x="3286391" y="1257300"/>
                </a:lnTo>
                <a:lnTo>
                  <a:pt x="3311779" y="1308100"/>
                </a:lnTo>
                <a:lnTo>
                  <a:pt x="3335896" y="1346200"/>
                </a:lnTo>
                <a:lnTo>
                  <a:pt x="3345738" y="1358900"/>
                </a:lnTo>
                <a:lnTo>
                  <a:pt x="3358375" y="1371600"/>
                </a:lnTo>
                <a:lnTo>
                  <a:pt x="3372967" y="1371600"/>
                </a:lnTo>
                <a:lnTo>
                  <a:pt x="3388652" y="1384300"/>
                </a:lnTo>
                <a:lnTo>
                  <a:pt x="3395942" y="1384300"/>
                </a:lnTo>
                <a:lnTo>
                  <a:pt x="3403206" y="1371600"/>
                </a:lnTo>
                <a:lnTo>
                  <a:pt x="3417328" y="1371600"/>
                </a:lnTo>
                <a:lnTo>
                  <a:pt x="3435591" y="1358900"/>
                </a:lnTo>
                <a:lnTo>
                  <a:pt x="3446170" y="1333500"/>
                </a:lnTo>
                <a:lnTo>
                  <a:pt x="3448329" y="1308100"/>
                </a:lnTo>
                <a:close/>
              </a:path>
              <a:path w="3698240" h="2261234">
                <a:moveTo>
                  <a:pt x="3697833" y="2260612"/>
                </a:moveTo>
                <a:lnTo>
                  <a:pt x="3697224" y="2218385"/>
                </a:lnTo>
                <a:lnTo>
                  <a:pt x="3695382" y="2169884"/>
                </a:lnTo>
                <a:lnTo>
                  <a:pt x="3692423" y="2121598"/>
                </a:lnTo>
                <a:lnTo>
                  <a:pt x="3688334" y="2073567"/>
                </a:lnTo>
                <a:lnTo>
                  <a:pt x="3683114" y="2025815"/>
                </a:lnTo>
                <a:lnTo>
                  <a:pt x="3676777" y="1978342"/>
                </a:lnTo>
                <a:lnTo>
                  <a:pt x="3669322" y="1931200"/>
                </a:lnTo>
                <a:lnTo>
                  <a:pt x="3660737" y="1884387"/>
                </a:lnTo>
                <a:lnTo>
                  <a:pt x="3650907" y="1837563"/>
                </a:lnTo>
                <a:lnTo>
                  <a:pt x="3639667" y="1790407"/>
                </a:lnTo>
                <a:lnTo>
                  <a:pt x="3626980" y="1742782"/>
                </a:lnTo>
                <a:lnTo>
                  <a:pt x="3612807" y="1694522"/>
                </a:lnTo>
                <a:lnTo>
                  <a:pt x="3597122" y="1645488"/>
                </a:lnTo>
                <a:lnTo>
                  <a:pt x="3579850" y="1595526"/>
                </a:lnTo>
                <a:lnTo>
                  <a:pt x="3549002" y="1561490"/>
                </a:lnTo>
                <a:lnTo>
                  <a:pt x="3526701" y="1555813"/>
                </a:lnTo>
                <a:lnTo>
                  <a:pt x="3503104" y="1559242"/>
                </a:lnTo>
                <a:lnTo>
                  <a:pt x="3482695" y="1571561"/>
                </a:lnTo>
                <a:lnTo>
                  <a:pt x="3469068" y="1590090"/>
                </a:lnTo>
                <a:lnTo>
                  <a:pt x="3463379" y="1612392"/>
                </a:lnTo>
                <a:lnTo>
                  <a:pt x="3466808" y="1635988"/>
                </a:lnTo>
                <a:lnTo>
                  <a:pt x="3483102" y="1683080"/>
                </a:lnTo>
                <a:lnTo>
                  <a:pt x="3497884" y="1729244"/>
                </a:lnTo>
                <a:lnTo>
                  <a:pt x="3511232" y="1774634"/>
                </a:lnTo>
                <a:lnTo>
                  <a:pt x="3523157" y="1819376"/>
                </a:lnTo>
                <a:lnTo>
                  <a:pt x="3533711" y="1863610"/>
                </a:lnTo>
                <a:lnTo>
                  <a:pt x="3542931" y="1907476"/>
                </a:lnTo>
                <a:lnTo>
                  <a:pt x="3551745" y="1955914"/>
                </a:lnTo>
                <a:lnTo>
                  <a:pt x="3559289" y="2004758"/>
                </a:lnTo>
                <a:lnTo>
                  <a:pt x="3565550" y="2053971"/>
                </a:lnTo>
                <a:lnTo>
                  <a:pt x="3570528" y="2103513"/>
                </a:lnTo>
                <a:lnTo>
                  <a:pt x="3574237" y="2153361"/>
                </a:lnTo>
                <a:lnTo>
                  <a:pt x="3576663" y="2203500"/>
                </a:lnTo>
                <a:lnTo>
                  <a:pt x="3577793" y="2253894"/>
                </a:lnTo>
                <a:lnTo>
                  <a:pt x="3577780" y="2260612"/>
                </a:lnTo>
                <a:lnTo>
                  <a:pt x="3697833" y="22606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29791" y="910830"/>
            <a:ext cx="2987675" cy="8788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2E2926"/>
                </a:solidFill>
                <a:latin typeface="SourceSerifVariable-Roman"/>
                <a:cs typeface="SourceSerifVariable-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32552" y="2171544"/>
            <a:ext cx="3423920" cy="57378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6F9ED4"/>
                </a:solidFill>
                <a:latin typeface="SourceSerifVariable-Roman"/>
                <a:cs typeface="SourceSerifVariable-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82557" y="724049"/>
            <a:ext cx="3615258" cy="1490152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5080">
              <a:spcBef>
                <a:spcPts val="100"/>
              </a:spcBef>
            </a:pPr>
            <a:r>
              <a:rPr lang="fr-FR" b="1" spc="-10" dirty="0">
                <a:solidFill>
                  <a:srgbClr val="AB5923"/>
                </a:solidFill>
                <a:latin typeface="Times"/>
              </a:rPr>
              <a:t>Nom de la structure:</a:t>
            </a:r>
            <a:br>
              <a:rPr lang="fr-FR" b="1" spc="-10" dirty="0">
                <a:solidFill>
                  <a:srgbClr val="AB5923"/>
                </a:solidFill>
                <a:latin typeface="Times"/>
              </a:rPr>
            </a:br>
            <a:br>
              <a:rPr lang="fr-FR" b="1" spc="-10" dirty="0">
                <a:solidFill>
                  <a:schemeClr val="tx1"/>
                </a:solidFill>
                <a:latin typeface="Times"/>
              </a:rPr>
            </a:br>
            <a:r>
              <a:rPr lang="fr-FR" sz="2000" b="1" spc="-10" dirty="0">
                <a:solidFill>
                  <a:schemeClr val="tx1"/>
                </a:solidFill>
                <a:latin typeface="Times"/>
              </a:rPr>
              <a:t>Nom de l’action:</a:t>
            </a:r>
            <a:br>
              <a:rPr lang="fr-FR" sz="2000" b="1" spc="-10" dirty="0">
                <a:solidFill>
                  <a:schemeClr val="tx1"/>
                </a:solidFill>
                <a:latin typeface="Times"/>
              </a:rPr>
            </a:br>
            <a:endParaRPr sz="2000" b="1" spc="-10" dirty="0">
              <a:solidFill>
                <a:srgbClr val="2C2922"/>
              </a:solidFill>
              <a:latin typeface="Times" pitchFamily="2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44504" y="348308"/>
            <a:ext cx="4400545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100">
                <a:solidFill>
                  <a:srgbClr val="AB592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SOUTIEN À LA PARENTALITÉ</a:t>
            </a:r>
          </a:p>
        </p:txBody>
      </p:sp>
      <p:graphicFrame>
        <p:nvGraphicFramePr>
          <p:cNvPr id="31" name="Tableau 12">
            <a:extLst>
              <a:ext uri="{FF2B5EF4-FFF2-40B4-BE49-F238E27FC236}">
                <a16:creationId xmlns:a16="http://schemas.microsoft.com/office/drawing/2014/main" id="{47AF5608-7879-E662-7C32-76A6091DF8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0407408"/>
              </p:ext>
            </p:extLst>
          </p:nvPr>
        </p:nvGraphicFramePr>
        <p:xfrm>
          <a:off x="391737" y="2453679"/>
          <a:ext cx="4506078" cy="68261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9513">
                  <a:extLst>
                    <a:ext uri="{9D8B030D-6E8A-4147-A177-3AD203B41FA5}">
                      <a16:colId xmlns:a16="http://schemas.microsoft.com/office/drawing/2014/main" val="3779862012"/>
                    </a:ext>
                  </a:extLst>
                </a:gridCol>
                <a:gridCol w="3786565">
                  <a:extLst>
                    <a:ext uri="{9D8B030D-6E8A-4147-A177-3AD203B41FA5}">
                      <a16:colId xmlns:a16="http://schemas.microsoft.com/office/drawing/2014/main" val="3327838132"/>
                    </a:ext>
                  </a:extLst>
                </a:gridCol>
              </a:tblGrid>
              <a:tr h="58199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>
                        <a:latin typeface="Arial" panose="020B0604020202020204" pitchFamily="34" charset="0"/>
                        <a:ea typeface="Source Serif Variable Black" panose="0204060305040502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 dpi="0" rotWithShape="1">
                      <a:blip r:embed="rId3"/>
                      <a:srcRect/>
                      <a:stretch>
                        <a:fillRect l="4000" t="-4000" r="4000" b="-6000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rgbClr val="AB5923"/>
                          </a:solidFill>
                          <a:latin typeface="Arial"/>
                          <a:ea typeface="Source Serif Variable Black" panose="02040603050405020204" pitchFamily="18" charset="0"/>
                          <a:cs typeface="Arial"/>
                        </a:rPr>
                        <a:t>Objectifs et description de l’action 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AB5923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1176514"/>
                  </a:ext>
                </a:extLst>
              </a:tr>
              <a:tr h="1904191">
                <a:tc>
                  <a:txBody>
                    <a:bodyPr/>
                    <a:lstStyle/>
                    <a:p>
                      <a:pPr marL="12700" marR="5080">
                        <a:lnSpc>
                          <a:spcPct val="100000"/>
                        </a:lnSpc>
                      </a:pPr>
                      <a:endParaRPr lang="fr-FR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T="108000" marB="21600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270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Texte</a:t>
                      </a:r>
                    </a:p>
                    <a:p>
                      <a:pPr marL="1270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fr-FR" sz="11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Arial"/>
                      </a:endParaRPr>
                    </a:p>
                    <a:p>
                      <a:pPr marL="1270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fr-FR" sz="11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Arial"/>
                      </a:endParaRPr>
                    </a:p>
                    <a:p>
                      <a:pPr marL="1270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fr-FR" sz="11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Arial"/>
                      </a:endParaRPr>
                    </a:p>
                    <a:p>
                      <a:pPr marL="1270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fr-FR" sz="11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Arial"/>
                      </a:endParaRPr>
                    </a:p>
                    <a:p>
                      <a:pPr marL="1270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fr-FR" sz="11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Arial"/>
                      </a:endParaRPr>
                    </a:p>
                    <a:p>
                      <a:pPr marL="1270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Nombre prévisionnel de personnes concernées:</a:t>
                      </a:r>
                    </a:p>
                  </a:txBody>
                  <a:tcPr marL="0" marT="72000" marB="14400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AB5923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78562"/>
                  </a:ext>
                </a:extLst>
              </a:tr>
              <a:tr h="57318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dirty="0">
                        <a:solidFill>
                          <a:srgbClr val="AB5923"/>
                        </a:solidFill>
                        <a:latin typeface="Arial" panose="020B0604020202020204" pitchFamily="34" charset="0"/>
                        <a:ea typeface="Source Serif Variable Black" panose="02040603050405020204" pitchFamily="18" charset="0"/>
                        <a:cs typeface="Arial" panose="020B0604020202020204" pitchFamily="34" charset="0"/>
                      </a:endParaRPr>
                    </a:p>
                  </a:txBody>
                  <a:tcPr marL="0" marB="72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 dpi="0" rotWithShape="1">
                      <a:blip r:embed="rId4"/>
                      <a:srcRect/>
                      <a:stretch>
                        <a:fillRect l="5000" t="-4000" r="5000" b="-6000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rgbClr val="AB5923"/>
                          </a:solidFill>
                          <a:latin typeface="Arial"/>
                          <a:ea typeface="Source Serif Variable Black" panose="02040603050405020204" pitchFamily="18" charset="0"/>
                          <a:cs typeface="Arial"/>
                        </a:rPr>
                        <a:t>Lieu de l’action :</a:t>
                      </a:r>
                      <a:endParaRPr lang="fr-FR" sz="1200" b="1" dirty="0">
                        <a:solidFill>
                          <a:srgbClr val="AB5923"/>
                        </a:solidFill>
                        <a:latin typeface="Arial" panose="020B0604020202020204" pitchFamily="34" charset="0"/>
                        <a:ea typeface="Source Serif Variable Black" panose="02040603050405020204" pitchFamily="18" charset="0"/>
                        <a:cs typeface="Arial" panose="020B0604020202020204" pitchFamily="34" charset="0"/>
                      </a:endParaRPr>
                    </a:p>
                  </a:txBody>
                  <a:tcPr marL="0" marB="72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AB5923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086160"/>
                  </a:ext>
                </a:extLst>
              </a:tr>
              <a:tr h="60301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B="21600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Adresse complète du lieu de l’action: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100" b="1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Arial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100" b="1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Arial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EPCI concerné:</a:t>
                      </a:r>
                      <a:endParaRPr kumimoji="0" lang="fr-FR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0" marT="72000" marB="14400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AB5923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1620458"/>
                  </a:ext>
                </a:extLst>
              </a:tr>
              <a:tr h="57668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>
                        <a:latin typeface="Arial" panose="020B0604020202020204" pitchFamily="34" charset="0"/>
                        <a:ea typeface="Source Serif Variable Black" panose="02040603050405020204" pitchFamily="18" charset="0"/>
                        <a:cs typeface="Arial" panose="020B0604020202020204" pitchFamily="34" charset="0"/>
                      </a:endParaRPr>
                    </a:p>
                  </a:txBody>
                  <a:tcPr marL="0" marB="72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 dpi="0" rotWithShape="1">
                      <a:blip r:embed="rId5"/>
                      <a:srcRect/>
                      <a:stretch>
                        <a:fillRect l="5000" t="-4000" r="5000" b="-6000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rgbClr val="AB5923"/>
                          </a:solidFill>
                          <a:latin typeface="Arial"/>
                          <a:ea typeface="Source Serif Variable Black" panose="02040603050405020204" pitchFamily="18" charset="0"/>
                          <a:cs typeface="Arial"/>
                        </a:rPr>
                        <a:t>Contact :</a:t>
                      </a:r>
                    </a:p>
                  </a:txBody>
                  <a:tcPr marL="0" marB="72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AB5923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9564488"/>
                  </a:ext>
                </a:extLst>
              </a:tr>
              <a:tr h="230354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B="21600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2700" marR="106299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1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Texte</a:t>
                      </a:r>
                    </a:p>
                    <a:p>
                      <a:pPr marL="12700" marR="106299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Arial"/>
                      </a:endParaRPr>
                    </a:p>
                    <a:p>
                      <a:pPr marL="12700" marR="1062990">
                        <a:lnSpc>
                          <a:spcPct val="100000"/>
                        </a:lnSpc>
                        <a:spcBef>
                          <a:spcPts val="1300"/>
                        </a:spcBef>
                      </a:pPr>
                      <a:endParaRPr lang="fr-FR" sz="110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T="72000" marB="14400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AB5923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2013065"/>
                  </a:ext>
                </a:extLst>
              </a:tr>
            </a:tbl>
          </a:graphicData>
        </a:graphic>
      </p:graphicFrame>
      <p:grpSp>
        <p:nvGrpSpPr>
          <p:cNvPr id="28" name="object 24">
            <a:extLst>
              <a:ext uri="{FF2B5EF4-FFF2-40B4-BE49-F238E27FC236}">
                <a16:creationId xmlns:a16="http://schemas.microsoft.com/office/drawing/2014/main" id="{75294F52-511F-6C68-F68E-ED35AEE28BB9}"/>
              </a:ext>
            </a:extLst>
          </p:cNvPr>
          <p:cNvGrpSpPr/>
          <p:nvPr/>
        </p:nvGrpSpPr>
        <p:grpSpPr>
          <a:xfrm>
            <a:off x="319023" y="713381"/>
            <a:ext cx="788670" cy="660400"/>
            <a:chOff x="294806" y="937812"/>
            <a:chExt cx="788670" cy="660400"/>
          </a:xfrm>
        </p:grpSpPr>
        <p:sp>
          <p:nvSpPr>
            <p:cNvPr id="29" name="object 25">
              <a:extLst>
                <a:ext uri="{FF2B5EF4-FFF2-40B4-BE49-F238E27FC236}">
                  <a16:creationId xmlns:a16="http://schemas.microsoft.com/office/drawing/2014/main" id="{7DB552B4-8704-C304-2E6C-81CBA2E8C9C4}"/>
                </a:ext>
              </a:extLst>
            </p:cNvPr>
            <p:cNvSpPr/>
            <p:nvPr/>
          </p:nvSpPr>
          <p:spPr>
            <a:xfrm>
              <a:off x="305474" y="948480"/>
              <a:ext cx="767080" cy="638810"/>
            </a:xfrm>
            <a:custGeom>
              <a:avLst/>
              <a:gdLst/>
              <a:ahLst/>
              <a:cxnLst/>
              <a:rect l="l" t="t" r="r" b="b"/>
              <a:pathLst>
                <a:path w="767080" h="638810">
                  <a:moveTo>
                    <a:pt x="651586" y="0"/>
                  </a:moveTo>
                  <a:lnTo>
                    <a:pt x="115277" y="0"/>
                  </a:lnTo>
                  <a:lnTo>
                    <a:pt x="70407" y="8698"/>
                  </a:lnTo>
                  <a:lnTo>
                    <a:pt x="33764" y="32418"/>
                  </a:lnTo>
                  <a:lnTo>
                    <a:pt x="9059" y="67599"/>
                  </a:lnTo>
                  <a:lnTo>
                    <a:pt x="0" y="110680"/>
                  </a:lnTo>
                  <a:lnTo>
                    <a:pt x="0" y="396671"/>
                  </a:lnTo>
                  <a:lnTo>
                    <a:pt x="9055" y="438063"/>
                  </a:lnTo>
                  <a:lnTo>
                    <a:pt x="33750" y="469541"/>
                  </a:lnTo>
                  <a:lnTo>
                    <a:pt x="70380" y="489565"/>
                  </a:lnTo>
                  <a:lnTo>
                    <a:pt x="115239" y="496595"/>
                  </a:lnTo>
                  <a:lnTo>
                    <a:pt x="422287" y="496785"/>
                  </a:lnTo>
                  <a:lnTo>
                    <a:pt x="434215" y="497795"/>
                  </a:lnTo>
                  <a:lnTo>
                    <a:pt x="445693" y="500746"/>
                  </a:lnTo>
                  <a:lnTo>
                    <a:pt x="456466" y="505553"/>
                  </a:lnTo>
                  <a:lnTo>
                    <a:pt x="466280" y="512127"/>
                  </a:lnTo>
                  <a:lnTo>
                    <a:pt x="587971" y="638556"/>
                  </a:lnTo>
                  <a:lnTo>
                    <a:pt x="639152" y="494842"/>
                  </a:lnTo>
                  <a:lnTo>
                    <a:pt x="679170" y="494842"/>
                  </a:lnTo>
                  <a:lnTo>
                    <a:pt x="713307" y="488224"/>
                  </a:lnTo>
                  <a:lnTo>
                    <a:pt x="741181" y="470177"/>
                  </a:lnTo>
                  <a:lnTo>
                    <a:pt x="759973" y="443413"/>
                  </a:lnTo>
                  <a:lnTo>
                    <a:pt x="766864" y="410641"/>
                  </a:lnTo>
                  <a:lnTo>
                    <a:pt x="766864" y="110680"/>
                  </a:lnTo>
                  <a:lnTo>
                    <a:pt x="757806" y="67599"/>
                  </a:lnTo>
                  <a:lnTo>
                    <a:pt x="733104" y="32418"/>
                  </a:lnTo>
                  <a:lnTo>
                    <a:pt x="696462" y="8698"/>
                  </a:lnTo>
                  <a:lnTo>
                    <a:pt x="65158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26">
              <a:extLst>
                <a:ext uri="{FF2B5EF4-FFF2-40B4-BE49-F238E27FC236}">
                  <a16:creationId xmlns:a16="http://schemas.microsoft.com/office/drawing/2014/main" id="{1F4A1416-86FB-2B4C-6E3B-1F6DD9E58185}"/>
                </a:ext>
              </a:extLst>
            </p:cNvPr>
            <p:cNvSpPr/>
            <p:nvPr/>
          </p:nvSpPr>
          <p:spPr>
            <a:xfrm>
              <a:off x="305474" y="948480"/>
              <a:ext cx="767080" cy="638810"/>
            </a:xfrm>
            <a:custGeom>
              <a:avLst/>
              <a:gdLst/>
              <a:ahLst/>
              <a:cxnLst/>
              <a:rect l="l" t="t" r="r" b="b"/>
              <a:pathLst>
                <a:path w="767080" h="638810">
                  <a:moveTo>
                    <a:pt x="115277" y="0"/>
                  </a:moveTo>
                  <a:lnTo>
                    <a:pt x="651586" y="0"/>
                  </a:lnTo>
                  <a:lnTo>
                    <a:pt x="696462" y="8698"/>
                  </a:lnTo>
                  <a:lnTo>
                    <a:pt x="733104" y="32418"/>
                  </a:lnTo>
                  <a:lnTo>
                    <a:pt x="757806" y="67599"/>
                  </a:lnTo>
                  <a:lnTo>
                    <a:pt x="766864" y="110680"/>
                  </a:lnTo>
                  <a:lnTo>
                    <a:pt x="766864" y="410641"/>
                  </a:lnTo>
                  <a:lnTo>
                    <a:pt x="759973" y="443413"/>
                  </a:lnTo>
                  <a:lnTo>
                    <a:pt x="741181" y="470177"/>
                  </a:lnTo>
                  <a:lnTo>
                    <a:pt x="713307" y="488224"/>
                  </a:lnTo>
                  <a:lnTo>
                    <a:pt x="679170" y="494842"/>
                  </a:lnTo>
                  <a:lnTo>
                    <a:pt x="639152" y="494842"/>
                  </a:lnTo>
                  <a:lnTo>
                    <a:pt x="587971" y="638556"/>
                  </a:lnTo>
                  <a:lnTo>
                    <a:pt x="466280" y="512127"/>
                  </a:lnTo>
                  <a:lnTo>
                    <a:pt x="422287" y="496785"/>
                  </a:lnTo>
                  <a:lnTo>
                    <a:pt x="115239" y="496595"/>
                  </a:lnTo>
                  <a:lnTo>
                    <a:pt x="70380" y="489565"/>
                  </a:lnTo>
                  <a:lnTo>
                    <a:pt x="33750" y="469541"/>
                  </a:lnTo>
                  <a:lnTo>
                    <a:pt x="9055" y="438063"/>
                  </a:lnTo>
                  <a:lnTo>
                    <a:pt x="0" y="396671"/>
                  </a:lnTo>
                  <a:lnTo>
                    <a:pt x="0" y="110680"/>
                  </a:lnTo>
                  <a:lnTo>
                    <a:pt x="9059" y="67599"/>
                  </a:lnTo>
                  <a:lnTo>
                    <a:pt x="33764" y="32418"/>
                  </a:lnTo>
                  <a:lnTo>
                    <a:pt x="70407" y="8698"/>
                  </a:lnTo>
                  <a:lnTo>
                    <a:pt x="115277" y="0"/>
                  </a:lnTo>
                  <a:close/>
                </a:path>
              </a:pathLst>
            </a:custGeom>
            <a:ln w="2133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7" name="object 27">
              <a:extLst>
                <a:ext uri="{FF2B5EF4-FFF2-40B4-BE49-F238E27FC236}">
                  <a16:creationId xmlns:a16="http://schemas.microsoft.com/office/drawing/2014/main" id="{C26D8636-A626-E80C-1270-B498FE02F449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21350" y="1155363"/>
              <a:ext cx="93433" cy="89357"/>
            </a:xfrm>
            <a:prstGeom prst="rect">
              <a:avLst/>
            </a:prstGeom>
          </p:spPr>
        </p:pic>
        <p:pic>
          <p:nvPicPr>
            <p:cNvPr id="38" name="object 28">
              <a:extLst>
                <a:ext uri="{FF2B5EF4-FFF2-40B4-BE49-F238E27FC236}">
                  <a16:creationId xmlns:a16="http://schemas.microsoft.com/office/drawing/2014/main" id="{948E1696-FAAB-618D-5945-B0C69F1F8DBA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34010" y="1155363"/>
              <a:ext cx="93433" cy="89357"/>
            </a:xfrm>
            <a:prstGeom prst="rect">
              <a:avLst/>
            </a:prstGeom>
          </p:spPr>
        </p:pic>
        <p:pic>
          <p:nvPicPr>
            <p:cNvPr id="39" name="object 29">
              <a:extLst>
                <a:ext uri="{FF2B5EF4-FFF2-40B4-BE49-F238E27FC236}">
                  <a16:creationId xmlns:a16="http://schemas.microsoft.com/office/drawing/2014/main" id="{241CA148-244F-1871-27D6-D7EAFAC8974E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50943" y="1155363"/>
              <a:ext cx="93446" cy="89357"/>
            </a:xfrm>
            <a:prstGeom prst="rect">
              <a:avLst/>
            </a:prstGeom>
          </p:spPr>
        </p:pic>
      </p:grpSp>
      <p:sp>
        <p:nvSpPr>
          <p:cNvPr id="4" name="AutoShape 2" descr="data:image/png;base64,%20iVBORw0KGgoAAAANSUhEUgAAADIAAAAzCAYAAADVY1sUAAAAAXNSR0IArs4c6QAAAARnQU1BAACxjwv8YQUAAAAJcEhZcwAADsMAAA7DAcdvqGQAABb/SURBVGhDrZp5kKR1ecef93377fuamZ2ZnYPZY/bkWAkgiVCAiBE1BhVwVYixoonmqOg/KY8ixpCKVbFilZWyYsqQqxKlVEyJYlYxxnNRAgvssvfF7OzM7M7RPX0fb7/99pvP8+vZNcghhPyG3n777fd4vs/xfb7P21jy/7TCcCb+2N5j0088dXDs+z98ZOiZM7ODXtdLuXbMHR0elp1bNvtXX3VlbXrzJau2BMVuJ1zI1zozl+/e3Vm7xCtarwhIGP4gcmhf+Kvdjn/l4eMnLvvpo/s2njo1M3JucSlfa7ZyvVCSjmVH0omEDA7muhs3TDau3HV5+dIdW8v5bH6xE/izYTc8JFbnqaWq9cTu3buDtUu/7PV/ArL3wX/IpEcn3+xE3Ruazfa1Tz359M6fPvp4ev/BI7Kysiqe35WQK4d6+TAUhzcrFEkm47Jp4yXyK6+6Qq7ctUs2bpoS27LKjt072u32HgsD+VG66z58zW23Nddu9ZLXywKyb98XXMufepMTyttsx72l4bWm9u59VB785rfl6IlnpIs/bTsilmUBJJQeINjqA9EtwFjsTycTMjk5Jtdec7XcdNN1MjE6LH63K0E3OM3r+9Lzvx4mj/3nzTff21279S9dLxnI43v3TEds5/cd27ktFo9tqzSa8p2Hvydf+erXZe78sjhOVK3UMJh3YACkZ3ZpNCyx+wD1AFxv8R3pJne+/a3y2huvN+AcxzbnhUHvcC/oPWhHwvuuv+XO2b4FL75+KZAwDO39j3z79XbE/TBefVMsFrWq9abs/dnj8m/3f0VmziyIFXGlR0GoGf0rYi6Gcq75HPZs9gHF1qgoUiKloHod2bp5g9x5+9vkStItEnHMd/FYTDod3w/8YI94nb+55Y6TP7Kse3t65RdaeuYLrj179sRqq2fenYxF/ywejd2AsZbX6cqx4yfl/i9/TU6cmhHbieFdIGKgjetNbQACKw2mNbvNPyGRMB/Mfz2Ai6yulqRer8vY2Jik0inSMxDP6+IYAhRxdpBblx08kKndsfuuEw888MALksELAjlxYg9+if5e3I183HWjO71mm5tbFHNJvvHNPfLoY/tEXNKJfQ6vCB62I3hZc0mXMV63+58NOLMT0AC2ASKW/mtJobAqiWRKRsfWc42oBEFIzfSk3emIE4mM94JwVxA22+973y0Hv/Sl7zwvmOcFEv7gB5EF3747Go9+0nUiU612y+S5TzXvP3xYvg6QJl6z3IgxUFPGAQR2mQhoYZs/QBko7HO4k8Vxtm2Ly7upFg0ckPygJ61WSyYmJyWbzxEN0tLUWEhm+VzbGQpD61Wttiy9Yeg3j37riW89J800us9Z+6PhrbG4e49j2+NNj0hwVI+b1z0Pdjopy5WyhC51Qao40pVEJJAMwUkDJovB2YhIxulJ1g4lY/Ukx/7BaESGYo6MJqIykozJIO+pCASgKQm4+fPn5NCRo1Ku1gDWFUrEpFnQC6QBSGrrEgmdT6Sv7/06Jq6F/efrOTt+9sNv7UzEE19MJqJXtdqeoVHjt9CRhcUV+du//0f56b4nJeLGJRb6Mp5JyMRQHiDUCgXfT54QDzelRTp2MSpCOFyMjVLM0Vhck0qaXV+Wak05U6hIrdPD+EA2TW+SO3ffIRsmJ/AckYbFcKaCMDb0ScDbZ9nhe+6++4PH2HlxPQvI/v37U0Hj/BeSydTdbUAQBA6wiAa3Diw8dkI+87nPy/zyskTJoy1DWXnDNbtk8/iwJLQ2fE0JkiLwpdFsSAN26/gd7Q/Sw3Cql28tct+XKq/FhieH5xdltlCTJnWRSCXljnfcbhhMgZuU5Rw2WYDhvxiZ0Gl7/zo8nvjDW2/97YYxnPWs1Oo1V+6Iuu479eZ0XANC7eOSGNSVufl5KRaLQsuTvOvINds2yXWXb5WtYwMyNZqTTesHZRPgpgbSsnndgOycHJErNozLdoBODOclm4lJBKc4AI2Tcvl4TEYyWYnbDilKcTebMjc3J41Gg7TVoIQmvbSWLjAjcghwzrtWV1q3r5lt1kUgjzzy8AgHftSyKVtTSlxJ/ac0yqYP7a6sFMX3fIlwg5FMUnZMjYlLetXLFamUa7JaKUmpWpF2u02acUPSyiHH1YCW15FljlsqlaXut82do7T8bCxKjamrRLrca2VlWdo0W82mPpiedE3x9xnRNFmyNAzCj9x//32jaqmuPhCOSlrhXdFo9FJNA5sjKUMTjbW4mMOUhXQ/tSxDmZQM57N9+WFFpdroytnFVTl5dlHOF6qkD3nfCaRSbcrSaoXvCjLP98VmR5o0yDYMokbFAJGACDQDNC0DpEqohvOdcSWIejijC7GYxMWrPmkKQVweeP67jWEsA+TEf+/JhBL5g0DR9q03TKIAtMHpZzq6TF0yKQM5jOfC+VTcyAqltFWMPUWuH6XLn1pYknOFsrS7gI4mpAEg/bxA/ym1fCk0OnJmuSyzyJrVcplLd7lO1DRTlLKsW7dO4qhlNePnQKBiKFpDFOqLfQH7Ou3WBz/54ffmFYMCseqOdTNcvU1zUmOqB+pFNKf6KrYnUXrGFlhFJYVNOuXTaCMOKZYqGLWIoUWZX1qRlfKqlOpVUae4GORzTKlek5bWHQ1UU6wExVaqdWlSE5rH+WxSXEKbz2dky5YtqOSk3t3YokuBrDWdi8sA8TvbF0rV13OYtjBWN3KXcfwveEHz0kTFXDA00di6eSOp4MpgXh0RQodtScRck2b6GkglJIdcj0YdwCA3qAdNixTRG0onZSSbkbGBnIwP5mUkl5EMYPNIkyTXHB0ZlpGRUegadsOpJhJqh9oDq/WTbW2xScNUV79L7Xb27ftqzg6Sn+Ur44YLgC5s90/v/zmEp1lryNzpU7J9alKmJ0a06iRGn0jQIwYSMQwckMnRUYBmqBFflgslUZGZijFcUVcKdCgVk3WQRRZwkIuh3nOrqzK+gYhv3y7oOlM/2tk1KgpEHap0rAlv2Ad7Wu2GLC8uju64bPo+O9LNXe24kXXGVD1pDYKpFVb/Wmzz7pJemxmMNhOVVrOOF2MynMnI+kxaxrMp2TiUk/V4ORtPAC7G2dAq8j4CGWgryqCSpwayUHNeRkknBW9zgy50rMWdy+W4R9QA6IPo3//iuhil/v4eesy2naFoKNfaQWBfZ3JQDV8zXi+ifz3lYbPP+MO850mJLds2S7PTMt9F3Zik4nFJ0qi6SJgKnm3SBwIaaA920rrTfGaShLo7EqdbKwBtjSE9ogtxqKLWgSydztLNIwJhX3SeAcJ2vzmbXebVT7l+tkQc+zocFe68kIf9E/nKAOkvNR/JxFIODxG8URmbmBAHz6mIFMsxoq9Uqck5ir2qPYCzVN7UkOelcontfoev1OpSo8A7AFKp7kG1Kk200ydTGcnnBoyw1LRSY8y/xhZSS21QG5WQ9KUW8rkPzt6hs9D0BeNNBPhqLTA0NWCYk/ScnmGiHl8m6cZRcr6JsapOa9TACo2uRffPD45IKpuXDs5hFMZQ3xhH+kqr26FpVgHTxviuUdBNGmyj5UmKFE1QP3qfHo3U1IhmyhooXfpZo2v2swwc/sHiaXX4hJHba9brFxejwraeYqiO2UD1U7FUMgrVRfw10NX1VgNjAKRdnH3JXJ53DIIQtVOrflIj9bs2kStCu5VGSzpsd4hoo+2byOYhCRqyWosBfWPN/RWI1oaSjr4rkLXvTR3psoJLtNYG+p/4TC5qf1VM+lLv9zBIQQWkgEcEigxBdTy6aet2k156QZfOnIaRLHpBAZmiEiRB8aeh4wREEIEUWkSghNrVKKAdMItWyLk+NZIDxKZN09QI1zD+xGC9JwZr8uirH4P+MtnDuWqTsVWsAU0tV3GZCOifuVC/sNfqzaQGYlLisJG+BtcNy7r141IjIhG8mKTLD0ICWRhLT23TW5jsTPG60Tg3RBC2O1zLQSEkmM0hBj75GKovF7KI0wRVtqsdpIAhApUmgUZB96nh/GmYTJDYr0B0YZ+LqArbJkz60pAZtOY8I/YUiaaJGhZPYPC6QRkaHJQCNTFzblHa1EUMMOrNsZERuWT9KAOTK3X0VbNUkwCpTlVLmqiso6HGaXxaN1rgzJji00e6vDyMMoMUIIzCwIAQIApGtddFG/tJZgBwMLi0dgPP7lnhqokCMVJmMAExFMHSz4DRlFNX2zBUitk6Rx2kYJmYm5TF+WV9uoOnXaO9Mgw/uXhSIjS5ABKwOh50a0mGqTAV09FYC9wzDggsV0bGp2R6+6UyREcnJKSbphQ2cnNTH+pMVt/JmmD6Wb1sGdBrmbQKs9pzutkHYBCZQw17mBP0pRfSo3Rii0gCWTG5fkI2Dq6Xwsw5un0LG6I6W5v7agdOYHSMmokBIkkNxXlXAzSVPIA32qqMG5JKZJkIN0kG6tXIayoFXORCVPpE1DdfDWGXKXoVmBpBs0I5axO5Z9TevqpUAHoB82V/dGXbgMA4S2dsrsqmJIhSogG1VpHlxZp02zQ1K8IIrCK/X54xl9oi7znNnAOpwlwhzTSQ1VJdCueLcvb4aamuFMSmp6gB+qcppPbocnCGuqD/4ECBKE30nRXAlAZcaJ20Oe6Qzh9qvxqvhvdBERm2NZ2isJM+8globIFXl6AKBZ86KbXTZyTftaX6zHlZPD4rLSKj92eCM9dS2talA5GnVIuMrzGPFABRYmYJm76szMzK2UOHJazVJIYRYDei0XHc/n05t89SP081nV3UMVo/+g7AI877P/A7ATB+Vw/QECpCPVCHfi1wHY7OnJ6Rk4eOSHXpnLQLK9JamJfS/kPSOjojqRYpslSQIjK+R51QzcZjHk2uUq1KnWmxwgyyitgsN9iutaWsJFBHriiJEAktyQxUbTE+N6B4nfU96ijK/SO8LONo9TROwvIox+n78vKSeYwUBtafO7t331V2neC9sXg8q7SoWkdXiwutoFxnzszL0YOHZXnurASrpEBlhSFkRXqkRW++KPEm9IkCCAFeCZDsEKHWVgOpUmnU6Tke3ZxGWuFzvSUN6sLxQxlKpCVJtFWjRfXpCPneQr8tLjOgHT0uZ8/OIWVUTCpz9cwTFBdQLnWoDyY0BRcXz0uz1VxIdKJ/qs6z/uu7D95XrdbfX6Nje/C9jpv6UK7AZFcsroqHrIh12zIQtmTbcFrynBUpeGKdqUjWj0mNTu0lLJkNKtIbTkp+bNjoKJUwPjWxxPC1VKxIg6j0iE4GZTySH0REetKCiqE0kWxC7Bxqgaw8cGpWvF5EJqamaLQoA9TB+NiY6A9GI6PDKhIhhK4cPnRAKuXSP//Tlx56vw558sabX1c/eXL2PcVCySowkhaIhIa/CoA2TU/HTG2RObr36NAQBeyKi7qNMs461FuHXI3CZNViGfWLSET9eqRRmx5S0ZQiCj1qIwVTZSnYFLTrkCoeIFq9jnQdoprE0xRImuELSyUOvWdV1rOtddL1fZzc0ggY8rGdUJaXlnvou48fOHjsGQMkkcktd5r+rYViabxcqgrRAQTjKepVu2eU7pzgwi5NrYSCXSwWpYvkcCnANrJdG5dNo+uSPlrAXSSM3QEgjbCwWibN2pIlCqgwSWgvIk109C17SHuMd9KohgwdP4bkgSgs7tPtP2M1NKv166GY6w2cCymoTZpatUptX7Vl/eWRI0c6BsjTTz/tDw+OtEH79jaKtU0BeRSpPhCIcVMnEjOdeIU0m19alirfxXJJGRgdkhjF3carmo4WaRnxGZCSGUlFk9REg+JlVudPm6TSgDGCvlJFCVc5j2FGYoy+NqqhAkEs4sjVZktq1IfKGp1tKuWyFHDeaqkIgVSkzGcdfTHvni9++YF9isHwlK6bbropf9WuV+1hzHyNj9LVAkuRLsoVtXpbajCQPgZ1OHson5bBdEzigScuUsRZWJLhFk1qpSJ+CzCxJOBCOcWNiyEgSQ2dybVE6wBo0oYbvLrxmESzacmtHxYXiVMnQm1ov6uPFiEdF/LRx63auwwFU/j6CLZFunc63UcHkpnf+Np3v7uq9l8Eoutzn/nsbY89/tiXobSE8rYKxb58bxs6BB376OwYEGrO1isyyeedYVRyyyXJco10PseQVZcFKLlA+lTJf1W4MWDos986o9wK4KqQo7+WSloPEURjoEazT/uA/rSgbcCFaiPYEWMSjcVVuMa5S1ifOXnmt374xBPfMIazTGpdWE2vPbswOzcwODj0a6pylauVx7PZjIwMr5Px9SMyzHsmlTYPE9alM7IhmZXJMCJRqFW7Uy8SlTppWMIBbdgFqoBWYTgMGx8ckgGu5RHVkL4RQYC6fNb5hZlAbCLgEjlVB/pcTTuyj8NqtaosLS7L/PyCLC8u6cT6+Yl44gsHZmcv/sb4rIjouv3mN2/Y9Zqr/oWQvrZNqHvkdIwOq4A0LwNNDTq8R59w6RGD5PQIDDcGcC3guVk6PPVSx5gyYKoUKBbJEIPVxkyeFIvKco96G8zIIh5u43F94KA/u2kP0wg41JBRB1hnnkBqWqlkYPvUidPfnz15+n1nyuVn/bb4HCC6PnnPPTce3H/o8/V647IOha2HqZTW578+xupopENPhotPQ8E7EZIbkfY+np49e8b8ttFgXxGu16IeYDTeyICVrLbEoY/4OKWcS8uBdk3m/JYEGgGA9BcpRTQ0KvqKk2qaHWkiNzk+9vS6kdE//sSnPv3jtYMvrucFwnK2T21/+/S2jZ+e3rxxs3mWxIogs81vFqSPUbjk/iBUnZw7J975JfKd1ILF6kyCy3TzWi4hHuyWJBrDeNNeKUt3qSQp25X8xHp5ptuSefpBMJQRi7pTujUClSzokJ4NGm2dyHukJk49mXDlozuvfc03n++3xBcCIh+4+gPuhjeNvHNkbPhjldXqZRoJMzPTHJVqu3TtsN2Q0W5PhmCuhQOHmMExCvZZbjZllryup2LSozOrryMYhmXiVBiTkSdXbtskLSJ4lugtZ2KclxQXCo4SAfObCH+aTqpqG03vwNMHDv3VU8cO/zuX0qewz1kvCEQXuel87EMfesv+A0c/0ml713XwjBafmdxCH9niyzQFuj0CTROFAEM8BqgiM0yRimwpCxFFi7TsdT0c4IuNyBzFwM2AtOkVc9W2PO01OR5lSypZMJTNOaqtlP7HJ4Z/9Oorr/7rP/mLT30HGn5OJC6sFwWytqyp4anrdmzd+keXXXHpO9YNDUQsnTG0FmlcHcRdkqLPwGBtYt+AbGoBjMWVQwwiU8yvVfqbunmcRATjUHmWqPVQAnQd6iUlnTTO4Lr65KVNF188t9iam5n9ymq58nfVbvdx7OjL3xdYLwWIWd976KGJdst7z/LS0t1LSyuXBz5yGy22PH9OOhil1NmksBswlc+7Dj1KNPokMSQVbaJkGht1EAFdlChBb4apYsM5SdDd9Sm8A2tlcpknG43G/TOnjt3/8E+ePL9mwouulwxkbTlvff0bXzt/bvEtfqf9Ftdxt+gl+gMUzQs2UvbBsSa3dZ95rKlaDFSUhDlWwemvtSF03n94ECLjlRH9o4l49KGpjZP/8eobX7f33ntf/P92+N/r5QK5sFLbNmy7cdv05huuuGLnDblc7gr6Tk4fBnSJhj4e1elNf1nSz/ormNaJ/oynqaaN0zzP0NtbUmp73QPHjp/88anjp/fOrS7/hC+U81/W+r8CMQsycCvnz+5amD+38+Chg5edfGZma2FxeaxcragCHYQ2M2gj1zx/6vV8Jr0qsqcQi0ULiXT63PrR4eM7d2w5umPX5Ueuvf4NB1+smH/ZekVAfmElLhkeHqcHDHHRPDmRYZZO0NxQVUSn14Oz7SbCrxr0QoZFr+iJt8B5iLhXukT+B3zACYiWfxs4AAAAAElFTkSuQmCC"/>
          <p:cNvSpPr>
            <a:spLocks noChangeAspect="1" noChangeArrowheads="1"/>
          </p:cNvSpPr>
          <p:nvPr/>
        </p:nvSpPr>
        <p:spPr bwMode="auto">
          <a:xfrm>
            <a:off x="21272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" name="AutoShape 4" descr="data:image/png;base64,%20iVBORw0KGgoAAAANSUhEUgAAADIAAAAzCAYAAADVY1sUAAAAAXNSR0IArs4c6QAAAARnQU1BAACxjwv8YQUAAAAJcEhZcwAADsMAAA7DAcdvqGQAABb/SURBVGhDrZp5kKR1ecef93377fuamZ2ZnYPZY/bkWAkgiVCAiBE1BhVwVYixoonmqOg/KY8ixpCKVbFilZWyYsqQqxKlVEyJYlYxxnNRAgvssvfF7OzM7M7RPX0fb7/99pvP8+vZNcghhPyG3n777fd4vs/xfb7P21jy/7TCcCb+2N5j0088dXDs+z98ZOiZM7ODXtdLuXbMHR0elp1bNvtXX3VlbXrzJau2BMVuJ1zI1zozl+/e3Vm7xCtarwhIGP4gcmhf+Kvdjn/l4eMnLvvpo/s2njo1M3JucSlfa7ZyvVCSjmVH0omEDA7muhs3TDau3HV5+dIdW8v5bH6xE/izYTc8JFbnqaWq9cTu3buDtUu/7PV/ArL3wX/IpEcn3+xE3Ruazfa1Tz359M6fPvp4ev/BI7Kysiqe35WQK4d6+TAUhzcrFEkm47Jp4yXyK6+6Qq7ctUs2bpoS27LKjt072u32HgsD+VG66z58zW23Nddu9ZLXywKyb98XXMufepMTyttsx72l4bWm9u59VB785rfl6IlnpIs/bTsilmUBJJQeINjqA9EtwFjsTycTMjk5Jtdec7XcdNN1MjE6LH63K0E3OM3r+9Lzvx4mj/3nzTff21279S9dLxnI43v3TEds5/cd27ktFo9tqzSa8p2Hvydf+erXZe78sjhOVK3UMJh3YACkZ3ZpNCyx+wD1AFxv8R3pJne+/a3y2huvN+AcxzbnhUHvcC/oPWhHwvuuv+XO2b4FL75+KZAwDO39j3z79XbE/TBefVMsFrWq9abs/dnj8m/3f0VmziyIFXGlR0GoGf0rYi6Gcq75HPZs9gHF1qgoUiKloHod2bp5g9x5+9vkStItEnHMd/FYTDod3w/8YI94nb+55Y6TP7Kse3t65RdaeuYLrj179sRqq2fenYxF/ywejd2AsZbX6cqx4yfl/i9/TU6cmhHbieFdIGKgjetNbQACKw2mNbvNPyGRMB/Mfz2Ai6yulqRer8vY2Jik0inSMxDP6+IYAhRxdpBblx08kKndsfuuEw888MALksELAjlxYg9+if5e3I183HWjO71mm5tbFHNJvvHNPfLoY/tEXNKJfQ6vCB62I3hZc0mXMV63+58NOLMT0AC2ASKW/mtJobAqiWRKRsfWc42oBEFIzfSk3emIE4mM94JwVxA22+973y0Hv/Sl7zwvmOcFEv7gB5EF3747Go9+0nUiU612y+S5TzXvP3xYvg6QJl6z3IgxUFPGAQR2mQhoYZs/QBko7HO4k8Vxtm2Ly7upFg0ckPygJ61WSyYmJyWbzxEN0tLUWEhm+VzbGQpD61Wttiy9Yeg3j37riW89J800us9Z+6PhrbG4e49j2+NNj0hwVI+b1z0Pdjopy5WyhC51Qao40pVEJJAMwUkDJovB2YhIxulJ1g4lY/Ukx/7BaESGYo6MJqIykozJIO+pCASgKQm4+fPn5NCRo1Ku1gDWFUrEpFnQC6QBSGrrEgmdT6Sv7/06Jq6F/efrOTt+9sNv7UzEE19MJqJXtdqeoVHjt9CRhcUV+du//0f56b4nJeLGJRb6Mp5JyMRQHiDUCgXfT54QDzelRTp2MSpCOFyMjVLM0Vhck0qaXV+Wak05U6hIrdPD+EA2TW+SO3ffIRsmJ/AckYbFcKaCMDb0ScDbZ9nhe+6++4PH2HlxPQvI/v37U0Hj/BeSydTdbUAQBA6wiAa3Diw8dkI+87nPy/zyskTJoy1DWXnDNbtk8/iwJLQ2fE0JkiLwpdFsSAN26/gd7Q/Sw3Cql28tct+XKq/FhieH5xdltlCTJnWRSCXljnfcbhhMgZuU5Rw2WYDhvxiZ0Gl7/zo8nvjDW2/97YYxnPWs1Oo1V+6Iuu479eZ0XANC7eOSGNSVufl5KRaLQsuTvOvINds2yXWXb5WtYwMyNZqTTesHZRPgpgbSsnndgOycHJErNozLdoBODOclm4lJBKc4AI2Tcvl4TEYyWYnbDilKcTebMjc3J41Gg7TVoIQmvbSWLjAjcghwzrtWV1q3r5lt1kUgjzzy8AgHftSyKVtTSlxJ/ac0yqYP7a6sFMX3fIlwg5FMUnZMjYlLetXLFamUa7JaKUmpWpF2u02acUPSyiHH1YCW15FljlsqlaXut82do7T8bCxKjamrRLrca2VlWdo0W82mPpiedE3x9xnRNFmyNAzCj9x//32jaqmuPhCOSlrhXdFo9FJNA5sjKUMTjbW4mMOUhXQ/tSxDmZQM57N9+WFFpdroytnFVTl5dlHOF6qkD3nfCaRSbcrSaoXvCjLP98VmR5o0yDYMokbFAJGACDQDNC0DpEqohvOdcSWIejijC7GYxMWrPmkKQVweeP67jWEsA+TEf+/JhBL5g0DR9q03TKIAtMHpZzq6TF0yKQM5jOfC+VTcyAqltFWMPUWuH6XLn1pYknOFsrS7gI4mpAEg/bxA/ym1fCk0OnJmuSyzyJrVcplLd7lO1DRTlLKsW7dO4qhlNePnQKBiKFpDFOqLfQH7Ou3WBz/54ffmFYMCseqOdTNcvU1zUmOqB+pFNKf6KrYnUXrGFlhFJYVNOuXTaCMOKZYqGLWIoUWZX1qRlfKqlOpVUae4GORzTKlek5bWHQ1UU6wExVaqdWlSE5rH+WxSXEKbz2dky5YtqOSk3t3YokuBrDWdi8sA8TvbF0rV13OYtjBWN3KXcfwveEHz0kTFXDA00di6eSOp4MpgXh0RQodtScRck2b6GkglJIdcj0YdwCA3qAdNixTRG0onZSSbkbGBnIwP5mUkl5EMYPNIkyTXHB0ZlpGRUegadsOpJhJqh9oDq/WTbW2xScNUV79L7Xb27ftqzg6Sn+Ur44YLgC5s90/v/zmEp1lryNzpU7J9alKmJ0a06iRGn0jQIwYSMQwckMnRUYBmqBFflgslUZGZijFcUVcKdCgVk3WQRRZwkIuh3nOrqzK+gYhv3y7oOlM/2tk1KgpEHap0rAlv2Ad7Wu2GLC8uju64bPo+O9LNXe24kXXGVD1pDYKpFVb/Wmzz7pJemxmMNhOVVrOOF2MynMnI+kxaxrMp2TiUk/V4ORtPAC7G2dAq8j4CGWgryqCSpwayUHNeRkknBW9zgy50rMWdy+W4R9QA6IPo3//iuhil/v4eesy2naFoKNfaQWBfZ3JQDV8zXi+ifz3lYbPP+MO850mJLds2S7PTMt9F3Zik4nFJ0qi6SJgKnm3SBwIaaA920rrTfGaShLo7EqdbKwBtjSE9ogtxqKLWgSydztLNIwJhX3SeAcJ2vzmbXebVT7l+tkQc+zocFe68kIf9E/nKAOkvNR/JxFIODxG8URmbmBAHz6mIFMsxoq9Uqck5ir2qPYCzVN7UkOelcontfoev1OpSo8A7AFKp7kG1Kk200ydTGcnnBoyw1LRSY8y/xhZSS21QG5WQ9KUW8rkPzt6hs9D0BeNNBPhqLTA0NWCYk/ScnmGiHl8m6cZRcr6JsapOa9TACo2uRffPD45IKpuXDs5hFMZQ3xhH+kqr26FpVgHTxviuUdBNGmyj5UmKFE1QP3qfHo3U1IhmyhooXfpZo2v2swwc/sHiaXX4hJHba9brFxejwraeYqiO2UD1U7FUMgrVRfw10NX1VgNjAKRdnH3JXJ53DIIQtVOrflIj9bs2kStCu5VGSzpsd4hoo+2byOYhCRqyWosBfWPN/RWI1oaSjr4rkLXvTR3psoJLtNYG+p/4TC5qf1VM+lLv9zBIQQWkgEcEigxBdTy6aet2k156QZfOnIaRLHpBAZmiEiRB8aeh4wREEIEUWkSghNrVKKAdMItWyLk+NZIDxKZN09QI1zD+xGC9JwZr8uirH4P+MtnDuWqTsVWsAU0tV3GZCOifuVC/sNfqzaQGYlLisJG+BtcNy7r141IjIhG8mKTLD0ICWRhLT23TW5jsTPG60Tg3RBC2O1zLQSEkmM0hBj75GKovF7KI0wRVtqsdpIAhApUmgUZB96nh/GmYTJDYr0B0YZ+LqArbJkz60pAZtOY8I/YUiaaJGhZPYPC6QRkaHJQCNTFzblHa1EUMMOrNsZERuWT9KAOTK3X0VbNUkwCpTlVLmqiso6HGaXxaN1rgzJji00e6vDyMMoMUIIzCwIAQIApGtddFG/tJZgBwMLi0dgPP7lnhqokCMVJmMAExFMHSz4DRlFNX2zBUitk6Rx2kYJmYm5TF+WV9uoOnXaO9Mgw/uXhSIjS5ABKwOh50a0mGqTAV09FYC9wzDggsV0bGp2R6+6UyREcnJKSbphQ2cnNTH+pMVt/JmmD6Wb1sGdBrmbQKs9pzutkHYBCZQw17mBP0pRfSo3Rii0gCWTG5fkI2Dq6Xwsw5un0LG6I6W5v7agdOYHSMmokBIkkNxXlXAzSVPIA32qqMG5JKZJkIN0kG6tXIayoFXORCVPpE1DdfDWGXKXoVmBpBs0I5axO5Z9TevqpUAHoB82V/dGXbgMA4S2dsrsqmJIhSogG1VpHlxZp02zQ1K8IIrCK/X54xl9oi7znNnAOpwlwhzTSQ1VJdCueLcvb4aamuFMSmp6gB+qcppPbocnCGuqD/4ECBKE30nRXAlAZcaJ20Oe6Qzh9qvxqvhvdBERm2NZ2isJM+8globIFXl6AKBZ86KbXTZyTftaX6zHlZPD4rLSKj92eCM9dS2talA5GnVIuMrzGPFABRYmYJm76szMzK2UOHJazVJIYRYDei0XHc/n05t89SP081nV3UMVo/+g7AI877P/A7ATB+Vw/QECpCPVCHfi1wHY7OnJ6Rk4eOSHXpnLQLK9JamJfS/kPSOjojqRYpslSQIjK+R51QzcZjHk2uUq1KnWmxwgyyitgsN9iutaWsJFBHriiJEAktyQxUbTE+N6B4nfU96ijK/SO8LONo9TROwvIox+n78vKSeYwUBtafO7t331V2neC9sXg8q7SoWkdXiwutoFxnzszL0YOHZXnurASrpEBlhSFkRXqkRW++KPEm9IkCCAFeCZDsEKHWVgOpUmnU6Tke3ZxGWuFzvSUN6sLxQxlKpCVJtFWjRfXpCPneQr8tLjOgHT0uZ8/OIWVUTCpz9cwTFBdQLnWoDyY0BRcXz0uz1VxIdKJ/qs6z/uu7D95XrdbfX6Nje/C9jpv6UK7AZFcsroqHrIh12zIQtmTbcFrynBUpeGKdqUjWj0mNTu0lLJkNKtIbTkp+bNjoKJUwPjWxxPC1VKxIg6j0iE4GZTySH0REetKCiqE0kWxC7Bxqgaw8cGpWvF5EJqamaLQoA9TB+NiY6A9GI6PDKhIhhK4cPnRAKuXSP//Tlx56vw558sabX1c/eXL2PcVCySowkhaIhIa/CoA2TU/HTG2RObr36NAQBeyKi7qNMs461FuHXI3CZNViGfWLSET9eqRRmx5S0ZQiCj1qIwVTZSnYFLTrkCoeIFq9jnQdoprE0xRImuELSyUOvWdV1rOtddL1fZzc0ggY8rGdUJaXlnvou48fOHjsGQMkkcktd5r+rYViabxcqgrRAQTjKepVu2eU7pzgwi5NrYSCXSwWpYvkcCnANrJdG5dNo+uSPlrAXSSM3QEgjbCwWibN2pIlCqgwSWgvIk109C17SHuMd9KohgwdP4bkgSgs7tPtP2M1NKv166GY6w2cCymoTZpatUptX7Vl/eWRI0c6BsjTTz/tDw+OtEH79jaKtU0BeRSpPhCIcVMnEjOdeIU0m19alirfxXJJGRgdkhjF3carmo4WaRnxGZCSGUlFk9REg+JlVudPm6TSgDGCvlJFCVc5j2FGYoy+NqqhAkEs4sjVZktq1IfKGp1tKuWyFHDeaqkIgVSkzGcdfTHvni9++YF9isHwlK6bbropf9WuV+1hzHyNj9LVAkuRLsoVtXpbajCQPgZ1OHson5bBdEzigScuUsRZWJLhFk1qpSJ+CzCxJOBCOcWNiyEgSQ2dybVE6wBo0oYbvLrxmESzacmtHxYXiVMnQm1ov6uPFiEdF/LRx63auwwFU/j6CLZFunc63UcHkpnf+Np3v7uq9l8Eoutzn/nsbY89/tiXobSE8rYKxb58bxs6BB376OwYEGrO1isyyeedYVRyyyXJco10PseQVZcFKLlA+lTJf1W4MWDos986o9wK4KqQo7+WSloPEURjoEazT/uA/rSgbcCFaiPYEWMSjcVVuMa5S1ifOXnmt374xBPfMIazTGpdWE2vPbswOzcwODj0a6pylauVx7PZjIwMr5Px9SMyzHsmlTYPE9alM7IhmZXJMCJRqFW7Uy8SlTppWMIBbdgFqoBWYTgMGx8ckgGu5RHVkL4RQYC6fNb5hZlAbCLgEjlVB/pcTTuyj8NqtaosLS7L/PyCLC8u6cT6+Yl44gsHZmcv/sb4rIjouv3mN2/Y9Zqr/oWQvrZNqHvkdIwOq4A0LwNNDTq8R59w6RGD5PQIDDcGcC3guVk6PPVSx5gyYKoUKBbJEIPVxkyeFIvKco96G8zIIh5u43F94KA/u2kP0wg41JBRB1hnnkBqWqlkYPvUidPfnz15+n1nyuVn/bb4HCC6PnnPPTce3H/o8/V647IOha2HqZTW578+xupopENPhotPQ8E7EZIbkfY+np49e8b8ttFgXxGu16IeYDTeyICVrLbEoY/4OKWcS8uBdk3m/JYEGgGA9BcpRTQ0KvqKk2qaHWkiNzk+9vS6kdE//sSnPv3jtYMvrucFwnK2T21/+/S2jZ+e3rxxs3mWxIogs81vFqSPUbjk/iBUnZw7J975JfKd1ILF6kyCy3TzWi4hHuyWJBrDeNNeKUt3qSQp25X8xHp5ptuSefpBMJQRi7pTujUClSzokJ4NGm2dyHukJk49mXDlozuvfc03n++3xBcCIh+4+gPuhjeNvHNkbPhjldXqZRoJMzPTHJVqu3TtsN2Q0W5PhmCuhQOHmMExCvZZbjZllryup2LSozOrryMYhmXiVBiTkSdXbtskLSJ4lugtZ2KclxQXCo4SAfObCH+aTqpqG03vwNMHDv3VU8cO/zuX0qewz1kvCEQXuel87EMfesv+A0c/0ml713XwjBafmdxCH9niyzQFuj0CTROFAEM8BqgiM0yRimwpCxFFi7TsdT0c4IuNyBzFwM2AtOkVc9W2PO01OR5lSypZMJTNOaqtlP7HJ4Z/9Oorr/7rP/mLT30HGn5OJC6sFwWytqyp4anrdmzd+keXXXHpO9YNDUQsnTG0FmlcHcRdkqLPwGBtYt+AbGoBjMWVQwwiU8yvVfqbunmcRATjUHmWqPVQAnQd6iUlnTTO4Lr65KVNF188t9iam5n9ymq58nfVbvdx7OjL3xdYLwWIWd976KGJdst7z/LS0t1LSyuXBz5yGy22PH9OOhil1NmksBswlc+7Dj1KNPokMSQVbaJkGht1EAFdlChBb4apYsM5SdDd9Sm8A2tlcpknG43G/TOnjt3/8E+ePL9mwouulwxkbTlvff0bXzt/bvEtfqf9Ftdxt+gl+gMUzQs2UvbBsSa3dZ95rKlaDFSUhDlWwemvtSF03n94ECLjlRH9o4l49KGpjZP/8eobX7f33ntf/P92+N/r5QK5sFLbNmy7cdv05huuuGLnDblc7gr6Tk4fBnSJhj4e1elNf1nSz/ormNaJ/oynqaaN0zzP0NtbUmp73QPHjp/88anjp/fOrS7/hC+U81/W+r8CMQsycCvnz+5amD+38+Chg5edfGZma2FxeaxcragCHYQ2M2gj1zx/6vV8Jr0qsqcQi0ULiXT63PrR4eM7d2w5umPX5Ueuvf4NB1+smH/ZekVAfmElLhkeHqcHDHHRPDmRYZZO0NxQVUSn14Oz7SbCrxr0QoZFr+iJt8B5iLhXukT+B3zACYiWfxs4AAAAAElFTkSuQmCC"/>
          <p:cNvSpPr>
            <a:spLocks noChangeAspect="1" noChangeArrowheads="1"/>
          </p:cNvSpPr>
          <p:nvPr/>
        </p:nvSpPr>
        <p:spPr bwMode="auto">
          <a:xfrm>
            <a:off x="36512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6" name="Image 25">
            <a:extLst>
              <a:ext uri="{FF2B5EF4-FFF2-40B4-BE49-F238E27FC236}">
                <a16:creationId xmlns:a16="http://schemas.microsoft.com/office/drawing/2014/main" id="{578E91FD-F45C-CBA2-C471-FCE10AD75F61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17839" r="25459"/>
          <a:stretch/>
        </p:blipFill>
        <p:spPr>
          <a:xfrm>
            <a:off x="2540020" y="9484493"/>
            <a:ext cx="2990313" cy="830613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125178" y="2252916"/>
            <a:ext cx="2182557" cy="1463167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775182" y="9591505"/>
            <a:ext cx="1274174" cy="723601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5158846" y="2308224"/>
            <a:ext cx="216572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Insérer 1 photo ou 1 image illustrant votre Action et (ou) la photo de l’Intervenant </a:t>
            </a:r>
            <a:r>
              <a:rPr lang="fr-FR" sz="1400" dirty="0"/>
              <a:t>(en respectant la taille)</a:t>
            </a:r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142012" y="4031292"/>
            <a:ext cx="2182557" cy="1463167"/>
          </a:xfrm>
          <a:prstGeom prst="rect">
            <a:avLst/>
          </a:prstGeom>
        </p:spPr>
      </p:pic>
      <p:sp>
        <p:nvSpPr>
          <p:cNvPr id="18" name="ZoneTexte 17"/>
          <p:cNvSpPr txBox="1"/>
          <p:nvPr/>
        </p:nvSpPr>
        <p:spPr>
          <a:xfrm>
            <a:off x="5775182" y="9591505"/>
            <a:ext cx="13866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Insérer le Logo de votre Structure</a:t>
            </a:r>
          </a:p>
        </p:txBody>
      </p:sp>
      <p:sp>
        <p:nvSpPr>
          <p:cNvPr id="7" name="ZoneTexte 5"/>
          <p:cNvSpPr txBox="1"/>
          <p:nvPr/>
        </p:nvSpPr>
        <p:spPr>
          <a:xfrm>
            <a:off x="5158846" y="2308224"/>
            <a:ext cx="216572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Insérer 1 photo ou 1 image illustrant votre Action et (ou) la photo de l’Intervenant </a:t>
            </a:r>
            <a:r>
              <a:rPr lang="fr-FR" sz="1400" dirty="0"/>
              <a:t>(en respectant la taille)</a:t>
            </a:r>
          </a:p>
        </p:txBody>
      </p:sp>
      <p:pic>
        <p:nvPicPr>
          <p:cNvPr id="14" name="Image 1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142012" y="4031292"/>
            <a:ext cx="2182557" cy="1463167"/>
          </a:xfrm>
          <a:prstGeom prst="rect">
            <a:avLst/>
          </a:prstGeom>
        </p:spPr>
      </p:pic>
      <p:sp>
        <p:nvSpPr>
          <p:cNvPr id="15" name="ZoneTexte 17"/>
          <p:cNvSpPr txBox="1"/>
          <p:nvPr/>
        </p:nvSpPr>
        <p:spPr>
          <a:xfrm>
            <a:off x="5775182" y="9591505"/>
            <a:ext cx="13866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Insérer le Logo de votre Structure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5608566" y="4556073"/>
            <a:ext cx="1719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2</a:t>
            </a:r>
            <a:r>
              <a:rPr lang="fr-FR" baseline="30000" dirty="0"/>
              <a:t>ème</a:t>
            </a:r>
            <a:r>
              <a:rPr lang="fr-FR" dirty="0"/>
              <a:t> photo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892283" y="9468912"/>
            <a:ext cx="178836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/>
              <a:t>MSVS concernée:</a:t>
            </a:r>
          </a:p>
          <a:p>
            <a:endParaRPr lang="fr-FR" sz="1000" dirty="0"/>
          </a:p>
          <a:p>
            <a:endParaRPr lang="fr-FR" sz="1000" dirty="0"/>
          </a:p>
          <a:p>
            <a:r>
              <a:rPr lang="fr-FR" sz="1000" b="1" dirty="0"/>
              <a:t>Référent de l’action CD:</a:t>
            </a:r>
          </a:p>
          <a:p>
            <a:r>
              <a:rPr lang="fr-FR" sz="1000" dirty="0"/>
              <a:t>(sera complété par le CD)</a:t>
            </a:r>
          </a:p>
        </p:txBody>
      </p:sp>
      <p:sp>
        <p:nvSpPr>
          <p:cNvPr id="21" name="Ellipse 20"/>
          <p:cNvSpPr/>
          <p:nvPr/>
        </p:nvSpPr>
        <p:spPr>
          <a:xfrm>
            <a:off x="280283" y="9830486"/>
            <a:ext cx="612000" cy="61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ZoneTexte 21"/>
          <p:cNvSpPr txBox="1"/>
          <p:nvPr/>
        </p:nvSpPr>
        <p:spPr>
          <a:xfrm>
            <a:off x="317408" y="9878755"/>
            <a:ext cx="70503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/>
              <a:t>Photo du référent CD</a:t>
            </a:r>
          </a:p>
        </p:txBody>
      </p:sp>
      <p:pic>
        <p:nvPicPr>
          <p:cNvPr id="27" name="Image 2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2609" y="0"/>
            <a:ext cx="2118592" cy="2041200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1201" y="6230956"/>
            <a:ext cx="2160000" cy="322613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a6e14a7-5e52-451a-aa95-d38b1d51c07b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CB42BDF0536E84A980BDF39623C5450" ma:contentTypeVersion="10" ma:contentTypeDescription="Crée un document." ma:contentTypeScope="" ma:versionID="81019d8373206a10943d2e7b7eaabc30">
  <xsd:schema xmlns:xsd="http://www.w3.org/2001/XMLSchema" xmlns:xs="http://www.w3.org/2001/XMLSchema" xmlns:p="http://schemas.microsoft.com/office/2006/metadata/properties" xmlns:ns2="0a6e14a7-5e52-451a-aa95-d38b1d51c07b" targetNamespace="http://schemas.microsoft.com/office/2006/metadata/properties" ma:root="true" ma:fieldsID="f245175347c54b334ba78760ae0552de" ns2:_="">
    <xsd:import namespace="0a6e14a7-5e52-451a-aa95-d38b1d51c0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6e14a7-5e52-451a-aa95-d38b1d51c0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bc8da6f7-684a-4b57-b363-92f6179e0d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6517A96-6B90-44F7-A7B6-3526055FE92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3AD81DC-C925-4867-9530-EC9032345CD2}">
  <ds:schemaRefs>
    <ds:schemaRef ds:uri="http://purl.org/dc/elements/1.1/"/>
    <ds:schemaRef ds:uri="http://schemas.microsoft.com/office/2006/metadata/properties"/>
    <ds:schemaRef ds:uri="547e5d48-bd6b-46e7-8044-ebcf841533a4"/>
    <ds:schemaRef ds:uri="93289db9-b56c-446b-973a-e8054a9953d1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dcmitype/"/>
    <ds:schemaRef ds:uri="0a6e14a7-5e52-451a-aa95-d38b1d51c07b"/>
  </ds:schemaRefs>
</ds:datastoreItem>
</file>

<file path=customXml/itemProps3.xml><?xml version="1.0" encoding="utf-8"?>
<ds:datastoreItem xmlns:ds="http://schemas.openxmlformats.org/officeDocument/2006/customXml" ds:itemID="{D52F592F-0D01-43E6-96DE-2BD6FA5494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6e14a7-5e52-451a-aa95-d38b1d51c0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466</TotalTime>
  <Words>126</Words>
  <Application>Microsoft Office PowerPoint</Application>
  <PresentationFormat>Personnalisé</PresentationFormat>
  <Paragraphs>29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SourceSerifVariable-Roman</vt:lpstr>
      <vt:lpstr>Times</vt:lpstr>
      <vt:lpstr>Office Theme</vt:lpstr>
      <vt:lpstr>Nom de la structure:  Nom de l’action: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Accompagnement dependances</dc:title>
  <dc:creator>BALAT Hélène</dc:creator>
  <cp:lastModifiedBy>Valerie BOUSILA-GUERY 881</cp:lastModifiedBy>
  <cp:revision>32</cp:revision>
  <cp:lastPrinted>2023-02-09T14:47:21Z</cp:lastPrinted>
  <dcterms:created xsi:type="dcterms:W3CDTF">2022-08-11T11:11:47Z</dcterms:created>
  <dcterms:modified xsi:type="dcterms:W3CDTF">2025-12-08T20:58:32Z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2022-07-07T00:00:00Z</vt:filetime>
  </property>
  <property fmtid="{D5CDD505-2E9C-101B-9397-08002B2CF9AE}" pid="3" name="Creator">
    <vt:lpwstr>Adobe InDesign 17.0 (Macintosh)</vt:lpwstr>
  </property>
  <property fmtid="{D5CDD505-2E9C-101B-9397-08002B2CF9AE}" pid="4" name="LastSaved">
    <vt:filetime>2022-08-11T00:00:00Z</vt:filetime>
  </property>
  <property fmtid="{D5CDD505-2E9C-101B-9397-08002B2CF9AE}" pid="5" name="Producer">
    <vt:lpwstr>Adobe PDF Library 16.0.3</vt:lpwstr>
  </property>
  <property fmtid="{D5CDD505-2E9C-101B-9397-08002B2CF9AE}" pid="6" name="ContentTypeId">
    <vt:lpwstr>0x010100ACB42BDF0536E84A980BDF39623C5450</vt:lpwstr>
  </property>
</Properties>
</file>