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96" r:id="rId5"/>
    <p:sldId id="315" r:id="rId6"/>
    <p:sldId id="322" r:id="rId7"/>
    <p:sldId id="316" r:id="rId8"/>
    <p:sldId id="321" r:id="rId9"/>
    <p:sldId id="323" r:id="rId10"/>
    <p:sldId id="324" r:id="rId11"/>
    <p:sldId id="325" r:id="rId12"/>
    <p:sldId id="317" r:id="rId13"/>
    <p:sldId id="320" r:id="rId14"/>
    <p:sldId id="319" r:id="rId15"/>
    <p:sldId id="318" r:id="rId16"/>
    <p:sldId id="328" r:id="rId17"/>
    <p:sldId id="330" r:id="rId18"/>
    <p:sldId id="332" r:id="rId19"/>
    <p:sldId id="329" r:id="rId20"/>
    <p:sldId id="337" r:id="rId21"/>
    <p:sldId id="336" r:id="rId22"/>
    <p:sldId id="338" r:id="rId23"/>
    <p:sldId id="339" r:id="rId24"/>
    <p:sldId id="340" r:id="rId25"/>
    <p:sldId id="327" r:id="rId2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CFE67B4-8328-5448-E5A0-A648E86E577F}" name="Caroline CARON 861" initials="CC8" userId="S::caroline.caron@caf86.caf.fr::53a10402-cd41-4d0c-a3f2-bbfec78e76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DAB"/>
    <a:srgbClr val="D6E0EB"/>
    <a:srgbClr val="446992"/>
    <a:srgbClr val="AEC2D8"/>
    <a:srgbClr val="98432A"/>
    <a:srgbClr val="D84400"/>
    <a:srgbClr val="44678D"/>
    <a:srgbClr val="263E5A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69B03-D57E-4FBF-8A60-0912BAE5A6B2}" v="14" dt="2025-05-07T11:28:30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634"/>
  </p:normalViewPr>
  <p:slideViewPr>
    <p:cSldViewPr snapToGrid="0" showGuides="1">
      <p:cViewPr varScale="1">
        <p:scale>
          <a:sx n="111" d="100"/>
          <a:sy n="111" d="100"/>
        </p:scale>
        <p:origin x="408" y="96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CARON 861" userId="53a10402-cd41-4d0c-a3f2-bbfec78e76f1" providerId="ADAL" clId="{F3469B03-D57E-4FBF-8A60-0912BAE5A6B2}"/>
    <pc:docChg chg="undo custSel addSld delSld modSld sldOrd">
      <pc:chgData name="Caroline CARON 861" userId="53a10402-cd41-4d0c-a3f2-bbfec78e76f1" providerId="ADAL" clId="{F3469B03-D57E-4FBF-8A60-0912BAE5A6B2}" dt="2025-05-07T12:28:26.070" v="812" actId="2696"/>
      <pc:docMkLst>
        <pc:docMk/>
      </pc:docMkLst>
      <pc:sldChg chg="modSp mod">
        <pc:chgData name="Caroline CARON 861" userId="53a10402-cd41-4d0c-a3f2-bbfec78e76f1" providerId="ADAL" clId="{F3469B03-D57E-4FBF-8A60-0912BAE5A6B2}" dt="2025-05-07T11:26:46.459" v="706" actId="6549"/>
        <pc:sldMkLst>
          <pc:docMk/>
          <pc:sldMk cId="543282737" sldId="296"/>
        </pc:sldMkLst>
        <pc:spChg chg="mod">
          <ac:chgData name="Caroline CARON 861" userId="53a10402-cd41-4d0c-a3f2-bbfec78e76f1" providerId="ADAL" clId="{F3469B03-D57E-4FBF-8A60-0912BAE5A6B2}" dt="2025-05-07T10:05:06.063" v="529" actId="14100"/>
          <ac:spMkLst>
            <pc:docMk/>
            <pc:sldMk cId="543282737" sldId="296"/>
            <ac:spMk id="7" creationId="{93A3B864-5E85-99D2-93E5-5CA1F4F35DC7}"/>
          </ac:spMkLst>
        </pc:spChg>
        <pc:spChg chg="mod">
          <ac:chgData name="Caroline CARON 861" userId="53a10402-cd41-4d0c-a3f2-bbfec78e76f1" providerId="ADAL" clId="{F3469B03-D57E-4FBF-8A60-0912BAE5A6B2}" dt="2025-05-07T11:26:46.459" v="706" actId="6549"/>
          <ac:spMkLst>
            <pc:docMk/>
            <pc:sldMk cId="543282737" sldId="296"/>
            <ac:spMk id="9" creationId="{485E0237-B9A1-0B58-E0AA-05EF84817EB4}"/>
          </ac:spMkLst>
        </pc:spChg>
      </pc:sldChg>
      <pc:sldChg chg="addSp modSp mod">
        <pc:chgData name="Caroline CARON 861" userId="53a10402-cd41-4d0c-a3f2-bbfec78e76f1" providerId="ADAL" clId="{F3469B03-D57E-4FBF-8A60-0912BAE5A6B2}" dt="2025-05-07T11:30:01.294" v="794" actId="1076"/>
        <pc:sldMkLst>
          <pc:docMk/>
          <pc:sldMk cId="3049586767" sldId="315"/>
        </pc:sldMkLst>
        <pc:spChg chg="mod">
          <ac:chgData name="Caroline CARON 861" userId="53a10402-cd41-4d0c-a3f2-bbfec78e76f1" providerId="ADAL" clId="{F3469B03-D57E-4FBF-8A60-0912BAE5A6B2}" dt="2025-05-07T11:29:37.109" v="790" actId="1076"/>
          <ac:spMkLst>
            <pc:docMk/>
            <pc:sldMk cId="3049586767" sldId="315"/>
            <ac:spMk id="3" creationId="{B8F332A6-DCB9-585F-D7EA-B72D6ACED4E0}"/>
          </ac:spMkLst>
        </pc:spChg>
        <pc:spChg chg="add mod">
          <ac:chgData name="Caroline CARON 861" userId="53a10402-cd41-4d0c-a3f2-bbfec78e76f1" providerId="ADAL" clId="{F3469B03-D57E-4FBF-8A60-0912BAE5A6B2}" dt="2025-05-07T11:30:01.294" v="794" actId="1076"/>
          <ac:spMkLst>
            <pc:docMk/>
            <pc:sldMk cId="3049586767" sldId="315"/>
            <ac:spMk id="4" creationId="{2F9A3C6A-0663-4ABA-A5CE-799FAE976E52}"/>
          </ac:spMkLst>
        </pc:spChg>
        <pc:spChg chg="add mod">
          <ac:chgData name="Caroline CARON 861" userId="53a10402-cd41-4d0c-a3f2-bbfec78e76f1" providerId="ADAL" clId="{F3469B03-D57E-4FBF-8A60-0912BAE5A6B2}" dt="2025-05-07T11:29:52.397" v="793" actId="113"/>
          <ac:spMkLst>
            <pc:docMk/>
            <pc:sldMk cId="3049586767" sldId="315"/>
            <ac:spMk id="5" creationId="{A1B07081-02C2-9E31-D952-36C05925D41D}"/>
          </ac:spMkLst>
        </pc:spChg>
        <pc:spChg chg="mod">
          <ac:chgData name="Caroline CARON 861" userId="53a10402-cd41-4d0c-a3f2-bbfec78e76f1" providerId="ADAL" clId="{F3469B03-D57E-4FBF-8A60-0912BAE5A6B2}" dt="2025-05-07T11:27:48.494" v="776" actId="20577"/>
          <ac:spMkLst>
            <pc:docMk/>
            <pc:sldMk cId="3049586767" sldId="315"/>
            <ac:spMk id="7" creationId="{9C41B000-4057-0280-2E6F-A9B1590193F2}"/>
          </ac:spMkLst>
        </pc:spChg>
      </pc:sldChg>
      <pc:sldChg chg="addSp delSp modSp mod">
        <pc:chgData name="Caroline CARON 861" userId="53a10402-cd41-4d0c-a3f2-bbfec78e76f1" providerId="ADAL" clId="{F3469B03-D57E-4FBF-8A60-0912BAE5A6B2}" dt="2025-05-07T09:52:22.584" v="331" actId="1076"/>
        <pc:sldMkLst>
          <pc:docMk/>
          <pc:sldMk cId="3656514794" sldId="316"/>
        </pc:sldMkLst>
        <pc:spChg chg="del mod">
          <ac:chgData name="Caroline CARON 861" userId="53a10402-cd41-4d0c-a3f2-bbfec78e76f1" providerId="ADAL" clId="{F3469B03-D57E-4FBF-8A60-0912BAE5A6B2}" dt="2025-05-07T09:46:32.900" v="245"/>
          <ac:spMkLst>
            <pc:docMk/>
            <pc:sldMk cId="3656514794" sldId="316"/>
            <ac:spMk id="2" creationId="{C687B253-C0F5-4B59-DC2D-B812F389854B}"/>
          </ac:spMkLst>
        </pc:spChg>
        <pc:spChg chg="del mod">
          <ac:chgData name="Caroline CARON 861" userId="53a10402-cd41-4d0c-a3f2-bbfec78e76f1" providerId="ADAL" clId="{F3469B03-D57E-4FBF-8A60-0912BAE5A6B2}" dt="2025-05-07T09:46:23.900" v="229" actId="478"/>
          <ac:spMkLst>
            <pc:docMk/>
            <pc:sldMk cId="3656514794" sldId="316"/>
            <ac:spMk id="5" creationId="{B345BE6E-67DD-7F57-6D1B-E54475F4CBFA}"/>
          </ac:spMkLst>
        </pc:spChg>
        <pc:spChg chg="del mod">
          <ac:chgData name="Caroline CARON 861" userId="53a10402-cd41-4d0c-a3f2-bbfec78e76f1" providerId="ADAL" clId="{F3469B03-D57E-4FBF-8A60-0912BAE5A6B2}" dt="2025-05-07T09:46:32.900" v="247"/>
          <ac:spMkLst>
            <pc:docMk/>
            <pc:sldMk cId="3656514794" sldId="316"/>
            <ac:spMk id="7" creationId="{9C41B000-4057-0280-2E6F-A9B1590193F2}"/>
          </ac:spMkLst>
        </pc:spChg>
        <pc:picChg chg="add del mod">
          <ac:chgData name="Caroline CARON 861" userId="53a10402-cd41-4d0c-a3f2-bbfec78e76f1" providerId="ADAL" clId="{F3469B03-D57E-4FBF-8A60-0912BAE5A6B2}" dt="2025-05-07T09:51:13.716" v="323" actId="478"/>
          <ac:picMkLst>
            <pc:docMk/>
            <pc:sldMk cId="3656514794" sldId="316"/>
            <ac:picMk id="6" creationId="{F15BBD8D-F72B-554B-EB9A-F546EACFDD7B}"/>
          </ac:picMkLst>
        </pc:picChg>
        <pc:picChg chg="add mod">
          <ac:chgData name="Caroline CARON 861" userId="53a10402-cd41-4d0c-a3f2-bbfec78e76f1" providerId="ADAL" clId="{F3469B03-D57E-4FBF-8A60-0912BAE5A6B2}" dt="2025-05-07T09:52:22.584" v="331" actId="1076"/>
          <ac:picMkLst>
            <pc:docMk/>
            <pc:sldMk cId="3656514794" sldId="316"/>
            <ac:picMk id="9" creationId="{A2BAA91A-85AF-1DFC-9F47-0AB881F25EE1}"/>
          </ac:picMkLst>
        </pc:picChg>
      </pc:sldChg>
      <pc:sldChg chg="delSp modSp mod">
        <pc:chgData name="Caroline CARON 861" userId="53a10402-cd41-4d0c-a3f2-bbfec78e76f1" providerId="ADAL" clId="{F3469B03-D57E-4FBF-8A60-0912BAE5A6B2}" dt="2025-05-07T11:34:34.062" v="801"/>
        <pc:sldMkLst>
          <pc:docMk/>
          <pc:sldMk cId="1664821939" sldId="317"/>
        </pc:sldMkLst>
        <pc:spChg chg="del mod">
          <ac:chgData name="Caroline CARON 861" userId="53a10402-cd41-4d0c-a3f2-bbfec78e76f1" providerId="ADAL" clId="{F3469B03-D57E-4FBF-8A60-0912BAE5A6B2}" dt="2025-05-07T11:34:34.062" v="801"/>
          <ac:spMkLst>
            <pc:docMk/>
            <pc:sldMk cId="1664821939" sldId="317"/>
            <ac:spMk id="7" creationId="{9C41B000-4057-0280-2E6F-A9B1590193F2}"/>
          </ac:spMkLst>
        </pc:spChg>
        <pc:picChg chg="mod">
          <ac:chgData name="Caroline CARON 861" userId="53a10402-cd41-4d0c-a3f2-bbfec78e76f1" providerId="ADAL" clId="{F3469B03-D57E-4FBF-8A60-0912BAE5A6B2}" dt="2025-05-07T11:34:33.176" v="799" actId="14100"/>
          <ac:picMkLst>
            <pc:docMk/>
            <pc:sldMk cId="1664821939" sldId="317"/>
            <ac:picMk id="4" creationId="{0915677F-EF7E-B1FF-B03D-1FB73914EC3C}"/>
          </ac:picMkLst>
        </pc:picChg>
      </pc:sldChg>
      <pc:sldChg chg="addSp delSp modSp mod">
        <pc:chgData name="Caroline CARON 861" userId="53a10402-cd41-4d0c-a3f2-bbfec78e76f1" providerId="ADAL" clId="{F3469B03-D57E-4FBF-8A60-0912BAE5A6B2}" dt="2025-05-07T10:14:08.359" v="627" actId="14100"/>
        <pc:sldMkLst>
          <pc:docMk/>
          <pc:sldMk cId="2222603274" sldId="318"/>
        </pc:sldMkLst>
        <pc:spChg chg="del mod">
          <ac:chgData name="Caroline CARON 861" userId="53a10402-cd41-4d0c-a3f2-bbfec78e76f1" providerId="ADAL" clId="{F3469B03-D57E-4FBF-8A60-0912BAE5A6B2}" dt="2025-05-07T10:13:53.452" v="625" actId="478"/>
          <ac:spMkLst>
            <pc:docMk/>
            <pc:sldMk cId="2222603274" sldId="318"/>
            <ac:spMk id="3" creationId="{B8F332A6-DCB9-585F-D7EA-B72D6ACED4E0}"/>
          </ac:spMkLst>
        </pc:spChg>
        <pc:picChg chg="add mod">
          <ac:chgData name="Caroline CARON 861" userId="53a10402-cd41-4d0c-a3f2-bbfec78e76f1" providerId="ADAL" clId="{F3469B03-D57E-4FBF-8A60-0912BAE5A6B2}" dt="2025-05-07T10:14:08.359" v="627" actId="14100"/>
          <ac:picMkLst>
            <pc:docMk/>
            <pc:sldMk cId="2222603274" sldId="318"/>
            <ac:picMk id="4" creationId="{28AB0F04-9743-4940-0080-3CACAFEC47B1}"/>
          </ac:picMkLst>
        </pc:picChg>
      </pc:sldChg>
      <pc:sldChg chg="delSp modSp mod">
        <pc:chgData name="Caroline CARON 861" userId="53a10402-cd41-4d0c-a3f2-bbfec78e76f1" providerId="ADAL" clId="{F3469B03-D57E-4FBF-8A60-0912BAE5A6B2}" dt="2025-05-07T11:34:55.625" v="811"/>
        <pc:sldMkLst>
          <pc:docMk/>
          <pc:sldMk cId="3962666229" sldId="319"/>
        </pc:sldMkLst>
        <pc:spChg chg="del mod">
          <ac:chgData name="Caroline CARON 861" userId="53a10402-cd41-4d0c-a3f2-bbfec78e76f1" providerId="ADAL" clId="{F3469B03-D57E-4FBF-8A60-0912BAE5A6B2}" dt="2025-05-07T11:34:55.625" v="811"/>
          <ac:spMkLst>
            <pc:docMk/>
            <pc:sldMk cId="3962666229" sldId="319"/>
            <ac:spMk id="7" creationId="{9C41B000-4057-0280-2E6F-A9B1590193F2}"/>
          </ac:spMkLst>
        </pc:spChg>
        <pc:picChg chg="mod">
          <ac:chgData name="Caroline CARON 861" userId="53a10402-cd41-4d0c-a3f2-bbfec78e76f1" providerId="ADAL" clId="{F3469B03-D57E-4FBF-8A60-0912BAE5A6B2}" dt="2025-05-07T11:34:53.887" v="809" actId="14100"/>
          <ac:picMkLst>
            <pc:docMk/>
            <pc:sldMk cId="3962666229" sldId="319"/>
            <ac:picMk id="5" creationId="{B8612B19-58CA-A26D-F6A0-B2A440AA949C}"/>
          </ac:picMkLst>
        </pc:picChg>
      </pc:sldChg>
      <pc:sldChg chg="delSp modSp mod ord">
        <pc:chgData name="Caroline CARON 861" userId="53a10402-cd41-4d0c-a3f2-bbfec78e76f1" providerId="ADAL" clId="{F3469B03-D57E-4FBF-8A60-0912BAE5A6B2}" dt="2025-05-07T11:34:45.197" v="806" actId="1076"/>
        <pc:sldMkLst>
          <pc:docMk/>
          <pc:sldMk cId="2819409296" sldId="320"/>
        </pc:sldMkLst>
        <pc:spChg chg="del mod">
          <ac:chgData name="Caroline CARON 861" userId="53a10402-cd41-4d0c-a3f2-bbfec78e76f1" providerId="ADAL" clId="{F3469B03-D57E-4FBF-8A60-0912BAE5A6B2}" dt="2025-05-07T11:34:41.002" v="804"/>
          <ac:spMkLst>
            <pc:docMk/>
            <pc:sldMk cId="2819409296" sldId="320"/>
            <ac:spMk id="7" creationId="{9C41B000-4057-0280-2E6F-A9B1590193F2}"/>
          </ac:spMkLst>
        </pc:spChg>
        <pc:picChg chg="mod">
          <ac:chgData name="Caroline CARON 861" userId="53a10402-cd41-4d0c-a3f2-bbfec78e76f1" providerId="ADAL" clId="{F3469B03-D57E-4FBF-8A60-0912BAE5A6B2}" dt="2025-05-07T11:34:45.197" v="806" actId="1076"/>
          <ac:picMkLst>
            <pc:docMk/>
            <pc:sldMk cId="2819409296" sldId="320"/>
            <ac:picMk id="4" creationId="{1CF75929-F86B-CCBB-0630-F28BDF6BF667}"/>
          </ac:picMkLst>
        </pc:picChg>
      </pc:sldChg>
      <pc:sldChg chg="addSp delSp modSp mod">
        <pc:chgData name="Caroline CARON 861" userId="53a10402-cd41-4d0c-a3f2-bbfec78e76f1" providerId="ADAL" clId="{F3469B03-D57E-4FBF-8A60-0912BAE5A6B2}" dt="2025-05-07T09:52:44.744" v="334" actId="14100"/>
        <pc:sldMkLst>
          <pc:docMk/>
          <pc:sldMk cId="1189690009" sldId="321"/>
        </pc:sldMkLst>
        <pc:spChg chg="del mod">
          <ac:chgData name="Caroline CARON 861" userId="53a10402-cd41-4d0c-a3f2-bbfec78e76f1" providerId="ADAL" clId="{F3469B03-D57E-4FBF-8A60-0912BAE5A6B2}" dt="2025-05-07T09:46:53.204" v="261"/>
          <ac:spMkLst>
            <pc:docMk/>
            <pc:sldMk cId="1189690009" sldId="321"/>
            <ac:spMk id="2" creationId="{C687B253-C0F5-4B59-DC2D-B812F389854B}"/>
          </ac:spMkLst>
        </pc:spChg>
        <pc:spChg chg="del mod">
          <ac:chgData name="Caroline CARON 861" userId="53a10402-cd41-4d0c-a3f2-bbfec78e76f1" providerId="ADAL" clId="{F3469B03-D57E-4FBF-8A60-0912BAE5A6B2}" dt="2025-05-07T09:46:48.283" v="255" actId="478"/>
          <ac:spMkLst>
            <pc:docMk/>
            <pc:sldMk cId="1189690009" sldId="321"/>
            <ac:spMk id="5" creationId="{B345BE6E-67DD-7F57-6D1B-E54475F4CBFA}"/>
          </ac:spMkLst>
        </pc:spChg>
        <pc:spChg chg="del mod">
          <ac:chgData name="Caroline CARON 861" userId="53a10402-cd41-4d0c-a3f2-bbfec78e76f1" providerId="ADAL" clId="{F3469B03-D57E-4FBF-8A60-0912BAE5A6B2}" dt="2025-05-07T09:46:53.204" v="259"/>
          <ac:spMkLst>
            <pc:docMk/>
            <pc:sldMk cId="1189690009" sldId="321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F3469B03-D57E-4FBF-8A60-0912BAE5A6B2}" dt="2025-05-07T09:52:44.744" v="334" actId="14100"/>
          <ac:picMkLst>
            <pc:docMk/>
            <pc:sldMk cId="1189690009" sldId="321"/>
            <ac:picMk id="6" creationId="{C19320E8-097E-72E7-5ED4-E7A2AC1B9A6C}"/>
          </ac:picMkLst>
        </pc:picChg>
        <pc:picChg chg="del">
          <ac:chgData name="Caroline CARON 861" userId="53a10402-cd41-4d0c-a3f2-bbfec78e76f1" providerId="ADAL" clId="{F3469B03-D57E-4FBF-8A60-0912BAE5A6B2}" dt="2025-05-07T09:46:36.949" v="248" actId="478"/>
          <ac:picMkLst>
            <pc:docMk/>
            <pc:sldMk cId="1189690009" sldId="321"/>
            <ac:picMk id="1028" creationId="{0C0DB637-D26D-862B-5DBB-673C26AE42B4}"/>
          </ac:picMkLst>
        </pc:picChg>
      </pc:sldChg>
      <pc:sldChg chg="addSp delSp modSp add mod">
        <pc:chgData name="Caroline CARON 861" userId="53a10402-cd41-4d0c-a3f2-bbfec78e76f1" providerId="ADAL" clId="{F3469B03-D57E-4FBF-8A60-0912BAE5A6B2}" dt="2025-05-07T09:51:48.126" v="328" actId="1076"/>
        <pc:sldMkLst>
          <pc:docMk/>
          <pc:sldMk cId="3355962744" sldId="322"/>
        </pc:sldMkLst>
        <pc:spChg chg="add del mod">
          <ac:chgData name="Caroline CARON 861" userId="53a10402-cd41-4d0c-a3f2-bbfec78e76f1" providerId="ADAL" clId="{F3469B03-D57E-4FBF-8A60-0912BAE5A6B2}" dt="2025-05-07T09:48:05.748" v="279"/>
          <ac:spMkLst>
            <pc:docMk/>
            <pc:sldMk cId="3355962744" sldId="322"/>
            <ac:spMk id="2" creationId="{2B0B3575-95AA-2979-88B1-A7B8888C40BD}"/>
          </ac:spMkLst>
        </pc:spChg>
        <pc:spChg chg="del mod">
          <ac:chgData name="Caroline CARON 861" userId="53a10402-cd41-4d0c-a3f2-bbfec78e76f1" providerId="ADAL" clId="{F3469B03-D57E-4FBF-8A60-0912BAE5A6B2}" dt="2025-05-07T09:47:22.809" v="265"/>
          <ac:spMkLst>
            <pc:docMk/>
            <pc:sldMk cId="3355962744" sldId="322"/>
            <ac:spMk id="3" creationId="{B8F332A6-DCB9-585F-D7EA-B72D6ACED4E0}"/>
          </ac:spMkLst>
        </pc:spChg>
        <pc:spChg chg="add del mod">
          <ac:chgData name="Caroline CARON 861" userId="53a10402-cd41-4d0c-a3f2-bbfec78e76f1" providerId="ADAL" clId="{F3469B03-D57E-4FBF-8A60-0912BAE5A6B2}" dt="2025-05-07T09:51:45.135" v="326"/>
          <ac:spMkLst>
            <pc:docMk/>
            <pc:sldMk cId="3355962744" sldId="322"/>
            <ac:spMk id="4" creationId="{AAE43A4B-E84A-89D5-8ABD-5C9BAFEE0AE7}"/>
          </ac:spMkLst>
        </pc:spChg>
        <pc:spChg chg="mod">
          <ac:chgData name="Caroline CARON 861" userId="53a10402-cd41-4d0c-a3f2-bbfec78e76f1" providerId="ADAL" clId="{F3469B03-D57E-4FBF-8A60-0912BAE5A6B2}" dt="2025-05-07T09:47:44.787" v="276"/>
          <ac:spMkLst>
            <pc:docMk/>
            <pc:sldMk cId="3355962744" sldId="322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F3469B03-D57E-4FBF-8A60-0912BAE5A6B2}" dt="2025-05-07T09:51:48.126" v="328" actId="1076"/>
          <ac:picMkLst>
            <pc:docMk/>
            <pc:sldMk cId="3355962744" sldId="322"/>
            <ac:picMk id="6" creationId="{0D441790-93DC-69AA-1888-C8EC5F2C1000}"/>
          </ac:picMkLst>
        </pc:picChg>
      </pc:sldChg>
      <pc:sldChg chg="add del">
        <pc:chgData name="Caroline CARON 861" userId="53a10402-cd41-4d0c-a3f2-bbfec78e76f1" providerId="ADAL" clId="{F3469B03-D57E-4FBF-8A60-0912BAE5A6B2}" dt="2025-05-07T09:52:50.344" v="336" actId="47"/>
        <pc:sldMkLst>
          <pc:docMk/>
          <pc:sldMk cId="2310922966" sldId="323"/>
        </pc:sldMkLst>
      </pc:sldChg>
      <pc:sldChg chg="addSp delSp modSp add mod">
        <pc:chgData name="Caroline CARON 861" userId="53a10402-cd41-4d0c-a3f2-bbfec78e76f1" providerId="ADAL" clId="{F3469B03-D57E-4FBF-8A60-0912BAE5A6B2}" dt="2025-05-07T09:54:16.794" v="348" actId="14100"/>
        <pc:sldMkLst>
          <pc:docMk/>
          <pc:sldMk cId="3950234604" sldId="323"/>
        </pc:sldMkLst>
        <pc:picChg chg="add mod">
          <ac:chgData name="Caroline CARON 861" userId="53a10402-cd41-4d0c-a3f2-bbfec78e76f1" providerId="ADAL" clId="{F3469B03-D57E-4FBF-8A60-0912BAE5A6B2}" dt="2025-05-07T09:54:16.794" v="348" actId="14100"/>
          <ac:picMkLst>
            <pc:docMk/>
            <pc:sldMk cId="3950234604" sldId="323"/>
            <ac:picMk id="4" creationId="{4BF740E2-113F-ECF8-C467-F2E2DF170FB6}"/>
          </ac:picMkLst>
        </pc:picChg>
        <pc:picChg chg="del">
          <ac:chgData name="Caroline CARON 861" userId="53a10402-cd41-4d0c-a3f2-bbfec78e76f1" providerId="ADAL" clId="{F3469B03-D57E-4FBF-8A60-0912BAE5A6B2}" dt="2025-05-07T09:52:57.148" v="338" actId="478"/>
          <ac:picMkLst>
            <pc:docMk/>
            <pc:sldMk cId="3950234604" sldId="323"/>
            <ac:picMk id="6" creationId="{C19320E8-097E-72E7-5ED4-E7A2AC1B9A6C}"/>
          </ac:picMkLst>
        </pc:picChg>
      </pc:sldChg>
      <pc:sldChg chg="addSp delSp modSp add mod">
        <pc:chgData name="Caroline CARON 861" userId="53a10402-cd41-4d0c-a3f2-bbfec78e76f1" providerId="ADAL" clId="{F3469B03-D57E-4FBF-8A60-0912BAE5A6B2}" dt="2025-05-07T09:54:09.810" v="347" actId="14100"/>
        <pc:sldMkLst>
          <pc:docMk/>
          <pc:sldMk cId="1686059695" sldId="324"/>
        </pc:sldMkLst>
        <pc:picChg chg="del">
          <ac:chgData name="Caroline CARON 861" userId="53a10402-cd41-4d0c-a3f2-bbfec78e76f1" providerId="ADAL" clId="{F3469B03-D57E-4FBF-8A60-0912BAE5A6B2}" dt="2025-05-07T09:53:34.162" v="341" actId="478"/>
          <ac:picMkLst>
            <pc:docMk/>
            <pc:sldMk cId="1686059695" sldId="324"/>
            <ac:picMk id="4" creationId="{4BF740E2-113F-ECF8-C467-F2E2DF170FB6}"/>
          </ac:picMkLst>
        </pc:picChg>
        <pc:picChg chg="add mod">
          <ac:chgData name="Caroline CARON 861" userId="53a10402-cd41-4d0c-a3f2-bbfec78e76f1" providerId="ADAL" clId="{F3469B03-D57E-4FBF-8A60-0912BAE5A6B2}" dt="2025-05-07T09:54:09.810" v="347" actId="14100"/>
          <ac:picMkLst>
            <pc:docMk/>
            <pc:sldMk cId="1686059695" sldId="324"/>
            <ac:picMk id="5" creationId="{FD46106B-F5ED-8D45-2E91-610B1F5D3751}"/>
          </ac:picMkLst>
        </pc:picChg>
      </pc:sldChg>
      <pc:sldChg chg="addSp modSp add mod">
        <pc:chgData name="Caroline CARON 861" userId="53a10402-cd41-4d0c-a3f2-bbfec78e76f1" providerId="ADAL" clId="{F3469B03-D57E-4FBF-8A60-0912BAE5A6B2}" dt="2025-05-07T09:54:40.677" v="351" actId="14100"/>
        <pc:sldMkLst>
          <pc:docMk/>
          <pc:sldMk cId="515030114" sldId="325"/>
        </pc:sldMkLst>
        <pc:picChg chg="add mod">
          <ac:chgData name="Caroline CARON 861" userId="53a10402-cd41-4d0c-a3f2-bbfec78e76f1" providerId="ADAL" clId="{F3469B03-D57E-4FBF-8A60-0912BAE5A6B2}" dt="2025-05-07T09:54:40.677" v="351" actId="14100"/>
          <ac:picMkLst>
            <pc:docMk/>
            <pc:sldMk cId="515030114" sldId="325"/>
            <ac:picMk id="4" creationId="{9FAC8D1D-1EC9-E61C-ECC6-4A30F13F3252}"/>
          </ac:picMkLst>
        </pc:picChg>
      </pc:sldChg>
      <pc:sldChg chg="addSp delSp modSp add del mod">
        <pc:chgData name="Caroline CARON 861" userId="53a10402-cd41-4d0c-a3f2-bbfec78e76f1" providerId="ADAL" clId="{F3469B03-D57E-4FBF-8A60-0912BAE5A6B2}" dt="2025-05-07T12:28:26.070" v="812" actId="2696"/>
        <pc:sldMkLst>
          <pc:docMk/>
          <pc:sldMk cId="100417215" sldId="326"/>
        </pc:sldMkLst>
        <pc:spChg chg="add del mod">
          <ac:chgData name="Caroline CARON 861" userId="53a10402-cd41-4d0c-a3f2-bbfec78e76f1" providerId="ADAL" clId="{F3469B03-D57E-4FBF-8A60-0912BAE5A6B2}" dt="2025-05-07T10:07:19.510" v="570" actId="478"/>
          <ac:spMkLst>
            <pc:docMk/>
            <pc:sldMk cId="100417215" sldId="326"/>
            <ac:spMk id="2" creationId="{E39422E5-6BD6-2DEB-EC47-5B435A72E86C}"/>
          </ac:spMkLst>
        </pc:spChg>
        <pc:spChg chg="mod">
          <ac:chgData name="Caroline CARON 861" userId="53a10402-cd41-4d0c-a3f2-bbfec78e76f1" providerId="ADAL" clId="{F3469B03-D57E-4FBF-8A60-0912BAE5A6B2}" dt="2025-05-07T10:06:50.419" v="556" actId="1076"/>
          <ac:spMkLst>
            <pc:docMk/>
            <pc:sldMk cId="100417215" sldId="326"/>
            <ac:spMk id="3" creationId="{B8F332A6-DCB9-585F-D7EA-B72D6ACED4E0}"/>
          </ac:spMkLst>
        </pc:spChg>
        <pc:spChg chg="add mod">
          <ac:chgData name="Caroline CARON 861" userId="53a10402-cd41-4d0c-a3f2-bbfec78e76f1" providerId="ADAL" clId="{F3469B03-D57E-4FBF-8A60-0912BAE5A6B2}" dt="2025-05-07T10:09:09.572" v="620" actId="20577"/>
          <ac:spMkLst>
            <pc:docMk/>
            <pc:sldMk cId="100417215" sldId="326"/>
            <ac:spMk id="4" creationId="{EEB59EE5-6C59-0A7A-3AC9-4CD45082D3AF}"/>
          </ac:spMkLst>
        </pc:spChg>
        <pc:spChg chg="mod">
          <ac:chgData name="Caroline CARON 861" userId="53a10402-cd41-4d0c-a3f2-bbfec78e76f1" providerId="ADAL" clId="{F3469B03-D57E-4FBF-8A60-0912BAE5A6B2}" dt="2025-05-07T10:00:36.520" v="417" actId="20577"/>
          <ac:spMkLst>
            <pc:docMk/>
            <pc:sldMk cId="100417215" sldId="326"/>
            <ac:spMk id="7" creationId="{9C41B000-4057-0280-2E6F-A9B1590193F2}"/>
          </ac:spMkLst>
        </pc:spChg>
        <pc:picChg chg="add del mod">
          <ac:chgData name="Caroline CARON 861" userId="53a10402-cd41-4d0c-a3f2-bbfec78e76f1" providerId="ADAL" clId="{F3469B03-D57E-4FBF-8A60-0912BAE5A6B2}" dt="2025-05-07T10:06:53.122" v="557" actId="478"/>
          <ac:picMkLst>
            <pc:docMk/>
            <pc:sldMk cId="100417215" sldId="326"/>
            <ac:picMk id="1026" creationId="{EB6B6DFD-4BEB-1D43-57AD-924AC96BF42F}"/>
          </ac:picMkLst>
        </pc:picChg>
      </pc:sldChg>
      <pc:sldChg chg="add del">
        <pc:chgData name="Caroline CARON 861" userId="53a10402-cd41-4d0c-a3f2-bbfec78e76f1" providerId="ADAL" clId="{F3469B03-D57E-4FBF-8A60-0912BAE5A6B2}" dt="2025-05-07T09:58:06.860" v="374" actId="2696"/>
        <pc:sldMkLst>
          <pc:docMk/>
          <pc:sldMk cId="2922736463" sldId="326"/>
        </pc:sldMkLst>
      </pc:sldChg>
      <pc:sldChg chg="add del">
        <pc:chgData name="Caroline CARON 861" userId="53a10402-cd41-4d0c-a3f2-bbfec78e76f1" providerId="ADAL" clId="{F3469B03-D57E-4FBF-8A60-0912BAE5A6B2}" dt="2025-05-07T09:58:04.227" v="373" actId="2696"/>
        <pc:sldMkLst>
          <pc:docMk/>
          <pc:sldMk cId="3511123430" sldId="327"/>
        </pc:sldMkLst>
      </pc:sldChg>
      <pc:sldChg chg="addSp modSp add mod">
        <pc:chgData name="Caroline CARON 861" userId="53a10402-cd41-4d0c-a3f2-bbfec78e76f1" providerId="ADAL" clId="{F3469B03-D57E-4FBF-8A60-0912BAE5A6B2}" dt="2025-05-07T10:05:39.165" v="554" actId="20577"/>
        <pc:sldMkLst>
          <pc:docMk/>
          <pc:sldMk cId="3849445797" sldId="327"/>
        </pc:sldMkLst>
        <pc:spChg chg="add mod">
          <ac:chgData name="Caroline CARON 861" userId="53a10402-cd41-4d0c-a3f2-bbfec78e76f1" providerId="ADAL" clId="{F3469B03-D57E-4FBF-8A60-0912BAE5A6B2}" dt="2025-05-07T10:05:39.165" v="554" actId="20577"/>
          <ac:spMkLst>
            <pc:docMk/>
            <pc:sldMk cId="3849445797" sldId="327"/>
            <ac:spMk id="2" creationId="{BBAF6D21-B4C2-DF80-AC9B-DC38ABCC3C4D}"/>
          </ac:spMkLst>
        </pc:spChg>
        <pc:spChg chg="mod">
          <ac:chgData name="Caroline CARON 861" userId="53a10402-cd41-4d0c-a3f2-bbfec78e76f1" providerId="ADAL" clId="{F3469B03-D57E-4FBF-8A60-0912BAE5A6B2}" dt="2025-05-07T10:01:28.934" v="467" actId="255"/>
          <ac:spMkLst>
            <pc:docMk/>
            <pc:sldMk cId="3849445797" sldId="327"/>
            <ac:spMk id="7" creationId="{9C41B000-4057-0280-2E6F-A9B1590193F2}"/>
          </ac:spMkLst>
        </pc:spChg>
      </pc:sldChg>
      <pc:sldChg chg="addSp delSp modSp add mod">
        <pc:chgData name="Caroline CARON 861" userId="53a10402-cd41-4d0c-a3f2-bbfec78e76f1" providerId="ADAL" clId="{F3469B03-D57E-4FBF-8A60-0912BAE5A6B2}" dt="2025-05-07T10:16:41.464" v="643"/>
        <pc:sldMkLst>
          <pc:docMk/>
          <pc:sldMk cId="557068094" sldId="328"/>
        </pc:sldMkLst>
        <pc:spChg chg="del mod">
          <ac:chgData name="Caroline CARON 861" userId="53a10402-cd41-4d0c-a3f2-bbfec78e76f1" providerId="ADAL" clId="{F3469B03-D57E-4FBF-8A60-0912BAE5A6B2}" dt="2025-05-07T10:16:41.464" v="643"/>
          <ac:spMkLst>
            <pc:docMk/>
            <pc:sldMk cId="557068094" sldId="328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F3469B03-D57E-4FBF-8A60-0912BAE5A6B2}" dt="2025-05-07T10:16:28.709" v="641" actId="14100"/>
          <ac:picMkLst>
            <pc:docMk/>
            <pc:sldMk cId="557068094" sldId="328"/>
            <ac:picMk id="4" creationId="{3DDE06E7-EE12-9A36-F63B-DF58E9B2E891}"/>
          </ac:picMkLst>
        </pc:picChg>
      </pc:sldChg>
      <pc:sldChg chg="addSp delSp modSp add mod">
        <pc:chgData name="Caroline CARON 861" userId="53a10402-cd41-4d0c-a3f2-bbfec78e76f1" providerId="ADAL" clId="{F3469B03-D57E-4FBF-8A60-0912BAE5A6B2}" dt="2025-05-07T10:19:15.021" v="656" actId="22"/>
        <pc:sldMkLst>
          <pc:docMk/>
          <pc:sldMk cId="3946477894" sldId="329"/>
        </pc:sldMkLst>
        <pc:spChg chg="del mod">
          <ac:chgData name="Caroline CARON 861" userId="53a10402-cd41-4d0c-a3f2-bbfec78e76f1" providerId="ADAL" clId="{F3469B03-D57E-4FBF-8A60-0912BAE5A6B2}" dt="2025-05-07T10:17:06.239" v="652"/>
          <ac:spMkLst>
            <pc:docMk/>
            <pc:sldMk cId="3946477894" sldId="329"/>
            <ac:spMk id="7" creationId="{9C41B000-4057-0280-2E6F-A9B1590193F2}"/>
          </ac:spMkLst>
        </pc:spChg>
        <pc:picChg chg="add">
          <ac:chgData name="Caroline CARON 861" userId="53a10402-cd41-4d0c-a3f2-bbfec78e76f1" providerId="ADAL" clId="{F3469B03-D57E-4FBF-8A60-0912BAE5A6B2}" dt="2025-05-07T10:19:15.021" v="656" actId="22"/>
          <ac:picMkLst>
            <pc:docMk/>
            <pc:sldMk cId="3946477894" sldId="329"/>
            <ac:picMk id="4" creationId="{6B8D4D2C-DFFB-73F0-5A48-512176ACC14E}"/>
          </ac:picMkLst>
        </pc:picChg>
      </pc:sldChg>
      <pc:sldChg chg="addSp delSp modSp add mod">
        <pc:chgData name="Caroline CARON 861" userId="53a10402-cd41-4d0c-a3f2-bbfec78e76f1" providerId="ADAL" clId="{F3469B03-D57E-4FBF-8A60-0912BAE5A6B2}" dt="2025-05-07T10:16:42.194" v="644" actId="22"/>
        <pc:sldMkLst>
          <pc:docMk/>
          <pc:sldMk cId="2705061837" sldId="330"/>
        </pc:sldMkLst>
        <pc:spChg chg="del mod">
          <ac:chgData name="Caroline CARON 861" userId="53a10402-cd41-4d0c-a3f2-bbfec78e76f1" providerId="ADAL" clId="{F3469B03-D57E-4FBF-8A60-0912BAE5A6B2}" dt="2025-05-07T10:15:49.202" v="634"/>
          <ac:spMkLst>
            <pc:docMk/>
            <pc:sldMk cId="2705061837" sldId="330"/>
            <ac:spMk id="7" creationId="{9C41B000-4057-0280-2E6F-A9B1590193F2}"/>
          </ac:spMkLst>
        </pc:spChg>
        <pc:picChg chg="add del mod">
          <ac:chgData name="Caroline CARON 861" userId="53a10402-cd41-4d0c-a3f2-bbfec78e76f1" providerId="ADAL" clId="{F3469B03-D57E-4FBF-8A60-0912BAE5A6B2}" dt="2025-05-07T10:16:14.793" v="638" actId="478"/>
          <ac:picMkLst>
            <pc:docMk/>
            <pc:sldMk cId="2705061837" sldId="330"/>
            <ac:picMk id="4" creationId="{8E8E82BE-4032-1860-15BA-28382CEE85F4}"/>
          </ac:picMkLst>
        </pc:picChg>
        <pc:picChg chg="add">
          <ac:chgData name="Caroline CARON 861" userId="53a10402-cd41-4d0c-a3f2-bbfec78e76f1" providerId="ADAL" clId="{F3469B03-D57E-4FBF-8A60-0912BAE5A6B2}" dt="2025-05-07T10:16:42.194" v="644" actId="22"/>
          <ac:picMkLst>
            <pc:docMk/>
            <pc:sldMk cId="2705061837" sldId="330"/>
            <ac:picMk id="6" creationId="{795D2175-A6C0-B5C4-609C-C76F71FAF688}"/>
          </ac:picMkLst>
        </pc:picChg>
      </pc:sldChg>
      <pc:sldChg chg="addSp delSp add del mod">
        <pc:chgData name="Caroline CARON 861" userId="53a10402-cd41-4d0c-a3f2-bbfec78e76f1" providerId="ADAL" clId="{F3469B03-D57E-4FBF-8A60-0912BAE5A6B2}" dt="2025-05-07T11:28:08.359" v="777" actId="47"/>
        <pc:sldMkLst>
          <pc:docMk/>
          <pc:sldMk cId="2452529386" sldId="331"/>
        </pc:sldMkLst>
        <pc:picChg chg="add">
          <ac:chgData name="Caroline CARON 861" userId="53a10402-cd41-4d0c-a3f2-bbfec78e76f1" providerId="ADAL" clId="{F3469B03-D57E-4FBF-8A60-0912BAE5A6B2}" dt="2025-05-07T10:18:41.943" v="654" actId="22"/>
          <ac:picMkLst>
            <pc:docMk/>
            <pc:sldMk cId="2452529386" sldId="331"/>
            <ac:picMk id="4" creationId="{912C7EEA-C3F7-F482-68A8-9A9C5F8D186C}"/>
          </ac:picMkLst>
        </pc:picChg>
        <pc:picChg chg="del">
          <ac:chgData name="Caroline CARON 861" userId="53a10402-cd41-4d0c-a3f2-bbfec78e76f1" providerId="ADAL" clId="{F3469B03-D57E-4FBF-8A60-0912BAE5A6B2}" dt="2025-05-07T10:16:53.692" v="648" actId="478"/>
          <ac:picMkLst>
            <pc:docMk/>
            <pc:sldMk cId="2452529386" sldId="331"/>
            <ac:picMk id="6" creationId="{795D2175-A6C0-B5C4-609C-C76F71FAF688}"/>
          </ac:picMkLst>
        </pc:picChg>
      </pc:sldChg>
      <pc:sldChg chg="addSp delSp add mod">
        <pc:chgData name="Caroline CARON 861" userId="53a10402-cd41-4d0c-a3f2-bbfec78e76f1" providerId="ADAL" clId="{F3469B03-D57E-4FBF-8A60-0912BAE5A6B2}" dt="2025-05-07T10:19:02.416" v="655" actId="22"/>
        <pc:sldMkLst>
          <pc:docMk/>
          <pc:sldMk cId="4154653190" sldId="332"/>
        </pc:sldMkLst>
        <pc:picChg chg="add">
          <ac:chgData name="Caroline CARON 861" userId="53a10402-cd41-4d0c-a3f2-bbfec78e76f1" providerId="ADAL" clId="{F3469B03-D57E-4FBF-8A60-0912BAE5A6B2}" dt="2025-05-07T10:19:02.416" v="655" actId="22"/>
          <ac:picMkLst>
            <pc:docMk/>
            <pc:sldMk cId="4154653190" sldId="332"/>
            <ac:picMk id="4" creationId="{0BAB7EBF-0A66-3437-2D1F-D60CA6974801}"/>
          </ac:picMkLst>
        </pc:picChg>
        <pc:picChg chg="del">
          <ac:chgData name="Caroline CARON 861" userId="53a10402-cd41-4d0c-a3f2-bbfec78e76f1" providerId="ADAL" clId="{F3469B03-D57E-4FBF-8A60-0912BAE5A6B2}" dt="2025-05-07T10:17:13.728" v="653" actId="478"/>
          <ac:picMkLst>
            <pc:docMk/>
            <pc:sldMk cId="4154653190" sldId="332"/>
            <ac:picMk id="6" creationId="{795D2175-A6C0-B5C4-609C-C76F71FAF688}"/>
          </ac:picMkLst>
        </pc:picChg>
      </pc:sldChg>
      <pc:sldChg chg="add del">
        <pc:chgData name="Caroline CARON 861" userId="53a10402-cd41-4d0c-a3f2-bbfec78e76f1" providerId="ADAL" clId="{F3469B03-D57E-4FBF-8A60-0912BAE5A6B2}" dt="2025-05-07T10:16:57.096" v="649" actId="47"/>
        <pc:sldMkLst>
          <pc:docMk/>
          <pc:sldMk cId="1596056228" sldId="333"/>
        </pc:sldMkLst>
      </pc:sldChg>
      <pc:sldChg chg="addSp delSp add del mod">
        <pc:chgData name="Caroline CARON 861" userId="53a10402-cd41-4d0c-a3f2-bbfec78e76f1" providerId="ADAL" clId="{F3469B03-D57E-4FBF-8A60-0912BAE5A6B2}" dt="2025-05-07T10:22:11.589" v="671" actId="47"/>
        <pc:sldMkLst>
          <pc:docMk/>
          <pc:sldMk cId="3268116651" sldId="333"/>
        </pc:sldMkLst>
        <pc:picChg chg="del">
          <ac:chgData name="Caroline CARON 861" userId="53a10402-cd41-4d0c-a3f2-bbfec78e76f1" providerId="ADAL" clId="{F3469B03-D57E-4FBF-8A60-0912BAE5A6B2}" dt="2025-05-07T10:19:24.142" v="659" actId="478"/>
          <ac:picMkLst>
            <pc:docMk/>
            <pc:sldMk cId="3268116651" sldId="333"/>
            <ac:picMk id="4" creationId="{6B8D4D2C-DFFB-73F0-5A48-512176ACC14E}"/>
          </ac:picMkLst>
        </pc:picChg>
        <pc:picChg chg="add">
          <ac:chgData name="Caroline CARON 861" userId="53a10402-cd41-4d0c-a3f2-bbfec78e76f1" providerId="ADAL" clId="{F3469B03-D57E-4FBF-8A60-0912BAE5A6B2}" dt="2025-05-07T10:19:51.973" v="663" actId="22"/>
          <ac:picMkLst>
            <pc:docMk/>
            <pc:sldMk cId="3268116651" sldId="333"/>
            <ac:picMk id="5" creationId="{B1CA7267-45DD-990E-35D6-39F551948A91}"/>
          </ac:picMkLst>
        </pc:picChg>
      </pc:sldChg>
      <pc:sldChg chg="addSp add del mod">
        <pc:chgData name="Caroline CARON 861" userId="53a10402-cd41-4d0c-a3f2-bbfec78e76f1" providerId="ADAL" clId="{F3469B03-D57E-4FBF-8A60-0912BAE5A6B2}" dt="2025-05-07T10:22:18.713" v="672" actId="47"/>
        <pc:sldMkLst>
          <pc:docMk/>
          <pc:sldMk cId="3506661349" sldId="334"/>
        </pc:sldMkLst>
        <pc:picChg chg="add">
          <ac:chgData name="Caroline CARON 861" userId="53a10402-cd41-4d0c-a3f2-bbfec78e76f1" providerId="ADAL" clId="{F3469B03-D57E-4FBF-8A60-0912BAE5A6B2}" dt="2025-05-07T10:20:07.681" v="664" actId="22"/>
          <ac:picMkLst>
            <pc:docMk/>
            <pc:sldMk cId="3506661349" sldId="334"/>
            <ac:picMk id="4" creationId="{E0D17E59-C506-57AA-3579-386C3E15F310}"/>
          </ac:picMkLst>
        </pc:picChg>
      </pc:sldChg>
      <pc:sldChg chg="add del">
        <pc:chgData name="Caroline CARON 861" userId="53a10402-cd41-4d0c-a3f2-bbfec78e76f1" providerId="ADAL" clId="{F3469B03-D57E-4FBF-8A60-0912BAE5A6B2}" dt="2025-05-07T10:19:26.717" v="660" actId="47"/>
        <pc:sldMkLst>
          <pc:docMk/>
          <pc:sldMk cId="3646351289" sldId="334"/>
        </pc:sldMkLst>
      </pc:sldChg>
      <pc:sldChg chg="addSp add del mod">
        <pc:chgData name="Caroline CARON 861" userId="53a10402-cd41-4d0c-a3f2-bbfec78e76f1" providerId="ADAL" clId="{F3469B03-D57E-4FBF-8A60-0912BAE5A6B2}" dt="2025-05-07T10:22:21.116" v="673" actId="47"/>
        <pc:sldMkLst>
          <pc:docMk/>
          <pc:sldMk cId="3195400624" sldId="335"/>
        </pc:sldMkLst>
        <pc:picChg chg="add">
          <ac:chgData name="Caroline CARON 861" userId="53a10402-cd41-4d0c-a3f2-bbfec78e76f1" providerId="ADAL" clId="{F3469B03-D57E-4FBF-8A60-0912BAE5A6B2}" dt="2025-05-07T10:20:30.078" v="667" actId="22"/>
          <ac:picMkLst>
            <pc:docMk/>
            <pc:sldMk cId="3195400624" sldId="335"/>
            <ac:picMk id="4" creationId="{FB7CE029-A46A-9807-1698-AECA857D17C3}"/>
          </ac:picMkLst>
        </pc:picChg>
      </pc:sldChg>
      <pc:sldChg chg="addSp add mod">
        <pc:chgData name="Caroline CARON 861" userId="53a10402-cd41-4d0c-a3f2-bbfec78e76f1" providerId="ADAL" clId="{F3469B03-D57E-4FBF-8A60-0912BAE5A6B2}" dt="2025-05-07T10:21:01.460" v="670" actId="22"/>
        <pc:sldMkLst>
          <pc:docMk/>
          <pc:sldMk cId="3854037079" sldId="336"/>
        </pc:sldMkLst>
        <pc:picChg chg="add">
          <ac:chgData name="Caroline CARON 861" userId="53a10402-cd41-4d0c-a3f2-bbfec78e76f1" providerId="ADAL" clId="{F3469B03-D57E-4FBF-8A60-0912BAE5A6B2}" dt="2025-05-07T10:21:01.460" v="670" actId="22"/>
          <ac:picMkLst>
            <pc:docMk/>
            <pc:sldMk cId="3854037079" sldId="336"/>
            <ac:picMk id="4" creationId="{D088E6CA-82C6-F4FB-9CFD-D779D2956919}"/>
          </ac:picMkLst>
        </pc:picChg>
      </pc:sldChg>
      <pc:sldChg chg="addSp add mod">
        <pc:chgData name="Caroline CARON 861" userId="53a10402-cd41-4d0c-a3f2-bbfec78e76f1" providerId="ADAL" clId="{F3469B03-D57E-4FBF-8A60-0912BAE5A6B2}" dt="2025-05-07T10:20:45.159" v="668" actId="22"/>
        <pc:sldMkLst>
          <pc:docMk/>
          <pc:sldMk cId="1253739020" sldId="337"/>
        </pc:sldMkLst>
        <pc:picChg chg="add">
          <ac:chgData name="Caroline CARON 861" userId="53a10402-cd41-4d0c-a3f2-bbfec78e76f1" providerId="ADAL" clId="{F3469B03-D57E-4FBF-8A60-0912BAE5A6B2}" dt="2025-05-07T10:20:45.159" v="668" actId="22"/>
          <ac:picMkLst>
            <pc:docMk/>
            <pc:sldMk cId="1253739020" sldId="337"/>
            <ac:picMk id="4" creationId="{34A0CCD1-02E4-0ADE-4630-9294763607F2}"/>
          </ac:picMkLst>
        </pc:picChg>
      </pc:sldChg>
      <pc:sldChg chg="addSp add mod">
        <pc:chgData name="Caroline CARON 861" userId="53a10402-cd41-4d0c-a3f2-bbfec78e76f1" providerId="ADAL" clId="{F3469B03-D57E-4FBF-8A60-0912BAE5A6B2}" dt="2025-05-07T10:23:02.293" v="674" actId="22"/>
        <pc:sldMkLst>
          <pc:docMk/>
          <pc:sldMk cId="1187165605" sldId="338"/>
        </pc:sldMkLst>
        <pc:picChg chg="add">
          <ac:chgData name="Caroline CARON 861" userId="53a10402-cd41-4d0c-a3f2-bbfec78e76f1" providerId="ADAL" clId="{F3469B03-D57E-4FBF-8A60-0912BAE5A6B2}" dt="2025-05-07T10:23:02.293" v="674" actId="22"/>
          <ac:picMkLst>
            <pc:docMk/>
            <pc:sldMk cId="1187165605" sldId="338"/>
            <ac:picMk id="4" creationId="{1F00D2DD-3CB8-824E-85EC-3AABE81CA833}"/>
          </ac:picMkLst>
        </pc:picChg>
      </pc:sldChg>
      <pc:sldChg chg="addSp delSp add mod">
        <pc:chgData name="Caroline CARON 861" userId="53a10402-cd41-4d0c-a3f2-bbfec78e76f1" providerId="ADAL" clId="{F3469B03-D57E-4FBF-8A60-0912BAE5A6B2}" dt="2025-05-07T10:23:23.632" v="679" actId="22"/>
        <pc:sldMkLst>
          <pc:docMk/>
          <pc:sldMk cId="3143962130" sldId="339"/>
        </pc:sldMkLst>
        <pc:picChg chg="del">
          <ac:chgData name="Caroline CARON 861" userId="53a10402-cd41-4d0c-a3f2-bbfec78e76f1" providerId="ADAL" clId="{F3469B03-D57E-4FBF-8A60-0912BAE5A6B2}" dt="2025-05-07T10:23:09.245" v="677" actId="478"/>
          <ac:picMkLst>
            <pc:docMk/>
            <pc:sldMk cId="3143962130" sldId="339"/>
            <ac:picMk id="4" creationId="{1F00D2DD-3CB8-824E-85EC-3AABE81CA833}"/>
          </ac:picMkLst>
        </pc:picChg>
        <pc:picChg chg="add">
          <ac:chgData name="Caroline CARON 861" userId="53a10402-cd41-4d0c-a3f2-bbfec78e76f1" providerId="ADAL" clId="{F3469B03-D57E-4FBF-8A60-0912BAE5A6B2}" dt="2025-05-07T10:23:23.632" v="679" actId="22"/>
          <ac:picMkLst>
            <pc:docMk/>
            <pc:sldMk cId="3143962130" sldId="339"/>
            <ac:picMk id="5" creationId="{8E0EEE30-15DB-3B06-84AA-F84BF39B34CF}"/>
          </ac:picMkLst>
        </pc:picChg>
      </pc:sldChg>
      <pc:sldChg chg="addSp delSp add mod">
        <pc:chgData name="Caroline CARON 861" userId="53a10402-cd41-4d0c-a3f2-bbfec78e76f1" providerId="ADAL" clId="{F3469B03-D57E-4FBF-8A60-0912BAE5A6B2}" dt="2025-05-07T10:23:42.133" v="680" actId="22"/>
        <pc:sldMkLst>
          <pc:docMk/>
          <pc:sldMk cId="1192441673" sldId="340"/>
        </pc:sldMkLst>
        <pc:picChg chg="del">
          <ac:chgData name="Caroline CARON 861" userId="53a10402-cd41-4d0c-a3f2-bbfec78e76f1" providerId="ADAL" clId="{F3469B03-D57E-4FBF-8A60-0912BAE5A6B2}" dt="2025-05-07T10:23:10.573" v="678" actId="478"/>
          <ac:picMkLst>
            <pc:docMk/>
            <pc:sldMk cId="1192441673" sldId="340"/>
            <ac:picMk id="4" creationId="{1F00D2DD-3CB8-824E-85EC-3AABE81CA833}"/>
          </ac:picMkLst>
        </pc:picChg>
        <pc:picChg chg="add">
          <ac:chgData name="Caroline CARON 861" userId="53a10402-cd41-4d0c-a3f2-bbfec78e76f1" providerId="ADAL" clId="{F3469B03-D57E-4FBF-8A60-0912BAE5A6B2}" dt="2025-05-07T10:23:42.133" v="680" actId="22"/>
          <ac:picMkLst>
            <pc:docMk/>
            <pc:sldMk cId="1192441673" sldId="340"/>
            <ac:picMk id="5" creationId="{CBED1B88-10E5-8C9D-2C2F-DF0BBB7D267B}"/>
          </ac:picMkLst>
        </pc:picChg>
      </pc:sldChg>
    </pc:docChg>
  </pc:docChgLst>
  <pc:docChgLst>
    <pc:chgData name="Caroline CARON 861" userId="53a10402-cd41-4d0c-a3f2-bbfec78e76f1" providerId="ADAL" clId="{A0A5E6BF-7B20-42BC-9D58-A8D1071F1888}"/>
    <pc:docChg chg="custSel addSld delSld modSld">
      <pc:chgData name="Caroline CARON 861" userId="53a10402-cd41-4d0c-a3f2-bbfec78e76f1" providerId="ADAL" clId="{A0A5E6BF-7B20-42BC-9D58-A8D1071F1888}" dt="2025-04-03T11:56:41.353" v="606" actId="478"/>
      <pc:docMkLst>
        <pc:docMk/>
      </pc:docMkLst>
      <pc:sldChg chg="del">
        <pc:chgData name="Caroline CARON 861" userId="53a10402-cd41-4d0c-a3f2-bbfec78e76f1" providerId="ADAL" clId="{A0A5E6BF-7B20-42BC-9D58-A8D1071F1888}" dt="2025-04-02T11:25:30.645" v="103" actId="2696"/>
        <pc:sldMkLst>
          <pc:docMk/>
          <pc:sldMk cId="529279411" sldId="289"/>
        </pc:sldMkLst>
      </pc:sldChg>
      <pc:sldChg chg="modSp mod">
        <pc:chgData name="Caroline CARON 861" userId="53a10402-cd41-4d0c-a3f2-bbfec78e76f1" providerId="ADAL" clId="{A0A5E6BF-7B20-42BC-9D58-A8D1071F1888}" dt="2025-04-02T11:24:56.961" v="94" actId="20577"/>
        <pc:sldMkLst>
          <pc:docMk/>
          <pc:sldMk cId="543282737" sldId="296"/>
        </pc:sldMkLst>
        <pc:spChg chg="mod">
          <ac:chgData name="Caroline CARON 861" userId="53a10402-cd41-4d0c-a3f2-bbfec78e76f1" providerId="ADAL" clId="{A0A5E6BF-7B20-42BC-9D58-A8D1071F1888}" dt="2025-04-02T11:24:05.083" v="4" actId="20577"/>
          <ac:spMkLst>
            <pc:docMk/>
            <pc:sldMk cId="543282737" sldId="296"/>
            <ac:spMk id="7" creationId="{93A3B864-5E85-99D2-93E5-5CA1F4F35DC7}"/>
          </ac:spMkLst>
        </pc:spChg>
        <pc:spChg chg="mod">
          <ac:chgData name="Caroline CARON 861" userId="53a10402-cd41-4d0c-a3f2-bbfec78e76f1" providerId="ADAL" clId="{A0A5E6BF-7B20-42BC-9D58-A8D1071F1888}" dt="2025-04-02T11:24:56.961" v="94" actId="20577"/>
          <ac:spMkLst>
            <pc:docMk/>
            <pc:sldMk cId="543282737" sldId="296"/>
            <ac:spMk id="9" creationId="{485E0237-B9A1-0B58-E0AA-05EF84817EB4}"/>
          </ac:spMkLst>
        </pc:spChg>
      </pc:sldChg>
      <pc:sldChg chg="delSp modSp mod">
        <pc:chgData name="Caroline CARON 861" userId="53a10402-cd41-4d0c-a3f2-bbfec78e76f1" providerId="ADAL" clId="{A0A5E6BF-7B20-42BC-9D58-A8D1071F1888}" dt="2025-04-03T11:56:29.198" v="604" actId="20577"/>
        <pc:sldMkLst>
          <pc:docMk/>
          <pc:sldMk cId="3049586767" sldId="315"/>
        </pc:sldMkLst>
        <pc:spChg chg="mod">
          <ac:chgData name="Caroline CARON 861" userId="53a10402-cd41-4d0c-a3f2-bbfec78e76f1" providerId="ADAL" clId="{A0A5E6BF-7B20-42BC-9D58-A8D1071F1888}" dt="2025-04-03T11:56:29.198" v="604" actId="20577"/>
          <ac:spMkLst>
            <pc:docMk/>
            <pc:sldMk cId="3049586767" sldId="315"/>
            <ac:spMk id="3" creationId="{B8F332A6-DCB9-585F-D7EA-B72D6ACED4E0}"/>
          </ac:spMkLst>
        </pc:spChg>
        <pc:spChg chg="mod">
          <ac:chgData name="Caroline CARON 861" userId="53a10402-cd41-4d0c-a3f2-bbfec78e76f1" providerId="ADAL" clId="{A0A5E6BF-7B20-42BC-9D58-A8D1071F1888}" dt="2025-04-02T11:26:05.283" v="105"/>
          <ac:spMkLst>
            <pc:docMk/>
            <pc:sldMk cId="3049586767" sldId="315"/>
            <ac:spMk id="7" creationId="{9C41B000-4057-0280-2E6F-A9B1590193F2}"/>
          </ac:spMkLst>
        </pc:spChg>
        <pc:picChg chg="del">
          <ac:chgData name="Caroline CARON 861" userId="53a10402-cd41-4d0c-a3f2-bbfec78e76f1" providerId="ADAL" clId="{A0A5E6BF-7B20-42BC-9D58-A8D1071F1888}" dt="2025-04-02T11:25:43.304" v="104" actId="478"/>
          <ac:picMkLst>
            <pc:docMk/>
            <pc:sldMk cId="3049586767" sldId="315"/>
            <ac:picMk id="5" creationId="{9950778D-D506-B46D-025F-5B46BA73CB81}"/>
          </ac:picMkLst>
        </pc:picChg>
      </pc:sldChg>
      <pc:sldChg chg="del">
        <pc:chgData name="Caroline CARON 861" userId="53a10402-cd41-4d0c-a3f2-bbfec78e76f1" providerId="ADAL" clId="{A0A5E6BF-7B20-42BC-9D58-A8D1071F1888}" dt="2025-04-02T11:25:09.793" v="95" actId="2696"/>
        <pc:sldMkLst>
          <pc:docMk/>
          <pc:sldMk cId="888916344" sldId="316"/>
        </pc:sldMkLst>
      </pc:sldChg>
      <pc:sldChg chg="new del">
        <pc:chgData name="Caroline CARON 861" userId="53a10402-cd41-4d0c-a3f2-bbfec78e76f1" providerId="ADAL" clId="{A0A5E6BF-7B20-42BC-9D58-A8D1071F1888}" dt="2025-04-02T11:26:30.884" v="108" actId="2696"/>
        <pc:sldMkLst>
          <pc:docMk/>
          <pc:sldMk cId="3299735753" sldId="316"/>
        </pc:sldMkLst>
      </pc:sldChg>
      <pc:sldChg chg="addSp delSp modSp add mod">
        <pc:chgData name="Caroline CARON 861" userId="53a10402-cd41-4d0c-a3f2-bbfec78e76f1" providerId="ADAL" clId="{A0A5E6BF-7B20-42BC-9D58-A8D1071F1888}" dt="2025-04-03T11:56:41.353" v="606" actId="478"/>
        <pc:sldMkLst>
          <pc:docMk/>
          <pc:sldMk cId="3656514794" sldId="316"/>
        </pc:sldMkLst>
        <pc:spChg chg="add mod">
          <ac:chgData name="Caroline CARON 861" userId="53a10402-cd41-4d0c-a3f2-bbfec78e76f1" providerId="ADAL" clId="{A0A5E6BF-7B20-42BC-9D58-A8D1071F1888}" dt="2025-04-02T15:40:06.752" v="529" actId="255"/>
          <ac:spMkLst>
            <pc:docMk/>
            <pc:sldMk cId="3656514794" sldId="316"/>
            <ac:spMk id="2" creationId="{C687B253-C0F5-4B59-DC2D-B812F389854B}"/>
          </ac:spMkLst>
        </pc:spChg>
        <pc:spChg chg="add">
          <ac:chgData name="Caroline CARON 861" userId="53a10402-cd41-4d0c-a3f2-bbfec78e76f1" providerId="ADAL" clId="{A0A5E6BF-7B20-42BC-9D58-A8D1071F1888}" dt="2025-04-02T15:38:31.355" v="520"/>
          <ac:spMkLst>
            <pc:docMk/>
            <pc:sldMk cId="3656514794" sldId="316"/>
            <ac:spMk id="4" creationId="{3B66DC89-B6EC-5EE9-70DF-401DD83EF7C1}"/>
          </ac:spMkLst>
        </pc:spChg>
        <pc:spChg chg="add">
          <ac:chgData name="Caroline CARON 861" userId="53a10402-cd41-4d0c-a3f2-bbfec78e76f1" providerId="ADAL" clId="{A0A5E6BF-7B20-42BC-9D58-A8D1071F1888}" dt="2025-04-02T15:40:37.985" v="530"/>
          <ac:spMkLst>
            <pc:docMk/>
            <pc:sldMk cId="3656514794" sldId="316"/>
            <ac:spMk id="5" creationId="{B345BE6E-67DD-7F57-6D1B-E54475F4CBFA}"/>
          </ac:spMkLst>
        </pc:spChg>
        <pc:spChg chg="mod">
          <ac:chgData name="Caroline CARON 861" userId="53a10402-cd41-4d0c-a3f2-bbfec78e76f1" providerId="ADAL" clId="{A0A5E6BF-7B20-42BC-9D58-A8D1071F1888}" dt="2025-04-02T11:26:46.598" v="133" actId="20577"/>
          <ac:spMkLst>
            <pc:docMk/>
            <pc:sldMk cId="3656514794" sldId="316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A0A5E6BF-7B20-42BC-9D58-A8D1071F1888}" dt="2025-04-02T15:40:00.316" v="528" actId="14100"/>
          <ac:picMkLst>
            <pc:docMk/>
            <pc:sldMk cId="3656514794" sldId="316"/>
            <ac:picMk id="1026" creationId="{088261B1-3D99-EEBF-D178-30609E3707B9}"/>
          </ac:picMkLst>
        </pc:picChg>
        <pc:picChg chg="add del">
          <ac:chgData name="Caroline CARON 861" userId="53a10402-cd41-4d0c-a3f2-bbfec78e76f1" providerId="ADAL" clId="{A0A5E6BF-7B20-42BC-9D58-A8D1071F1888}" dt="2025-04-03T11:56:41.353" v="606" actId="478"/>
          <ac:picMkLst>
            <pc:docMk/>
            <pc:sldMk cId="3656514794" sldId="316"/>
            <ac:picMk id="1028" creationId="{0C0DB637-D26D-862B-5DBB-673C26AE42B4}"/>
          </ac:picMkLst>
        </pc:picChg>
      </pc:sldChg>
      <pc:sldChg chg="addSp modSp add mod">
        <pc:chgData name="Caroline CARON 861" userId="53a10402-cd41-4d0c-a3f2-bbfec78e76f1" providerId="ADAL" clId="{A0A5E6BF-7B20-42BC-9D58-A8D1071F1888}" dt="2025-04-02T15:41:21.040" v="531" actId="22"/>
        <pc:sldMkLst>
          <pc:docMk/>
          <pc:sldMk cId="1664821939" sldId="317"/>
        </pc:sldMkLst>
        <pc:spChg chg="mod">
          <ac:chgData name="Caroline CARON 861" userId="53a10402-cd41-4d0c-a3f2-bbfec78e76f1" providerId="ADAL" clId="{A0A5E6BF-7B20-42BC-9D58-A8D1071F1888}" dt="2025-04-02T11:27:01.715" v="150" actId="20577"/>
          <ac:spMkLst>
            <pc:docMk/>
            <pc:sldMk cId="1664821939" sldId="317"/>
            <ac:spMk id="7" creationId="{9C41B000-4057-0280-2E6F-A9B1590193F2}"/>
          </ac:spMkLst>
        </pc:spChg>
        <pc:picChg chg="add">
          <ac:chgData name="Caroline CARON 861" userId="53a10402-cd41-4d0c-a3f2-bbfec78e76f1" providerId="ADAL" clId="{A0A5E6BF-7B20-42BC-9D58-A8D1071F1888}" dt="2025-04-02T15:41:21.040" v="531" actId="22"/>
          <ac:picMkLst>
            <pc:docMk/>
            <pc:sldMk cId="1664821939" sldId="317"/>
            <ac:picMk id="4" creationId="{0915677F-EF7E-B1FF-B03D-1FB73914EC3C}"/>
          </ac:picMkLst>
        </pc:picChg>
      </pc:sldChg>
      <pc:sldChg chg="del">
        <pc:chgData name="Caroline CARON 861" userId="53a10402-cd41-4d0c-a3f2-bbfec78e76f1" providerId="ADAL" clId="{A0A5E6BF-7B20-42BC-9D58-A8D1071F1888}" dt="2025-04-02T11:25:12.186" v="96" actId="2696"/>
        <pc:sldMkLst>
          <pc:docMk/>
          <pc:sldMk cId="4167182274" sldId="317"/>
        </pc:sldMkLst>
      </pc:sldChg>
      <pc:sldChg chg="modSp add mod">
        <pc:chgData name="Caroline CARON 861" userId="53a10402-cd41-4d0c-a3f2-bbfec78e76f1" providerId="ADAL" clId="{A0A5E6BF-7B20-42BC-9D58-A8D1071F1888}" dt="2025-04-02T11:27:18.311" v="184" actId="20577"/>
        <pc:sldMkLst>
          <pc:docMk/>
          <pc:sldMk cId="2222603274" sldId="318"/>
        </pc:sldMkLst>
        <pc:spChg chg="mod">
          <ac:chgData name="Caroline CARON 861" userId="53a10402-cd41-4d0c-a3f2-bbfec78e76f1" providerId="ADAL" clId="{A0A5E6BF-7B20-42BC-9D58-A8D1071F1888}" dt="2025-04-02T11:27:18.311" v="184" actId="20577"/>
          <ac:spMkLst>
            <pc:docMk/>
            <pc:sldMk cId="2222603274" sldId="318"/>
            <ac:spMk id="7" creationId="{9C41B000-4057-0280-2E6F-A9B1590193F2}"/>
          </ac:spMkLst>
        </pc:spChg>
      </pc:sldChg>
      <pc:sldChg chg="del">
        <pc:chgData name="Caroline CARON 861" userId="53a10402-cd41-4d0c-a3f2-bbfec78e76f1" providerId="ADAL" clId="{A0A5E6BF-7B20-42BC-9D58-A8D1071F1888}" dt="2025-04-02T11:25:14.299" v="97" actId="2696"/>
        <pc:sldMkLst>
          <pc:docMk/>
          <pc:sldMk cId="2371568299" sldId="318"/>
        </pc:sldMkLst>
      </pc:sldChg>
      <pc:sldChg chg="del">
        <pc:chgData name="Caroline CARON 861" userId="53a10402-cd41-4d0c-a3f2-bbfec78e76f1" providerId="ADAL" clId="{A0A5E6BF-7B20-42BC-9D58-A8D1071F1888}" dt="2025-04-02T11:25:17.359" v="98" actId="2696"/>
        <pc:sldMkLst>
          <pc:docMk/>
          <pc:sldMk cId="2343258120" sldId="319"/>
        </pc:sldMkLst>
      </pc:sldChg>
      <pc:sldChg chg="addSp delSp modSp add mod">
        <pc:chgData name="Caroline CARON 861" userId="53a10402-cd41-4d0c-a3f2-bbfec78e76f1" providerId="ADAL" clId="{A0A5E6BF-7B20-42BC-9D58-A8D1071F1888}" dt="2025-04-02T15:41:42.623" v="536" actId="1076"/>
        <pc:sldMkLst>
          <pc:docMk/>
          <pc:sldMk cId="3962666229" sldId="319"/>
        </pc:sldMkLst>
        <pc:picChg chg="del">
          <ac:chgData name="Caroline CARON 861" userId="53a10402-cd41-4d0c-a3f2-bbfec78e76f1" providerId="ADAL" clId="{A0A5E6BF-7B20-42BC-9D58-A8D1071F1888}" dt="2025-04-02T15:41:28.723" v="533" actId="478"/>
          <ac:picMkLst>
            <pc:docMk/>
            <pc:sldMk cId="3962666229" sldId="319"/>
            <ac:picMk id="4" creationId="{0915677F-EF7E-B1FF-B03D-1FB73914EC3C}"/>
          </ac:picMkLst>
        </pc:picChg>
        <pc:picChg chg="add mod">
          <ac:chgData name="Caroline CARON 861" userId="53a10402-cd41-4d0c-a3f2-bbfec78e76f1" providerId="ADAL" clId="{A0A5E6BF-7B20-42BC-9D58-A8D1071F1888}" dt="2025-04-02T15:41:42.623" v="536" actId="1076"/>
          <ac:picMkLst>
            <pc:docMk/>
            <pc:sldMk cId="3962666229" sldId="319"/>
            <ac:picMk id="5" creationId="{B8612B19-58CA-A26D-F6A0-B2A440AA949C}"/>
          </ac:picMkLst>
        </pc:picChg>
      </pc:sldChg>
      <pc:sldChg chg="del">
        <pc:chgData name="Caroline CARON 861" userId="53a10402-cd41-4d0c-a3f2-bbfec78e76f1" providerId="ADAL" clId="{A0A5E6BF-7B20-42BC-9D58-A8D1071F1888}" dt="2025-04-02T11:25:23.632" v="101" actId="2696"/>
        <pc:sldMkLst>
          <pc:docMk/>
          <pc:sldMk cId="1857016198" sldId="320"/>
        </pc:sldMkLst>
      </pc:sldChg>
      <pc:sldChg chg="addSp delSp add mod">
        <pc:chgData name="Caroline CARON 861" userId="53a10402-cd41-4d0c-a3f2-bbfec78e76f1" providerId="ADAL" clId="{A0A5E6BF-7B20-42BC-9D58-A8D1071F1888}" dt="2025-04-02T15:42:05.420" v="541" actId="22"/>
        <pc:sldMkLst>
          <pc:docMk/>
          <pc:sldMk cId="2819409296" sldId="320"/>
        </pc:sldMkLst>
        <pc:picChg chg="add">
          <ac:chgData name="Caroline CARON 861" userId="53a10402-cd41-4d0c-a3f2-bbfec78e76f1" providerId="ADAL" clId="{A0A5E6BF-7B20-42BC-9D58-A8D1071F1888}" dt="2025-04-02T15:42:05.420" v="541" actId="22"/>
          <ac:picMkLst>
            <pc:docMk/>
            <pc:sldMk cId="2819409296" sldId="320"/>
            <ac:picMk id="4" creationId="{1CF75929-F86B-CCBB-0630-F28BDF6BF667}"/>
          </ac:picMkLst>
        </pc:picChg>
        <pc:picChg chg="del">
          <ac:chgData name="Caroline CARON 861" userId="53a10402-cd41-4d0c-a3f2-bbfec78e76f1" providerId="ADAL" clId="{A0A5E6BF-7B20-42BC-9D58-A8D1071F1888}" dt="2025-04-02T15:42:04.286" v="540" actId="478"/>
          <ac:picMkLst>
            <pc:docMk/>
            <pc:sldMk cId="2819409296" sldId="320"/>
            <ac:picMk id="5" creationId="{B8612B19-58CA-A26D-F6A0-B2A440AA949C}"/>
          </ac:picMkLst>
        </pc:picChg>
      </pc:sldChg>
      <pc:sldChg chg="add del">
        <pc:chgData name="Caroline CARON 861" userId="53a10402-cd41-4d0c-a3f2-bbfec78e76f1" providerId="ADAL" clId="{A0A5E6BF-7B20-42BC-9D58-A8D1071F1888}" dt="2025-04-02T15:41:47.237" v="538" actId="47"/>
        <pc:sldMkLst>
          <pc:docMk/>
          <pc:sldMk cId="2918284126" sldId="320"/>
        </pc:sldMkLst>
      </pc:sldChg>
      <pc:sldChg chg="del">
        <pc:chgData name="Caroline CARON 861" userId="53a10402-cd41-4d0c-a3f2-bbfec78e76f1" providerId="ADAL" clId="{A0A5E6BF-7B20-42BC-9D58-A8D1071F1888}" dt="2025-04-02T11:25:21.559" v="100" actId="2696"/>
        <pc:sldMkLst>
          <pc:docMk/>
          <pc:sldMk cId="577031197" sldId="321"/>
        </pc:sldMkLst>
      </pc:sldChg>
      <pc:sldChg chg="add">
        <pc:chgData name="Caroline CARON 861" userId="53a10402-cd41-4d0c-a3f2-bbfec78e76f1" providerId="ADAL" clId="{A0A5E6BF-7B20-42BC-9D58-A8D1071F1888}" dt="2025-04-03T11:56:37.592" v="605" actId="2890"/>
        <pc:sldMkLst>
          <pc:docMk/>
          <pc:sldMk cId="1189690009" sldId="321"/>
        </pc:sldMkLst>
      </pc:sldChg>
      <pc:sldChg chg="del">
        <pc:chgData name="Caroline CARON 861" userId="53a10402-cd41-4d0c-a3f2-bbfec78e76f1" providerId="ADAL" clId="{A0A5E6BF-7B20-42BC-9D58-A8D1071F1888}" dt="2025-04-02T11:25:19.632" v="99" actId="2696"/>
        <pc:sldMkLst>
          <pc:docMk/>
          <pc:sldMk cId="1884036913" sldId="322"/>
        </pc:sldMkLst>
      </pc:sldChg>
      <pc:sldChg chg="del">
        <pc:chgData name="Caroline CARON 861" userId="53a10402-cd41-4d0c-a3f2-bbfec78e76f1" providerId="ADAL" clId="{A0A5E6BF-7B20-42BC-9D58-A8D1071F1888}" dt="2025-04-02T11:25:27.741" v="102" actId="2696"/>
        <pc:sldMkLst>
          <pc:docMk/>
          <pc:sldMk cId="3946508796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32B3BD6F-F47D-47F7-A54F-D75504B4F9F4}" type="datetime1">
              <a:rPr lang="fr-FR" smtClean="0"/>
              <a:t>07/05/2025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B8DC1D1-B6C2-C644-8BF1-C34DBFFE1C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’en-tête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9" name="Espace réservé de l’image des diapositives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7B73D5-4316-4CC4-A5BB-3A99B0FE1F41}" type="datetime1">
              <a:rPr lang="fr-FR" smtClean="0"/>
              <a:pPr/>
              <a:t>07/05/2025</a:t>
            </a:fld>
            <a:endParaRPr lang="fr-FR" dirty="0"/>
          </a:p>
        </p:txBody>
      </p:sp>
      <p:sp>
        <p:nvSpPr>
          <p:cNvPr id="12" name="Espace réservé des commentaires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1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10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56868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41997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509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7860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4820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90978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4632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3221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813607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42232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96786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20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99279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10448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22051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9531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90965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54047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526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23240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9372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55243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24" name="Connecteur droit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 noProof="0"/>
              <a:t>Modifiez le style du titre </a:t>
            </a:r>
          </a:p>
        </p:txBody>
      </p:sp>
      <p:sp>
        <p:nvSpPr>
          <p:cNvPr id="47" name="Espace réservé du contenu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image≈≈</a:t>
            </a:r>
          </a:p>
        </p:txBody>
      </p:sp>
      <p:sp>
        <p:nvSpPr>
          <p:cNvPr id="9" name="Forme libre : Form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 avec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 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" name="Forme libre : Forme 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Forme libre : Form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" name="Forme libre : Forme 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6" name="Espace réservé du contenu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1" name="Espace réservé du contenu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5" name="Espace réservé du contenu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25" name="Espace réservé du titre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3" name="Espace réservé du contenu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du contenu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Espace réservé du contenu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4" name="Espace réservé du titre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Espace réservé du contenu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  <a:endParaRPr lang="fr-FR" noProof="0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/>
              <a:t>‹N°›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 : Form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orme libre : Form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orme libre : Forme 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orme libre : Forme 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orme libre : Forme 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orme libre : Forme 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orme libre : Forme 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orme libre : Forme 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orme libre : Form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orme libre : Form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orme libre : Form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orme libre : Form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orme libre : Form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orme libre : Form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orme libre : Form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orme libre : Form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orme libre : Form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orme libre : Forme 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orme libre : Forme 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6" name="Espace réservé du contenu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8" name="Espace réservé du contenu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0" name="Espace réservé du contenu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2" name="Espace réservé du contenu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4" name="Espace réservé du contenu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" name="Forme libre : Form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1" name="Sous-titre 47" descr="Cliquez sur l’icône pour ajouter une imag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à l’image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Sous-titre 47" descr="Cliquez sur l’icône pour ajouter une imag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Forme libre : Form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’image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9" name="Espace réservé d’image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8" name="Espace réservé du contenu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19" name="Forme libre : Form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0" name="Forme libre : Form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rme libre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9" name="Hexagone 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0" name="Hexagone 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Hexagone 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Hexagone 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4" name="Hexagone 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Hexagone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8" name="Hexagone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: Forme 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3" name="Forme libre: Forme 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4" name="Forme libre : Forme 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Cliquez pour modifier le style du titre du masque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" name="Forme libre : Forme 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8" name="Forme libre 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0" name="Forme libre 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contenu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Hexagone 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Texte 47" descr="Cliquez sur l’icône pour ajouter une imag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1" cap="all" baseline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1" name="Espace réservé du contenu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nce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au tableau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9" name="Forme libre : Forme 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3" name="Forme libre : Form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fr-FR" sz="2700">
                <a:latin typeface="+mn-lt"/>
              </a:defRPr>
            </a:lvl1pPr>
          </a:lstStyle>
          <a:p>
            <a:pPr rtl="0"/>
            <a:r>
              <a:rPr lang="fr-FR"/>
              <a:t>Cliquez pour modifier le style du texte</a:t>
            </a:r>
          </a:p>
        </p:txBody>
      </p:sp>
      <p:sp>
        <p:nvSpPr>
          <p:cNvPr id="11" name="Sous-titr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4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4" name="Forme libre : Form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" name="Forme libre : Forme 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6" name="Forme libre : Forme 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Forme libre : Form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/>
              <a:t>‹N°›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5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3" name="Espace réservé du contenu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Espace réservé du contenu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1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fr-FR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56" name="Espace réservé du contenu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8" name="Espace réservé du contenu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 dirty="0"/>
          </a:p>
        </p:txBody>
      </p:sp>
      <p:sp>
        <p:nvSpPr>
          <p:cNvPr id="4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6" name="Espace réservé du contenu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9" name="Espace réservé du contenu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0" name="Espace réservé du contenu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2" name="Espace réservé du contenu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5" name="Espace réservé du contenu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8" name="Espace réservé du contenu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fr-FR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>
          <a:solidFill>
            <a:schemeClr val="accent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ameo.com/read/0075573373bec37acae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6054723" cy="205744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Visio mensuelle Partenaires</a:t>
            </a:r>
            <a:br>
              <a:rPr lang="fr-FR" dirty="0"/>
            </a:br>
            <a:r>
              <a:rPr lang="fr-FR" sz="2800" dirty="0"/>
              <a:t>Le 09/05/2025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23240" y="4044367"/>
            <a:ext cx="7820037" cy="605272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Actualités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Aide au logement étudiants :  gestion des droits pour la période estivale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France </a:t>
            </a:r>
            <a:r>
              <a:rPr lang="fr-FR" sz="1600" dirty="0" err="1"/>
              <a:t>Connect</a:t>
            </a:r>
            <a:r>
              <a:rPr lang="fr-FR" sz="1600" dirty="0"/>
              <a:t> +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Evolutions caf.fr</a:t>
            </a:r>
          </a:p>
        </p:txBody>
      </p:sp>
      <p:sp>
        <p:nvSpPr>
          <p:cNvPr id="10" name="Forme libre: Form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6" y="47938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orme libre: Form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1291" y="2656050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4" name="Forme libre: Forme 11">
            <a:extLst>
              <a:ext uri="{FF2B5EF4-FFF2-40B4-BE49-F238E27FC236}">
                <a16:creationId xmlns:a16="http://schemas.microsoft.com/office/drawing/2014/main" id="{B9F0C3EA-AC10-654C-3051-181D9168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0269" y="479389"/>
            <a:ext cx="3656967" cy="405052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F75929-F86B-CCBB-0630-F28BDF6B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0" y="1204447"/>
            <a:ext cx="11022731" cy="50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612B19-58CA-A26D-F6A0-B2A440AA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91" y="718594"/>
            <a:ext cx="7710095" cy="5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349262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400" dirty="0"/>
              <a:t>Evolutions caf.fr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AB0F04-9743-4940-0080-3CACAFEC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" y="1085155"/>
            <a:ext cx="9916292" cy="52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0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DE06E7-EE12-9A36-F63B-DF58E9B2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8" y="533928"/>
            <a:ext cx="11162120" cy="57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5D2175-A6C0-B5C4-609C-C76F71FA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0" y="652075"/>
            <a:ext cx="10774279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AB7EBF-0A66-3437-2D1F-D60CA697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5" y="599680"/>
            <a:ext cx="10850489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8D4D2C-DFFB-73F0-5A48-512176AC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4" y="613969"/>
            <a:ext cx="10793331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A0CCD1-02E4-0ADE-4630-92947636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7" y="637785"/>
            <a:ext cx="10783805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88E6CA-82C6-F4FB-9CFD-D779D295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3" y="513943"/>
            <a:ext cx="10945753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3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00D2DD-3CB8-824E-85EC-3AABE81C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5" y="585390"/>
            <a:ext cx="10850489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30007" y="1182686"/>
            <a:ext cx="1030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dernière bascule suite à la réforme a eu lieu le 1</a:t>
            </a:r>
            <a:r>
              <a:rPr lang="fr-FR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 2025.</a:t>
            </a:r>
          </a:p>
          <a:p>
            <a:pPr rtl="0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rtl="0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dossiers avec le trimestre de droit mai, juin et juillet 2025 auront dorénavant le trimestre de référence </a:t>
            </a:r>
            <a:r>
              <a:rPr lang="fr-FR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janvier, février et mars 2025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non plus </a:t>
            </a:r>
            <a:r>
              <a:rPr lang="fr-FR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février, mars et avril 2025.</a:t>
            </a:r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680453" y="418273"/>
            <a:ext cx="10490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2400" dirty="0"/>
              <a:t>Actualités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9A3C6A-0663-4ABA-A5CE-799FAE976E52}"/>
              </a:ext>
            </a:extLst>
          </p:cNvPr>
          <p:cNvSpPr txBox="1"/>
          <p:nvPr/>
        </p:nvSpPr>
        <p:spPr>
          <a:xfrm>
            <a:off x="554852" y="998020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Retour sur le </a:t>
            </a:r>
            <a:r>
              <a:rPr lang="fr-FR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préaffichage</a:t>
            </a:r>
            <a:r>
              <a:rPr lang="fr-FR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des </a:t>
            </a:r>
            <a:r>
              <a:rPr lang="fr-FR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dtr</a:t>
            </a:r>
            <a:endParaRPr lang="fr-FR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B07081-02C2-9E31-D952-36C05925D41D}"/>
              </a:ext>
            </a:extLst>
          </p:cNvPr>
          <p:cNvSpPr txBox="1"/>
          <p:nvPr/>
        </p:nvSpPr>
        <p:spPr>
          <a:xfrm>
            <a:off x="530007" y="2756681"/>
            <a:ext cx="10791645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workSansSemiBold"/>
              </a:rPr>
              <a:t>Le guide des prestations 2025 est disponible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E8701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lien avec la revalorisation annuelle de 1,7% du montant des aides des Caf du 1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avril, le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E8701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Guide des prestations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actualisé est désormais en ligne sur caf.fr.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28304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Indispensable pour tout savoir sur les démarches et les services des Caf, ce document détaille les nouveaux montants, qui seront effectifs à compter des versements du 5 mai.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Quoi de neuf cette année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8304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revalorisation du montant des prestations de 1,7%.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Une couverture revisitée, qui reflète des situations du quotidien.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Une page pour les jeunes (16-25 ans) entièrement repensée, avec des ressources adaptées.</a:t>
            </a:r>
            <a:endParaRPr lang="fr-FR" altLang="fr-FR" dirty="0">
              <a:solidFill>
                <a:srgbClr val="28304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2830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Toujours plus de liens directs vers caf.fr, pour accéder rapidement aux services et démarches en ligne.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8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0EEE30-15DB-3B06-84AA-F84BF39B3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0" y="580627"/>
            <a:ext cx="10955279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ED1B88-10E5-8C9D-2C2F-DF0BBB7D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1" y="623496"/>
            <a:ext cx="10802858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4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3458158" y="1577767"/>
            <a:ext cx="4814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Vos questions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AF6D21-B4C2-DF80-AC9B-DC38ABCC3C4D}"/>
              </a:ext>
            </a:extLst>
          </p:cNvPr>
          <p:cNvSpPr txBox="1"/>
          <p:nvPr/>
        </p:nvSpPr>
        <p:spPr>
          <a:xfrm>
            <a:off x="2231765" y="3429000"/>
            <a:ext cx="5525873" cy="156966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2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Merci 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3200" dirty="0"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32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Prochaine réunion le 6 juin  </a:t>
            </a:r>
          </a:p>
        </p:txBody>
      </p:sp>
    </p:spTree>
    <p:extLst>
      <p:ext uri="{BB962C8B-B14F-4D97-AF65-F5344CB8AC3E}">
        <p14:creationId xmlns:p14="http://schemas.microsoft.com/office/powerpoint/2010/main" val="384944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349262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400" dirty="0"/>
              <a:t>Aide au logement étudiants :  gestion des droits pour la période estivale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441790-93DC-69AA-1888-C8EC5F2C1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8" y="1231069"/>
            <a:ext cx="9774014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BAA91A-85AF-1DFC-9F47-0AB881F25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1749"/>
            <a:ext cx="10582769" cy="59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9320E8-097E-72E7-5ED4-E7A2AC1B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8" y="314361"/>
            <a:ext cx="10932607" cy="61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F740E2-113F-ECF8-C467-F2E2DF17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6" y="252728"/>
            <a:ext cx="10635887" cy="59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46106B-F5ED-8D45-2E91-610B1F5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278297"/>
            <a:ext cx="11193820" cy="62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AC8D1D-1EC9-E61C-ECC6-4A30F13F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7" y="235889"/>
            <a:ext cx="11382951" cy="63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3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485435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15677F-EF7E-B1FF-B03D-1FB73914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21" y="349262"/>
            <a:ext cx="11357787" cy="6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193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74_TF00951641_Win32" id="{9C277D93-6D91-4345-95FC-62E85968F11E}" vid="{4A24520A-28B2-41B8-8AAE-AF12CA7BA2C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4743df-31d7-472f-a8ef-d54d5b6e07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F5085BDC10447B85904CD77EC2E9C" ma:contentTypeVersion="14" ma:contentTypeDescription="Crée un document." ma:contentTypeScope="" ma:versionID="e5c35996ee74fbdcd13020cc4573a4d2">
  <xsd:schema xmlns:xsd="http://www.w3.org/2001/XMLSchema" xmlns:xs="http://www.w3.org/2001/XMLSchema" xmlns:p="http://schemas.microsoft.com/office/2006/metadata/properties" xmlns:ns3="c94743df-31d7-472f-a8ef-d54d5b6e07f4" xmlns:ns4="918ccb49-186c-4e23-98e4-870c26b97153" targetNamespace="http://schemas.microsoft.com/office/2006/metadata/properties" ma:root="true" ma:fieldsID="060cd0df19487dbf8a6a624d1f55638f" ns3:_="" ns4:_="">
    <xsd:import namespace="c94743df-31d7-472f-a8ef-d54d5b6e07f4"/>
    <xsd:import namespace="918ccb49-186c-4e23-98e4-870c26b97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743df-31d7-472f-a8ef-d54d5b6e0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ccb49-186c-4e23-98e4-870c26b97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D9BE2-6B3D-4616-B044-300A8177DEA5}">
  <ds:schemaRefs>
    <ds:schemaRef ds:uri="918ccb49-186c-4e23-98e4-870c26b9715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4743df-31d7-472f-a8ef-d54d5b6e07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342CE0-D1F7-4F12-BB58-5FD7AAC39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743df-31d7-472f-a8ef-d54d5b6e07f4"/>
    <ds:schemaRef ds:uri="918ccb49-186c-4e23-98e4-870c26b97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claire</Template>
  <TotalTime>1433</TotalTime>
  <Words>269</Words>
  <Application>Microsoft Office PowerPoint</Application>
  <PresentationFormat>Grand écran</PresentationFormat>
  <Paragraphs>52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Abadi</vt:lpstr>
      <vt:lpstr>Arial</vt:lpstr>
      <vt:lpstr>Arial Black</vt:lpstr>
      <vt:lpstr>Calibri</vt:lpstr>
      <vt:lpstr>Posterama</vt:lpstr>
      <vt:lpstr>Posterama Text SemiBold</vt:lpstr>
      <vt:lpstr>Roboto</vt:lpstr>
      <vt:lpstr>workSansSemiBold</vt:lpstr>
      <vt:lpstr>Personnalisé​</vt:lpstr>
      <vt:lpstr>Visio mensuelle Partenaires Le 09/05/2025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LP2 Le 28/05</dc:title>
  <dc:creator>Emilie NICOLEAU 861</dc:creator>
  <cp:lastModifiedBy>Caroline CARON 861</cp:lastModifiedBy>
  <cp:revision>125</cp:revision>
  <dcterms:created xsi:type="dcterms:W3CDTF">2024-05-27T09:54:19Z</dcterms:created>
  <dcterms:modified xsi:type="dcterms:W3CDTF">2025-05-07T12:28:36Z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0x01010024FF5085BDC10447B85904CD77EC2E9C</vt:lpwstr>
  </property>
</Properties>
</file>