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96" r:id="rId5"/>
    <p:sldId id="320" r:id="rId6"/>
    <p:sldId id="321" r:id="rId7"/>
    <p:sldId id="326" r:id="rId8"/>
    <p:sldId id="325" r:id="rId9"/>
    <p:sldId id="322" r:id="rId10"/>
    <p:sldId id="323" r:id="rId11"/>
    <p:sldId id="324" r:id="rId12"/>
    <p:sldId id="338" r:id="rId13"/>
    <p:sldId id="336" r:id="rId14"/>
    <p:sldId id="340" r:id="rId15"/>
    <p:sldId id="316" r:id="rId16"/>
    <p:sldId id="289" r:id="rId17"/>
  </p:sldIdLst>
  <p:sldSz cx="12192000" cy="6858000"/>
  <p:notesSz cx="6858000" cy="9144000"/>
  <p:defaultTextStyle>
    <a:defPPr rtl="0">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0CFE67B4-8328-5448-E5A0-A648E86E577F}" name="Caroline CARON 861" initials="CC8" userId="S::caroline.caron@caf86.caf.fr::53a10402-cd41-4d0c-a3f2-bbfec78e76f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28DAB"/>
    <a:srgbClr val="D6E0EB"/>
    <a:srgbClr val="446992"/>
    <a:srgbClr val="AEC2D8"/>
    <a:srgbClr val="98432A"/>
    <a:srgbClr val="D84400"/>
    <a:srgbClr val="44678D"/>
    <a:srgbClr val="263E5A"/>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23BB07-2606-48D9-9333-1BA2CE7C75A6}" v="26" dt="2026-01-07T14:01:06.011"/>
    <p1510:client id="{89CDC6A2-108C-05E6-DBB4-E7C2D4B64CA7}" v="14" dt="2026-01-08T13:14:05.035"/>
    <p1510:client id="{B1C2BFFA-9AFE-3703-B0F3-2230863FCD2F}" v="4" dt="2026-01-09T08:33:45.671"/>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varScale="1">
        <p:scale>
          <a:sx n="105" d="100"/>
          <a:sy n="105" d="100"/>
        </p:scale>
        <p:origin x="750" y="78"/>
      </p:cViewPr>
      <p:guideLst>
        <p:guide orient="horz" pos="1536"/>
        <p:guide pos="312"/>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telle BEDNIK 861" userId="S::estelle.bednik@caf86.caf.fr::03bc7af6-38ff-4d79-89fa-2bf1926c2ef5" providerId="AD" clId="Web-{89CDC6A2-108C-05E6-DBB4-E7C2D4B64CA7}"/>
    <pc:docChg chg="addSld delSld modSld">
      <pc:chgData name="Estelle BEDNIK 861" userId="S::estelle.bednik@caf86.caf.fr::03bc7af6-38ff-4d79-89fa-2bf1926c2ef5" providerId="AD" clId="Web-{89CDC6A2-108C-05E6-DBB4-E7C2D4B64CA7}" dt="2026-01-08T13:14:00.535" v="12"/>
      <pc:docMkLst>
        <pc:docMk/>
      </pc:docMkLst>
      <pc:sldChg chg="modSp">
        <pc:chgData name="Estelle BEDNIK 861" userId="S::estelle.bednik@caf86.caf.fr::03bc7af6-38ff-4d79-89fa-2bf1926c2ef5" providerId="AD" clId="Web-{89CDC6A2-108C-05E6-DBB4-E7C2D4B64CA7}" dt="2026-01-08T13:13:01.891" v="8" actId="20577"/>
        <pc:sldMkLst>
          <pc:docMk/>
          <pc:sldMk cId="3145173582" sldId="338"/>
        </pc:sldMkLst>
        <pc:spChg chg="mod">
          <ac:chgData name="Estelle BEDNIK 861" userId="S::estelle.bednik@caf86.caf.fr::03bc7af6-38ff-4d79-89fa-2bf1926c2ef5" providerId="AD" clId="Web-{89CDC6A2-108C-05E6-DBB4-E7C2D4B64CA7}" dt="2026-01-08T13:13:01.891" v="8" actId="20577"/>
          <ac:spMkLst>
            <pc:docMk/>
            <pc:sldMk cId="3145173582" sldId="338"/>
            <ac:spMk id="2" creationId="{BD33D51A-9457-6DB7-31B7-1E7079BF9367}"/>
          </ac:spMkLst>
        </pc:spChg>
      </pc:sldChg>
      <pc:sldChg chg="del">
        <pc:chgData name="Estelle BEDNIK 861" userId="S::estelle.bednik@caf86.caf.fr::03bc7af6-38ff-4d79-89fa-2bf1926c2ef5" providerId="AD" clId="Web-{89CDC6A2-108C-05E6-DBB4-E7C2D4B64CA7}" dt="2026-01-08T13:14:00.535" v="12"/>
        <pc:sldMkLst>
          <pc:docMk/>
          <pc:sldMk cId="3144105943" sldId="339"/>
        </pc:sldMkLst>
      </pc:sldChg>
      <pc:sldChg chg="modSp add">
        <pc:chgData name="Estelle BEDNIK 861" userId="S::estelle.bednik@caf86.caf.fr::03bc7af6-38ff-4d79-89fa-2bf1926c2ef5" providerId="AD" clId="Web-{89CDC6A2-108C-05E6-DBB4-E7C2D4B64CA7}" dt="2026-01-08T13:13:59.331" v="11" actId="20577"/>
        <pc:sldMkLst>
          <pc:docMk/>
          <pc:sldMk cId="3601816875" sldId="340"/>
        </pc:sldMkLst>
        <pc:spChg chg="mod">
          <ac:chgData name="Estelle BEDNIK 861" userId="S::estelle.bednik@caf86.caf.fr::03bc7af6-38ff-4d79-89fa-2bf1926c2ef5" providerId="AD" clId="Web-{89CDC6A2-108C-05E6-DBB4-E7C2D4B64CA7}" dt="2026-01-08T13:13:59.331" v="11" actId="20577"/>
          <ac:spMkLst>
            <pc:docMk/>
            <pc:sldMk cId="3601816875" sldId="340"/>
            <ac:spMk id="8" creationId="{9EEAFB60-9B29-3CA6-FC13-0F80DBD1CFF8}"/>
          </ac:spMkLst>
        </pc:spChg>
      </pc:sldChg>
    </pc:docChg>
  </pc:docChgLst>
  <pc:docChgLst>
    <pc:chgData name="Caroline CARON 861" userId="53a10402-cd41-4d0c-a3f2-bbfec78e76f1" providerId="ADAL" clId="{AAF5B002-A067-4197-9565-CE00277E16CF}"/>
    <pc:docChg chg="undo custSel addSld delSld modSld sldOrd">
      <pc:chgData name="Caroline CARON 861" userId="53a10402-cd41-4d0c-a3f2-bbfec78e76f1" providerId="ADAL" clId="{AAF5B002-A067-4197-9565-CE00277E16CF}" dt="2026-01-07T15:32:19.140" v="2206" actId="20577"/>
      <pc:docMkLst>
        <pc:docMk/>
      </pc:docMkLst>
      <pc:sldChg chg="addSp delSp modSp mod">
        <pc:chgData name="Caroline CARON 861" userId="53a10402-cd41-4d0c-a3f2-bbfec78e76f1" providerId="ADAL" clId="{AAF5B002-A067-4197-9565-CE00277E16CF}" dt="2026-01-07T13:57:42.834" v="2055" actId="20577"/>
        <pc:sldMkLst>
          <pc:docMk/>
          <pc:sldMk cId="543282737" sldId="296"/>
        </pc:sldMkLst>
        <pc:spChg chg="mod">
          <ac:chgData name="Caroline CARON 861" userId="53a10402-cd41-4d0c-a3f2-bbfec78e76f1" providerId="ADAL" clId="{AAF5B002-A067-4197-9565-CE00277E16CF}" dt="2026-01-05T13:19:51.440" v="1864" actId="20577"/>
          <ac:spMkLst>
            <pc:docMk/>
            <pc:sldMk cId="543282737" sldId="296"/>
            <ac:spMk id="7" creationId="{93A3B864-5E85-99D2-93E5-5CA1F4F35DC7}"/>
          </ac:spMkLst>
        </pc:spChg>
        <pc:spChg chg="mod">
          <ac:chgData name="Caroline CARON 861" userId="53a10402-cd41-4d0c-a3f2-bbfec78e76f1" providerId="ADAL" clId="{AAF5B002-A067-4197-9565-CE00277E16CF}" dt="2026-01-07T13:57:42.834" v="2055" actId="20577"/>
          <ac:spMkLst>
            <pc:docMk/>
            <pc:sldMk cId="543282737" sldId="296"/>
            <ac:spMk id="9" creationId="{485E0237-B9A1-0B58-E0AA-05EF84817EB4}"/>
          </ac:spMkLst>
        </pc:spChg>
      </pc:sldChg>
      <pc:sldChg chg="modSp add del mod">
        <pc:chgData name="Caroline CARON 861" userId="53a10402-cd41-4d0c-a3f2-bbfec78e76f1" providerId="ADAL" clId="{AAF5B002-A067-4197-9565-CE00277E16CF}" dt="2026-01-06T15:08:36.989" v="1927" actId="1076"/>
        <pc:sldMkLst>
          <pc:docMk/>
          <pc:sldMk cId="3124781409" sldId="316"/>
        </pc:sldMkLst>
        <pc:spChg chg="mod">
          <ac:chgData name="Caroline CARON 861" userId="53a10402-cd41-4d0c-a3f2-bbfec78e76f1" providerId="ADAL" clId="{AAF5B002-A067-4197-9565-CE00277E16CF}" dt="2026-01-06T15:08:36.989" v="1927" actId="1076"/>
          <ac:spMkLst>
            <pc:docMk/>
            <pc:sldMk cId="3124781409" sldId="316"/>
            <ac:spMk id="2" creationId="{EDC2CAF9-E385-90F3-172E-DA243F3E69D7}"/>
          </ac:spMkLst>
        </pc:spChg>
        <pc:spChg chg="mod">
          <ac:chgData name="Caroline CARON 861" userId="53a10402-cd41-4d0c-a3f2-bbfec78e76f1" providerId="ADAL" clId="{AAF5B002-A067-4197-9565-CE00277E16CF}" dt="2026-01-06T15:08:29.361" v="1926" actId="1076"/>
          <ac:spMkLst>
            <pc:docMk/>
            <pc:sldMk cId="3124781409" sldId="316"/>
            <ac:spMk id="3" creationId="{FAAAD537-47C2-E0A3-23CE-F3760F691015}"/>
          </ac:spMkLst>
        </pc:spChg>
      </pc:sldChg>
      <pc:sldChg chg="addSp delSp modSp mod">
        <pc:chgData name="Caroline CARON 861" userId="53a10402-cd41-4d0c-a3f2-bbfec78e76f1" providerId="ADAL" clId="{AAF5B002-A067-4197-9565-CE00277E16CF}" dt="2026-01-07T14:01:45.464" v="2069" actId="20577"/>
        <pc:sldMkLst>
          <pc:docMk/>
          <pc:sldMk cId="960700432" sldId="320"/>
        </pc:sldMkLst>
        <pc:spChg chg="add mod">
          <ac:chgData name="Caroline CARON 861" userId="53a10402-cd41-4d0c-a3f2-bbfec78e76f1" providerId="ADAL" clId="{AAF5B002-A067-4197-9565-CE00277E16CF}" dt="2026-01-07T14:01:45.464" v="2069" actId="20577"/>
          <ac:spMkLst>
            <pc:docMk/>
            <pc:sldMk cId="960700432" sldId="320"/>
            <ac:spMk id="3" creationId="{606B506F-419D-EC88-BEAB-AB784354A275}"/>
          </ac:spMkLst>
        </pc:spChg>
        <pc:spChg chg="mod">
          <ac:chgData name="Caroline CARON 861" userId="53a10402-cd41-4d0c-a3f2-bbfec78e76f1" providerId="ADAL" clId="{AAF5B002-A067-4197-9565-CE00277E16CF}" dt="2025-12-31T12:23:33.300" v="207" actId="20577"/>
          <ac:spMkLst>
            <pc:docMk/>
            <pc:sldMk cId="960700432" sldId="320"/>
            <ac:spMk id="4" creationId="{109E89DE-7183-4E89-02B3-2AD942281FE3}"/>
          </ac:spMkLst>
        </pc:spChg>
      </pc:sldChg>
      <pc:sldChg chg="addSp delSp modSp add mod ord">
        <pc:chgData name="Caroline CARON 861" userId="53a10402-cd41-4d0c-a3f2-bbfec78e76f1" providerId="ADAL" clId="{AAF5B002-A067-4197-9565-CE00277E16CF}" dt="2026-01-07T14:04:00.050" v="2117" actId="20577"/>
        <pc:sldMkLst>
          <pc:docMk/>
          <pc:sldMk cId="3260065696" sldId="321"/>
        </pc:sldMkLst>
        <pc:spChg chg="mod">
          <ac:chgData name="Caroline CARON 861" userId="53a10402-cd41-4d0c-a3f2-bbfec78e76f1" providerId="ADAL" clId="{AAF5B002-A067-4197-9565-CE00277E16CF}" dt="2025-12-31T12:41:07.994" v="222"/>
          <ac:spMkLst>
            <pc:docMk/>
            <pc:sldMk cId="3260065696" sldId="321"/>
            <ac:spMk id="4" creationId="{A1BC7C01-DC68-ED2C-3453-003173DF5489}"/>
          </ac:spMkLst>
        </pc:spChg>
        <pc:spChg chg="add mod">
          <ac:chgData name="Caroline CARON 861" userId="53a10402-cd41-4d0c-a3f2-bbfec78e76f1" providerId="ADAL" clId="{AAF5B002-A067-4197-9565-CE00277E16CF}" dt="2026-01-07T14:04:00.050" v="2117" actId="20577"/>
          <ac:spMkLst>
            <pc:docMk/>
            <pc:sldMk cId="3260065696" sldId="321"/>
            <ac:spMk id="5" creationId="{4E68FE3C-1101-3920-F887-1739ED3840A6}"/>
          </ac:spMkLst>
        </pc:spChg>
        <pc:spChg chg="mod">
          <ac:chgData name="Caroline CARON 861" userId="53a10402-cd41-4d0c-a3f2-bbfec78e76f1" providerId="ADAL" clId="{AAF5B002-A067-4197-9565-CE00277E16CF}" dt="2025-12-31T12:41:58.936" v="271" actId="14100"/>
          <ac:spMkLst>
            <pc:docMk/>
            <pc:sldMk cId="3260065696" sldId="321"/>
            <ac:spMk id="9" creationId="{A34CC189-C136-F263-7162-DAB64D31CE0B}"/>
          </ac:spMkLst>
        </pc:spChg>
      </pc:sldChg>
      <pc:sldChg chg="addSp modSp add mod ord">
        <pc:chgData name="Caroline CARON 861" userId="53a10402-cd41-4d0c-a3f2-bbfec78e76f1" providerId="ADAL" clId="{AAF5B002-A067-4197-9565-CE00277E16CF}" dt="2026-01-07T15:32:19.140" v="2206" actId="20577"/>
        <pc:sldMkLst>
          <pc:docMk/>
          <pc:sldMk cId="3899841636" sldId="322"/>
        </pc:sldMkLst>
        <pc:spChg chg="add mod">
          <ac:chgData name="Caroline CARON 861" userId="53a10402-cd41-4d0c-a3f2-bbfec78e76f1" providerId="ADAL" clId="{AAF5B002-A067-4197-9565-CE00277E16CF}" dt="2026-01-07T15:32:19.140" v="2206" actId="20577"/>
          <ac:spMkLst>
            <pc:docMk/>
            <pc:sldMk cId="3899841636" sldId="322"/>
            <ac:spMk id="3" creationId="{F11BE6F0-D391-68BB-DEF0-9387C495A772}"/>
          </ac:spMkLst>
        </pc:spChg>
        <pc:spChg chg="mod">
          <ac:chgData name="Caroline CARON 861" userId="53a10402-cd41-4d0c-a3f2-bbfec78e76f1" providerId="ADAL" clId="{AAF5B002-A067-4197-9565-CE00277E16CF}" dt="2025-12-31T12:45:11.554" v="307" actId="20577"/>
          <ac:spMkLst>
            <pc:docMk/>
            <pc:sldMk cId="3899841636" sldId="322"/>
            <ac:spMk id="4" creationId="{3A682355-F935-D0BD-A87F-038D7C215E93}"/>
          </ac:spMkLst>
        </pc:spChg>
        <pc:spChg chg="mod">
          <ac:chgData name="Caroline CARON 861" userId="53a10402-cd41-4d0c-a3f2-bbfec78e76f1" providerId="ADAL" clId="{AAF5B002-A067-4197-9565-CE00277E16CF}" dt="2025-12-31T12:41:52.168" v="270" actId="14100"/>
          <ac:spMkLst>
            <pc:docMk/>
            <pc:sldMk cId="3899841636" sldId="322"/>
            <ac:spMk id="9" creationId="{D2C3D43D-923C-0755-54ED-3CC4BC72D5FA}"/>
          </ac:spMkLst>
        </pc:spChg>
      </pc:sldChg>
      <pc:sldChg chg="addSp delSp modSp add mod">
        <pc:chgData name="Caroline CARON 861" userId="53a10402-cd41-4d0c-a3f2-bbfec78e76f1" providerId="ADAL" clId="{AAF5B002-A067-4197-9565-CE00277E16CF}" dt="2025-12-31T13:43:52.461" v="1847" actId="14100"/>
        <pc:sldMkLst>
          <pc:docMk/>
          <pc:sldMk cId="4057602704" sldId="323"/>
        </pc:sldMkLst>
        <pc:spChg chg="mod">
          <ac:chgData name="Caroline CARON 861" userId="53a10402-cd41-4d0c-a3f2-bbfec78e76f1" providerId="ADAL" clId="{AAF5B002-A067-4197-9565-CE00277E16CF}" dt="2025-12-31T13:03:09.193" v="1655" actId="5793"/>
          <ac:spMkLst>
            <pc:docMk/>
            <pc:sldMk cId="4057602704" sldId="323"/>
            <ac:spMk id="4" creationId="{88AF6BB8-46EB-F715-5F6C-259C3A73ED0B}"/>
          </ac:spMkLst>
        </pc:spChg>
        <pc:spChg chg="add mod">
          <ac:chgData name="Caroline CARON 861" userId="53a10402-cd41-4d0c-a3f2-bbfec78e76f1" providerId="ADAL" clId="{AAF5B002-A067-4197-9565-CE00277E16CF}" dt="2025-12-31T13:04:58.110" v="1699" actId="20577"/>
          <ac:spMkLst>
            <pc:docMk/>
            <pc:sldMk cId="4057602704" sldId="323"/>
            <ac:spMk id="5" creationId="{F74099DA-DEF7-87ED-9CA5-4B718667C2BD}"/>
          </ac:spMkLst>
        </pc:spChg>
        <pc:spChg chg="mod">
          <ac:chgData name="Caroline CARON 861" userId="53a10402-cd41-4d0c-a3f2-bbfec78e76f1" providerId="ADAL" clId="{AAF5B002-A067-4197-9565-CE00277E16CF}" dt="2025-12-31T13:03:07.023" v="1654" actId="14100"/>
          <ac:spMkLst>
            <pc:docMk/>
            <pc:sldMk cId="4057602704" sldId="323"/>
            <ac:spMk id="9" creationId="{EEC1DB37-6D0C-F279-E8A1-120F4623BAD0}"/>
          </ac:spMkLst>
        </pc:spChg>
        <pc:picChg chg="add mod">
          <ac:chgData name="Caroline CARON 861" userId="53a10402-cd41-4d0c-a3f2-bbfec78e76f1" providerId="ADAL" clId="{AAF5B002-A067-4197-9565-CE00277E16CF}" dt="2025-12-31T13:43:52.461" v="1847" actId="14100"/>
          <ac:picMkLst>
            <pc:docMk/>
            <pc:sldMk cId="4057602704" sldId="323"/>
            <ac:picMk id="3" creationId="{A18D5856-C9F1-5B41-E14F-EC72FCC9F07C}"/>
          </ac:picMkLst>
        </pc:picChg>
      </pc:sldChg>
      <pc:sldChg chg="modSp add mod">
        <pc:chgData name="Caroline CARON 861" userId="53a10402-cd41-4d0c-a3f2-bbfec78e76f1" providerId="ADAL" clId="{AAF5B002-A067-4197-9565-CE00277E16CF}" dt="2026-01-07T13:39:18.799" v="2048" actId="1076"/>
        <pc:sldMkLst>
          <pc:docMk/>
          <pc:sldMk cId="2994973197" sldId="324"/>
        </pc:sldMkLst>
        <pc:spChg chg="mod">
          <ac:chgData name="Caroline CARON 861" userId="53a10402-cd41-4d0c-a3f2-bbfec78e76f1" providerId="ADAL" clId="{AAF5B002-A067-4197-9565-CE00277E16CF}" dt="2026-01-07T13:39:16.211" v="2047" actId="1076"/>
          <ac:spMkLst>
            <pc:docMk/>
            <pc:sldMk cId="2994973197" sldId="324"/>
            <ac:spMk id="4" creationId="{4443AAAF-394D-969A-97C4-2409EE316410}"/>
          </ac:spMkLst>
        </pc:spChg>
        <pc:spChg chg="mod">
          <ac:chgData name="Caroline CARON 861" userId="53a10402-cd41-4d0c-a3f2-bbfec78e76f1" providerId="ADAL" clId="{AAF5B002-A067-4197-9565-CE00277E16CF}" dt="2026-01-07T13:39:18.799" v="2048" actId="1076"/>
          <ac:spMkLst>
            <pc:docMk/>
            <pc:sldMk cId="2994973197" sldId="324"/>
            <ac:spMk id="9" creationId="{1667674F-6EFA-00BC-C67E-4EDF946EB021}"/>
          </ac:spMkLst>
        </pc:spChg>
      </pc:sldChg>
      <pc:sldChg chg="delSp modSp add mod">
        <pc:chgData name="Caroline CARON 861" userId="53a10402-cd41-4d0c-a3f2-bbfec78e76f1" providerId="ADAL" clId="{AAF5B002-A067-4197-9565-CE00277E16CF}" dt="2026-01-07T15:31:17.844" v="2155" actId="20577"/>
        <pc:sldMkLst>
          <pc:docMk/>
          <pc:sldMk cId="120465466" sldId="325"/>
        </pc:sldMkLst>
        <pc:spChg chg="mod">
          <ac:chgData name="Caroline CARON 861" userId="53a10402-cd41-4d0c-a3f2-bbfec78e76f1" providerId="ADAL" clId="{AAF5B002-A067-4197-9565-CE00277E16CF}" dt="2026-01-07T15:31:17.844" v="2155" actId="20577"/>
          <ac:spMkLst>
            <pc:docMk/>
            <pc:sldMk cId="120465466" sldId="325"/>
            <ac:spMk id="5" creationId="{F06A9CE2-C188-778F-EED2-613A8C031EEE}"/>
          </ac:spMkLst>
        </pc:spChg>
      </pc:sldChg>
      <pc:sldChg chg="modSp add mod">
        <pc:chgData name="Caroline CARON 861" userId="53a10402-cd41-4d0c-a3f2-bbfec78e76f1" providerId="ADAL" clId="{AAF5B002-A067-4197-9565-CE00277E16CF}" dt="2025-12-31T13:22:05.107" v="1811" actId="1076"/>
        <pc:sldMkLst>
          <pc:docMk/>
          <pc:sldMk cId="3398348734" sldId="326"/>
        </pc:sldMkLst>
        <pc:spChg chg="mod">
          <ac:chgData name="Caroline CARON 861" userId="53a10402-cd41-4d0c-a3f2-bbfec78e76f1" providerId="ADAL" clId="{AAF5B002-A067-4197-9565-CE00277E16CF}" dt="2025-12-31T13:21:57.672" v="1808" actId="6549"/>
          <ac:spMkLst>
            <pc:docMk/>
            <pc:sldMk cId="3398348734" sldId="326"/>
            <ac:spMk id="5" creationId="{D6FA7B7A-1CB8-DF37-4BC9-B473BBDD4D00}"/>
          </ac:spMkLst>
        </pc:spChg>
        <pc:picChg chg="mod">
          <ac:chgData name="Caroline CARON 861" userId="53a10402-cd41-4d0c-a3f2-bbfec78e76f1" providerId="ADAL" clId="{AAF5B002-A067-4197-9565-CE00277E16CF}" dt="2025-12-31T13:22:05.107" v="1811" actId="1076"/>
          <ac:picMkLst>
            <pc:docMk/>
            <pc:sldMk cId="3398348734" sldId="326"/>
            <ac:picMk id="7" creationId="{C3E2CBD2-9AF4-8AFD-602A-8C782C294243}"/>
          </ac:picMkLst>
        </pc:picChg>
      </pc:sldChg>
      <pc:sldChg chg="add ord">
        <pc:chgData name="Caroline CARON 861" userId="53a10402-cd41-4d0c-a3f2-bbfec78e76f1" providerId="ADAL" clId="{AAF5B002-A067-4197-9565-CE00277E16CF}" dt="2026-01-07T13:39:37.354" v="2051"/>
        <pc:sldMkLst>
          <pc:docMk/>
          <pc:sldMk cId="4280810672" sldId="336"/>
        </pc:sldMkLst>
      </pc:sldChg>
      <pc:sldChg chg="modSp add mod">
        <pc:chgData name="Caroline CARON 861" userId="53a10402-cd41-4d0c-a3f2-bbfec78e76f1" providerId="ADAL" clId="{AAF5B002-A067-4197-9565-CE00277E16CF}" dt="2026-01-07T13:39:04.629" v="2046" actId="207"/>
        <pc:sldMkLst>
          <pc:docMk/>
          <pc:sldMk cId="3145173582" sldId="338"/>
        </pc:sldMkLst>
        <pc:spChg chg="mod">
          <ac:chgData name="Caroline CARON 861" userId="53a10402-cd41-4d0c-a3f2-bbfec78e76f1" providerId="ADAL" clId="{AAF5B002-A067-4197-9565-CE00277E16CF}" dt="2026-01-07T13:39:04.629" v="2046" actId="207"/>
          <ac:spMkLst>
            <pc:docMk/>
            <pc:sldMk cId="3145173582" sldId="338"/>
            <ac:spMk id="2" creationId="{BD33D51A-9457-6DB7-31B7-1E7079BF9367}"/>
          </ac:spMkLst>
        </pc:spChg>
      </pc:sldChg>
    </pc:docChg>
  </pc:docChgLst>
  <pc:docChgLst>
    <pc:chgData name="Estelle BEDNIK 861" userId="S::estelle.bednik@caf86.caf.fr::03bc7af6-38ff-4d79-89fa-2bf1926c2ef5" providerId="AD" clId="Web-{B1C2BFFA-9AFE-3703-B0F3-2230863FCD2F}"/>
    <pc:docChg chg="modSld">
      <pc:chgData name="Estelle BEDNIK 861" userId="S::estelle.bednik@caf86.caf.fr::03bc7af6-38ff-4d79-89fa-2bf1926c2ef5" providerId="AD" clId="Web-{B1C2BFFA-9AFE-3703-B0F3-2230863FCD2F}" dt="2026-01-09T08:33:45.671" v="3" actId="1076"/>
      <pc:docMkLst>
        <pc:docMk/>
      </pc:docMkLst>
      <pc:sldChg chg="addSp delSp modSp">
        <pc:chgData name="Estelle BEDNIK 861" userId="S::estelle.bednik@caf86.caf.fr::03bc7af6-38ff-4d79-89fa-2bf1926c2ef5" providerId="AD" clId="Web-{B1C2BFFA-9AFE-3703-B0F3-2230863FCD2F}" dt="2026-01-09T08:33:45.671" v="3" actId="1076"/>
        <pc:sldMkLst>
          <pc:docMk/>
          <pc:sldMk cId="3601816875" sldId="340"/>
        </pc:sldMkLst>
        <pc:spChg chg="mod">
          <ac:chgData name="Estelle BEDNIK 861" userId="S::estelle.bednik@caf86.caf.fr::03bc7af6-38ff-4d79-89fa-2bf1926c2ef5" providerId="AD" clId="Web-{B1C2BFFA-9AFE-3703-B0F3-2230863FCD2F}" dt="2026-01-09T08:33:45.671" v="3" actId="1076"/>
          <ac:spMkLst>
            <pc:docMk/>
            <pc:sldMk cId="3601816875" sldId="340"/>
            <ac:spMk id="7" creationId="{806F2193-FF15-D1DB-81BF-51242485F6BF}"/>
          </ac:spMkLst>
        </pc:spChg>
        <pc:spChg chg="del">
          <ac:chgData name="Estelle BEDNIK 861" userId="S::estelle.bednik@caf86.caf.fr::03bc7af6-38ff-4d79-89fa-2bf1926c2ef5" providerId="AD" clId="Web-{B1C2BFFA-9AFE-3703-B0F3-2230863FCD2F}" dt="2026-01-09T08:32:48.512" v="0"/>
          <ac:spMkLst>
            <pc:docMk/>
            <pc:sldMk cId="3601816875" sldId="340"/>
            <ac:spMk id="32" creationId="{9E26A46D-9B61-76EB-2305-5AF7EE9E01E3}"/>
          </ac:spMkLst>
        </pc:spChg>
        <pc:picChg chg="add mod">
          <ac:chgData name="Estelle BEDNIK 861" userId="S::estelle.bednik@caf86.caf.fr::03bc7af6-38ff-4d79-89fa-2bf1926c2ef5" providerId="AD" clId="Web-{B1C2BFFA-9AFE-3703-B0F3-2230863FCD2F}" dt="2026-01-09T08:33:41.717" v="2" actId="1076"/>
          <ac:picMkLst>
            <pc:docMk/>
            <pc:sldMk cId="3601816875" sldId="340"/>
            <ac:picMk id="10" creationId="{38ED9772-03BC-D281-EBC3-C47BD2271BF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32B3BD6F-F47D-47F7-A54F-D75504B4F9F4}" type="datetime1">
              <a:rPr lang="fr-FR" smtClean="0"/>
              <a:t>09/01/2026</a:t>
            </a:fld>
            <a:endParaRPr lang="fr-FR"/>
          </a:p>
        </p:txBody>
      </p:sp>
      <p:sp>
        <p:nvSpPr>
          <p:cNvPr id="4" name="Espace réservé du pied de page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5" name="Espace réservé du numéro de diapositive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BB8DC1D1-B6C2-C644-8BF1-C34DBFFE1C78}" type="slidenum">
              <a:rPr lang="fr-FR" smtClean="0"/>
              <a:t>‹#›</a:t>
            </a:fld>
            <a:endParaRPr lang="fr-FR"/>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Espace réservé de l’en-tête 7">
            <a:extLst>
              <a:ext uri="{FF2B5EF4-FFF2-40B4-BE49-F238E27FC236}">
                <a16:creationId xmlns:a16="http://schemas.microsoft.com/office/drawing/2014/main" id="{A894A48D-3417-BE20-3062-A366096904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9" name="Espace réservé de l’image des diapositives 8">
            <a:extLst>
              <a:ext uri="{FF2B5EF4-FFF2-40B4-BE49-F238E27FC236}">
                <a16:creationId xmlns:a16="http://schemas.microsoft.com/office/drawing/2014/main" id="{AC9ED954-709D-51DC-3EA0-0E06FE1D72A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a:p>
        </p:txBody>
      </p:sp>
      <p:sp>
        <p:nvSpPr>
          <p:cNvPr id="10" name="Espace réservé du pied de page 9">
            <a:extLst>
              <a:ext uri="{FF2B5EF4-FFF2-40B4-BE49-F238E27FC236}">
                <a16:creationId xmlns:a16="http://schemas.microsoft.com/office/drawing/2014/main" id="{1F57F2FB-2942-7663-E6DB-E3A976549D53}"/>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11" name="Espace réservé de la date 10">
            <a:extLst>
              <a:ext uri="{FF2B5EF4-FFF2-40B4-BE49-F238E27FC236}">
                <a16:creationId xmlns:a16="http://schemas.microsoft.com/office/drawing/2014/main" id="{ED31FE42-8AA6-DC9C-5EE7-8737143C1DD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atin typeface="Calibri" panose="020F0502020204030204" pitchFamily="34" charset="0"/>
                <a:cs typeface="Calibri" panose="020F0502020204030204" pitchFamily="34" charset="0"/>
              </a:defRPr>
            </a:lvl1pPr>
          </a:lstStyle>
          <a:p>
            <a:fld id="{DF7B73D5-4316-4CC4-A5BB-3A99B0FE1F41}" type="datetime1">
              <a:rPr lang="fr-FR" smtClean="0"/>
              <a:pPr/>
              <a:t>09/01/2026</a:t>
            </a:fld>
            <a:endParaRPr lang="fr-FR"/>
          </a:p>
        </p:txBody>
      </p:sp>
      <p:sp>
        <p:nvSpPr>
          <p:cNvPr id="12" name="Espace réservé des commentaires 11">
            <a:extLst>
              <a:ext uri="{FF2B5EF4-FFF2-40B4-BE49-F238E27FC236}">
                <a16:creationId xmlns:a16="http://schemas.microsoft.com/office/drawing/2014/main" id="{5F659C92-43C4-05C5-9170-5CF256AF997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3" name="Espace réservé du numéro de diapositive 12">
            <a:extLst>
              <a:ext uri="{FF2B5EF4-FFF2-40B4-BE49-F238E27FC236}">
                <a16:creationId xmlns:a16="http://schemas.microsoft.com/office/drawing/2014/main" id="{74923A81-0599-8ECF-BDF0-A4898D46829C}"/>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atin typeface="Calibri" panose="020F0502020204030204" pitchFamily="34" charset="0"/>
                <a:cs typeface="Calibri" panose="020F0502020204030204" pitchFamily="34" charset="0"/>
              </a:defRPr>
            </a:lvl1pPr>
          </a:lstStyle>
          <a:p>
            <a:pPr rtl="0"/>
            <a:fld id="{FDBF3159-94EB-4F6B-8273-09F1A6B019E6}" type="slidenum">
              <a:rPr lang="fr-FR" smtClean="0"/>
              <a:pPr rtl="0"/>
              <a:t>‹#›</a:t>
            </a:fld>
            <a:endParaRPr lang="fr-FR"/>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1pPr>
    <a:lvl2pPr marL="4572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2pPr>
    <a:lvl3pPr marL="9144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3pPr>
    <a:lvl4pPr marL="13716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4pPr>
    <a:lvl5pPr marL="18288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dirty="0"/>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a:t>
            </a:fld>
            <a:endParaRPr lang="fr-FR" altLang="zh-CN" noProof="0"/>
          </a:p>
        </p:txBody>
      </p:sp>
    </p:spTree>
    <p:extLst>
      <p:ext uri="{BB962C8B-B14F-4D97-AF65-F5344CB8AC3E}">
        <p14:creationId xmlns:p14="http://schemas.microsoft.com/office/powerpoint/2010/main" val="3712883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13</a:t>
            </a:fld>
            <a:endParaRPr lang="fr-FR" altLang="zh-CN" noProof="0"/>
          </a:p>
        </p:txBody>
      </p:sp>
    </p:spTree>
    <p:extLst>
      <p:ext uri="{BB962C8B-B14F-4D97-AF65-F5344CB8AC3E}">
        <p14:creationId xmlns:p14="http://schemas.microsoft.com/office/powerpoint/2010/main" val="3077670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890FB-65D5-1EDA-C9F7-D4F9E5C7866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9399698-235A-F940-0CD0-422FFD0C5304}"/>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B79569C0-6F70-7A2B-D305-1B8C5394BCDE}"/>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03298151-0A5E-7ECB-EA92-7C1138E8FFF3}"/>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2</a:t>
            </a:fld>
            <a:endParaRPr lang="fr-FR" altLang="zh-CN"/>
          </a:p>
        </p:txBody>
      </p:sp>
    </p:spTree>
    <p:extLst>
      <p:ext uri="{BB962C8B-B14F-4D97-AF65-F5344CB8AC3E}">
        <p14:creationId xmlns:p14="http://schemas.microsoft.com/office/powerpoint/2010/main" val="2837295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3856A-0164-2B6E-20C7-00FCCCA83FC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2E89237-7E2F-47F4-8139-39C6C989E159}"/>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89099E07-7B56-B641-1F0D-54F0AC271EC9}"/>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DD1A2D5E-C6CE-46A0-DBB9-1559A2B4AEF9}"/>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3</a:t>
            </a:fld>
            <a:endParaRPr lang="fr-FR" altLang="zh-CN"/>
          </a:p>
        </p:txBody>
      </p:sp>
    </p:spTree>
    <p:extLst>
      <p:ext uri="{BB962C8B-B14F-4D97-AF65-F5344CB8AC3E}">
        <p14:creationId xmlns:p14="http://schemas.microsoft.com/office/powerpoint/2010/main" val="3453489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71256-95CA-34B1-3739-60B8924E676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2949BFD-7821-7201-D95C-4112B4F4042D}"/>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AADB17DA-3048-6747-DAB0-C30DD562B163}"/>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0989F474-1182-E1D4-82A6-F16C031F9E7F}"/>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4</a:t>
            </a:fld>
            <a:endParaRPr lang="fr-FR" altLang="zh-CN"/>
          </a:p>
        </p:txBody>
      </p:sp>
    </p:spTree>
    <p:extLst>
      <p:ext uri="{BB962C8B-B14F-4D97-AF65-F5344CB8AC3E}">
        <p14:creationId xmlns:p14="http://schemas.microsoft.com/office/powerpoint/2010/main" val="904830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3B0AF-102C-2C74-2FAE-4AE25B346C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ABFC0FD-EC3E-932A-F03C-428E767DF57A}"/>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8D34AEA5-FFA6-9287-2709-E14F878CE8FE}"/>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D80C6931-F305-614D-85B8-8B9F0FBD85D5}"/>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5</a:t>
            </a:fld>
            <a:endParaRPr lang="fr-FR" altLang="zh-CN"/>
          </a:p>
        </p:txBody>
      </p:sp>
    </p:spTree>
    <p:extLst>
      <p:ext uri="{BB962C8B-B14F-4D97-AF65-F5344CB8AC3E}">
        <p14:creationId xmlns:p14="http://schemas.microsoft.com/office/powerpoint/2010/main" val="3932204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A27C-5483-1633-C32A-373474A7A7B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200EB06-488F-6FF4-71BA-1B6AA63F3B7B}"/>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19BFC097-4EB0-C667-2A8D-372AD5D9CA95}"/>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F203B51C-0D3B-3ADE-BA93-AEA73F9A3A9F}"/>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6</a:t>
            </a:fld>
            <a:endParaRPr lang="fr-FR" altLang="zh-CN"/>
          </a:p>
        </p:txBody>
      </p:sp>
    </p:spTree>
    <p:extLst>
      <p:ext uri="{BB962C8B-B14F-4D97-AF65-F5344CB8AC3E}">
        <p14:creationId xmlns:p14="http://schemas.microsoft.com/office/powerpoint/2010/main" val="1356140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85D8F-69B4-5CE3-C2BA-CBB164B10AD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A2C22BA-DB65-0914-7E9F-C833291D8B31}"/>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DDCEF003-46E7-843C-DEBC-4781EF618904}"/>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dirty="0"/>
          </a:p>
        </p:txBody>
      </p:sp>
      <p:sp>
        <p:nvSpPr>
          <p:cNvPr id="4" name="Espace réservé du numéro de diapositive 3">
            <a:extLst>
              <a:ext uri="{FF2B5EF4-FFF2-40B4-BE49-F238E27FC236}">
                <a16:creationId xmlns:a16="http://schemas.microsoft.com/office/drawing/2014/main" id="{F9277D25-E609-8195-B0E3-63E4DC6D7788}"/>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7</a:t>
            </a:fld>
            <a:endParaRPr lang="fr-FR" altLang="zh-CN"/>
          </a:p>
        </p:txBody>
      </p:sp>
    </p:spTree>
    <p:extLst>
      <p:ext uri="{BB962C8B-B14F-4D97-AF65-F5344CB8AC3E}">
        <p14:creationId xmlns:p14="http://schemas.microsoft.com/office/powerpoint/2010/main" val="1472770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2D13C-C1C8-A76A-1DF4-A4FE3BE519F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948F0C3-7C96-B6FA-3D3B-C980C168AED9}"/>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40677529-E931-0CC4-CA75-3C566D6370FD}"/>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6368BFD3-2675-D700-C49F-1D3AEF8A46B5}"/>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8</a:t>
            </a:fld>
            <a:endParaRPr lang="fr-FR" altLang="zh-CN"/>
          </a:p>
        </p:txBody>
      </p:sp>
    </p:spTree>
    <p:extLst>
      <p:ext uri="{BB962C8B-B14F-4D97-AF65-F5344CB8AC3E}">
        <p14:creationId xmlns:p14="http://schemas.microsoft.com/office/powerpoint/2010/main" val="1500330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DF49C-2971-1CAC-49A0-517736F88B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0B1B6CC-746C-5D35-B9D2-FE5976E420FA}"/>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2F3E3E33-0FC5-0EE3-6D82-66906A9FCC16}"/>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AD2DD9E8-33EC-FC44-0F2E-70332F55A0B1}"/>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12</a:t>
            </a:fld>
            <a:endParaRPr lang="fr-FR" altLang="zh-CN" noProof="0"/>
          </a:p>
        </p:txBody>
      </p:sp>
    </p:spTree>
    <p:extLst>
      <p:ext uri="{BB962C8B-B14F-4D97-AF65-F5344CB8AC3E}">
        <p14:creationId xmlns:p14="http://schemas.microsoft.com/office/powerpoint/2010/main" val="135405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image">
    <p:bg>
      <p:bgPr>
        <a:solidFill>
          <a:schemeClr val="accent3">
            <a:alpha val="20000"/>
          </a:schemeClr>
        </a:solidFill>
        <a:effectLst/>
      </p:bgPr>
    </p:bg>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rtlCol="0">
            <a:noAutofit/>
          </a:bodyPr>
          <a:lstStyle>
            <a:defPPr>
              <a:defRPr lang="fr-FR"/>
            </a:defPPr>
          </a:lstStyle>
          <a:p>
            <a:pPr rtl="0"/>
            <a:r>
              <a:rPr lang="fr-FR" noProof="0"/>
              <a:t>Modifiez le style du titre</a:t>
            </a:r>
          </a:p>
        </p:txBody>
      </p:sp>
      <p:cxnSp>
        <p:nvCxnSpPr>
          <p:cNvPr id="24" name="Connecteur droit 2">
            <a:extLst>
              <a:ext uri="{FF2B5EF4-FFF2-40B4-BE49-F238E27FC236}">
                <a16:creationId xmlns:a16="http://schemas.microsoft.com/office/drawing/2014/main" id="{F1FCCFDB-D985-4322-AC87-F69214893708}"/>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Espace réservé du contenu 47" descr="Cliquez sur l’icône pour ajouter une image">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rtlCol="0">
            <a:noAutofit/>
          </a:bodyPr>
          <a:lstStyle>
            <a:lvl1pPr marL="0" indent="0">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noProof="0"/>
              <a:t>Modifiez le style du titre </a:t>
            </a:r>
          </a:p>
        </p:txBody>
      </p:sp>
      <p:sp>
        <p:nvSpPr>
          <p:cNvPr id="47" name="Espace réservé du contenu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a:solidFill>
                  <a:schemeClr val="accent6"/>
                </a:solidFill>
              </a:defRPr>
            </a:lvl1pPr>
          </a:lstStyle>
          <a:p>
            <a:pPr rtl="0"/>
            <a:r>
              <a:rPr lang="fr-FR" noProof="0"/>
              <a:t>Cliquez sur l’icône pour ajouter une image≈≈</a:t>
            </a:r>
          </a:p>
        </p:txBody>
      </p:sp>
      <p:sp>
        <p:nvSpPr>
          <p:cNvPr id="9" name="Forme libre : Form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onnes avec icônes">
    <p:spTree>
      <p:nvGrpSpPr>
        <p:cNvPr id="1" name=""/>
        <p:cNvGrpSpPr/>
        <p:nvPr/>
      </p:nvGrpSpPr>
      <p:grpSpPr>
        <a:xfrm>
          <a:off x="0" y="0"/>
          <a:ext cx="0" cy="0"/>
          <a:chOff x="0" y="0"/>
          <a:chExt cx="0" cy="0"/>
        </a:xfrm>
      </p:grpSpPr>
      <p:sp>
        <p:nvSpPr>
          <p:cNvPr id="4" name="Forme libre : Forme 6">
            <a:extLst>
              <a:ext uri="{FF2B5EF4-FFF2-40B4-BE49-F238E27FC236}">
                <a16:creationId xmlns:a16="http://schemas.microsoft.com/office/drawing/2014/main" id="{A533F602-EEC9-45F6-8223-8C8F4914919D}"/>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5" name="Forme libre : Forme 7">
            <a:extLst>
              <a:ext uri="{FF2B5EF4-FFF2-40B4-BE49-F238E27FC236}">
                <a16:creationId xmlns:a16="http://schemas.microsoft.com/office/drawing/2014/main" id="{08F73F8C-5CF8-4470-AE2B-8E6D7952FF3E}"/>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Forme libre : Forme 8">
            <a:extLst>
              <a:ext uri="{FF2B5EF4-FFF2-40B4-BE49-F238E27FC236}">
                <a16:creationId xmlns:a16="http://schemas.microsoft.com/office/drawing/2014/main" id="{1299AD72-44AB-4D37-ABBB-9E295508DDB5}"/>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7" name="Forme libre : Forme 9">
            <a:extLst>
              <a:ext uri="{FF2B5EF4-FFF2-40B4-BE49-F238E27FC236}">
                <a16:creationId xmlns:a16="http://schemas.microsoft.com/office/drawing/2014/main" id="{834981F1-A16D-4CA2-8001-0D2A65539268}"/>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31" name="Espace réservé du contenu 47" descr="Cliquez sur l’icône pour ajouter une image">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2" name="Espace réservé du contenu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3" name="Espace réservé du contenu 47" descr="Cliquez sur l’icône pour ajouter une image">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5" name="Espace réservé du contenu 47" descr="Cliquez sur l’icône pour ajouter une image">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6" name="Espace réservé du contenu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7" name="Espace réservé du contenu 47" descr="Cliquez sur l’icône pour ajouter une image">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8" name="Espace réservé du contenu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9" name="Espace réservé du contenu 47" descr="Cliquez sur l’icône pour ajouter une image">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41" name="Espace réservé du contenu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2" name="Espace réservé du contenu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4" name="Espace réservé du contenu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25" name="Espace réservé du titre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F7F2CD23-FF0B-8184-9F40-957043412F1C}"/>
              </a:ext>
            </a:extLst>
          </p:cNvPr>
          <p:cNvSpPr>
            <a:spLocks noGrp="1"/>
          </p:cNvSpPr>
          <p:nvPr>
            <p:ph type="ftr" sz="quarter" idx="62"/>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69331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olonnes">
    <p:spTree>
      <p:nvGrpSpPr>
        <p:cNvPr id="1" name=""/>
        <p:cNvGrpSpPr/>
        <p:nvPr/>
      </p:nvGrpSpPr>
      <p:grpSpPr>
        <a:xfrm>
          <a:off x="0" y="0"/>
          <a:ext cx="0" cy="0"/>
          <a:chOff x="0" y="0"/>
          <a:chExt cx="0" cy="0"/>
        </a:xfrm>
      </p:grpSpPr>
      <p:sp>
        <p:nvSpPr>
          <p:cNvPr id="32" name="Espace réservé du contenu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0" name="Espace réservé du contenu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1" name="Espace réservé du contenu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3" name="Espace réservé du contenu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du contenu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Espace réservé du contenu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4" name="Espace réservé du titre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5" name="Espace réservé du contenu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6" name="Espace réservé du contenu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8" name="Espace réservé du contenu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9" name="Espace réservé du contenu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11" name="Espace réservé du pied de page 10">
            <a:extLst>
              <a:ext uri="{FF2B5EF4-FFF2-40B4-BE49-F238E27FC236}">
                <a16:creationId xmlns:a16="http://schemas.microsoft.com/office/drawing/2014/main" id="{7218367E-FDD8-A1F8-8E0F-A365771B85F7}"/>
              </a:ext>
            </a:extLst>
          </p:cNvPr>
          <p:cNvSpPr>
            <a:spLocks noGrp="1"/>
          </p:cNvSpPr>
          <p:nvPr>
            <p:ph type="ftr" sz="quarter" idx="54"/>
          </p:nvPr>
        </p:nvSpPr>
        <p:spPr/>
        <p:txBody>
          <a:bodyPr rtlCol="0">
            <a:noAutofit/>
          </a:bodyPr>
          <a:lstStyle>
            <a:defPPr>
              <a:defRPr lang="fr-FR"/>
            </a:defPPr>
          </a:lstStyle>
          <a:p>
            <a:pPr rtl="0"/>
            <a:r>
              <a:rPr lang="fr-FR" noProof="0"/>
              <a:t>Titre de la présentation</a:t>
            </a:r>
          </a:p>
        </p:txBody>
      </p:sp>
      <p:sp>
        <p:nvSpPr>
          <p:cNvPr id="12" name="Espace réservé du numéro de diapositive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rtlCol="0">
            <a:noAutofit/>
          </a:bodyPr>
          <a:lstStyle>
            <a:defPPr>
              <a:defRPr lang="fr-FR"/>
            </a:defPPr>
          </a:lstStyle>
          <a:p>
            <a:pPr rtl="0"/>
            <a:fld id="{47FEACEE-25B4-4A2D-B147-27296E36371D}" type="slidenum">
              <a:rPr lang="fr-FR" altLang="zh-CN" noProof="0" smtClean="0"/>
              <a:pPr rtl="0"/>
              <a:t>‹#›</a:t>
            </a:fld>
            <a:endParaRPr lang="fr-FR" altLang="zh-CN" noProof="0"/>
          </a:p>
        </p:txBody>
      </p:sp>
    </p:spTree>
    <p:extLst>
      <p:ext uri="{BB962C8B-B14F-4D97-AF65-F5344CB8AC3E}">
        <p14:creationId xmlns:p14="http://schemas.microsoft.com/office/powerpoint/2010/main" val="2649859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ronologie">
    <p:spTree>
      <p:nvGrpSpPr>
        <p:cNvPr id="1" name=""/>
        <p:cNvGrpSpPr/>
        <p:nvPr/>
      </p:nvGrpSpPr>
      <p:grpSpPr>
        <a:xfrm>
          <a:off x="0" y="0"/>
          <a:ext cx="0" cy="0"/>
          <a:chOff x="0" y="0"/>
          <a:chExt cx="0" cy="0"/>
        </a:xfrm>
      </p:grpSpPr>
      <p:sp>
        <p:nvSpPr>
          <p:cNvPr id="66" name="Forme libre : Forme 25">
            <a:extLst>
              <a:ext uri="{FF2B5EF4-FFF2-40B4-BE49-F238E27FC236}">
                <a16:creationId xmlns:a16="http://schemas.microsoft.com/office/drawing/2014/main" id="{D61EE2E4-C5DD-4944-B70C-8F0A3F741A59}"/>
              </a:ext>
            </a:extLst>
          </p:cNvPr>
          <p:cNvSpPr/>
          <p:nvPr userDrawn="1"/>
        </p:nvSpPr>
        <p:spPr>
          <a:xfrm>
            <a:off x="1295508" y="3039919"/>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7" name="Forme libre : Forme 26">
            <a:extLst>
              <a:ext uri="{FF2B5EF4-FFF2-40B4-BE49-F238E27FC236}">
                <a16:creationId xmlns:a16="http://schemas.microsoft.com/office/drawing/2014/main" id="{91FA36A8-94E8-4069-B957-F7145D77BD5F}"/>
              </a:ext>
            </a:extLst>
          </p:cNvPr>
          <p:cNvSpPr/>
          <p:nvPr userDrawn="1"/>
        </p:nvSpPr>
        <p:spPr>
          <a:xfrm>
            <a:off x="3670763"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8" name="Forme libre : Forme 27">
            <a:extLst>
              <a:ext uri="{FF2B5EF4-FFF2-40B4-BE49-F238E27FC236}">
                <a16:creationId xmlns:a16="http://schemas.microsoft.com/office/drawing/2014/main" id="{7D38D67C-B6B8-4EB2-BC07-4A8128F44D16}"/>
              </a:ext>
            </a:extLst>
          </p:cNvPr>
          <p:cNvSpPr/>
          <p:nvPr userDrawn="1"/>
        </p:nvSpPr>
        <p:spPr>
          <a:xfrm>
            <a:off x="4865676" y="3722308"/>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9" name="Forme libre : Forme 28">
            <a:extLst>
              <a:ext uri="{FF2B5EF4-FFF2-40B4-BE49-F238E27FC236}">
                <a16:creationId xmlns:a16="http://schemas.microsoft.com/office/drawing/2014/main" id="{6B2E4C8C-D96E-4A66-A3D2-3580DACCF801}"/>
              </a:ext>
            </a:extLst>
          </p:cNvPr>
          <p:cNvSpPr/>
          <p:nvPr userDrawn="1"/>
        </p:nvSpPr>
        <p:spPr>
          <a:xfrm>
            <a:off x="7245668" y="3725411"/>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0" name="Forme libre : Forme 29">
            <a:extLst>
              <a:ext uri="{FF2B5EF4-FFF2-40B4-BE49-F238E27FC236}">
                <a16:creationId xmlns:a16="http://schemas.microsoft.com/office/drawing/2014/main" id="{74E0B8B0-45C7-4733-BBDC-B82F9307E431}"/>
              </a:ext>
            </a:extLst>
          </p:cNvPr>
          <p:cNvSpPr/>
          <p:nvPr userDrawn="1"/>
        </p:nvSpPr>
        <p:spPr>
          <a:xfrm>
            <a:off x="8440729"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1" name="Forme libre : Forme 30">
            <a:extLst>
              <a:ext uri="{FF2B5EF4-FFF2-40B4-BE49-F238E27FC236}">
                <a16:creationId xmlns:a16="http://schemas.microsoft.com/office/drawing/2014/main" id="{F0BBECC2-631C-4C53-A9E8-6C87D48A3B01}"/>
              </a:ext>
            </a:extLst>
          </p:cNvPr>
          <p:cNvSpPr/>
          <p:nvPr userDrawn="1"/>
        </p:nvSpPr>
        <p:spPr>
          <a:xfrm>
            <a:off x="1274779" y="1667026"/>
            <a:ext cx="7152768" cy="2736950"/>
          </a:xfrm>
          <a:custGeom>
            <a:avLst/>
            <a:gdLst>
              <a:gd name="connsiteX0" fmla="*/ 0 w 5958191"/>
              <a:gd name="connsiteY0" fmla="*/ 2052536 h 2733472"/>
              <a:gd name="connsiteX1" fmla="*/ 1186774 w 5958191"/>
              <a:gd name="connsiteY1" fmla="*/ 1361872 h 2733472"/>
              <a:gd name="connsiteX2" fmla="*/ 2368685 w 5958191"/>
              <a:gd name="connsiteY2" fmla="*/ 2057400 h 2733472"/>
              <a:gd name="connsiteX3" fmla="*/ 2378413 w 5958191"/>
              <a:gd name="connsiteY3" fmla="*/ 690664 h 2733472"/>
              <a:gd name="connsiteX4" fmla="*/ 3570051 w 5958191"/>
              <a:gd name="connsiteY4" fmla="*/ 0 h 2733472"/>
              <a:gd name="connsiteX5" fmla="*/ 4761689 w 5958191"/>
              <a:gd name="connsiteY5" fmla="*/ 680936 h 2733472"/>
              <a:gd name="connsiteX6" fmla="*/ 4756825 w 5958191"/>
              <a:gd name="connsiteY6" fmla="*/ 2052536 h 2733472"/>
              <a:gd name="connsiteX7" fmla="*/ 5958191 w 5958191"/>
              <a:gd name="connsiteY7" fmla="*/ 2733472 h 2733472"/>
              <a:gd name="connsiteX8" fmla="*/ 5958191 w 5958191"/>
              <a:gd name="connsiteY8" fmla="*/ 2733472 h 2733472"/>
              <a:gd name="connsiteX0" fmla="*/ 0 w 7159557"/>
              <a:gd name="connsiteY0" fmla="*/ 2052536 h 2733472"/>
              <a:gd name="connsiteX1" fmla="*/ 1186774 w 7159557"/>
              <a:gd name="connsiteY1" fmla="*/ 1361872 h 2733472"/>
              <a:gd name="connsiteX2" fmla="*/ 2368685 w 7159557"/>
              <a:gd name="connsiteY2" fmla="*/ 2057400 h 2733472"/>
              <a:gd name="connsiteX3" fmla="*/ 2378413 w 7159557"/>
              <a:gd name="connsiteY3" fmla="*/ 690664 h 2733472"/>
              <a:gd name="connsiteX4" fmla="*/ 3570051 w 7159557"/>
              <a:gd name="connsiteY4" fmla="*/ 0 h 2733472"/>
              <a:gd name="connsiteX5" fmla="*/ 4761689 w 7159557"/>
              <a:gd name="connsiteY5" fmla="*/ 680936 h 2733472"/>
              <a:gd name="connsiteX6" fmla="*/ 4756825 w 7159557"/>
              <a:gd name="connsiteY6" fmla="*/ 2052536 h 2733472"/>
              <a:gd name="connsiteX7" fmla="*/ 5958191 w 7159557"/>
              <a:gd name="connsiteY7" fmla="*/ 2733472 h 2733472"/>
              <a:gd name="connsiteX8" fmla="*/ 7159557 w 7159557"/>
              <a:gd name="connsiteY8" fmla="*/ 2067128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62264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7400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2536 h 2733472"/>
              <a:gd name="connsiteX0" fmla="*/ 0 w 7159556"/>
              <a:gd name="connsiteY0" fmla="*/ 2052536 h 2733472"/>
              <a:gd name="connsiteX1" fmla="*/ 1186774 w 7159556"/>
              <a:gd name="connsiteY1" fmla="*/ 1361872 h 2733472"/>
              <a:gd name="connsiteX2" fmla="*/ 2368685 w 7159556"/>
              <a:gd name="connsiteY2" fmla="*/ 2057400 h 2733472"/>
              <a:gd name="connsiteX3" fmla="*/ 2378413 w 7159556"/>
              <a:gd name="connsiteY3" fmla="*/ 690664 h 2733472"/>
              <a:gd name="connsiteX4" fmla="*/ 3570051 w 7159556"/>
              <a:gd name="connsiteY4" fmla="*/ 0 h 2733472"/>
              <a:gd name="connsiteX5" fmla="*/ 4761689 w 7159556"/>
              <a:gd name="connsiteY5" fmla="*/ 680936 h 2733472"/>
              <a:gd name="connsiteX6" fmla="*/ 4756825 w 7159556"/>
              <a:gd name="connsiteY6" fmla="*/ 2052536 h 2733472"/>
              <a:gd name="connsiteX7" fmla="*/ 5958191 w 7159556"/>
              <a:gd name="connsiteY7" fmla="*/ 2733472 h 2733472"/>
              <a:gd name="connsiteX8" fmla="*/ 7159556 w 7159556"/>
              <a:gd name="connsiteY8" fmla="*/ 2052536 h 2733472"/>
              <a:gd name="connsiteX0" fmla="*/ 0 w 7145649"/>
              <a:gd name="connsiteY0" fmla="*/ 2049060 h 2733472"/>
              <a:gd name="connsiteX1" fmla="*/ 1172867 w 7145649"/>
              <a:gd name="connsiteY1" fmla="*/ 1361872 h 2733472"/>
              <a:gd name="connsiteX2" fmla="*/ 2354778 w 7145649"/>
              <a:gd name="connsiteY2" fmla="*/ 2057400 h 2733472"/>
              <a:gd name="connsiteX3" fmla="*/ 2364506 w 7145649"/>
              <a:gd name="connsiteY3" fmla="*/ 690664 h 2733472"/>
              <a:gd name="connsiteX4" fmla="*/ 3556144 w 7145649"/>
              <a:gd name="connsiteY4" fmla="*/ 0 h 2733472"/>
              <a:gd name="connsiteX5" fmla="*/ 4747782 w 7145649"/>
              <a:gd name="connsiteY5" fmla="*/ 680936 h 2733472"/>
              <a:gd name="connsiteX6" fmla="*/ 4742918 w 7145649"/>
              <a:gd name="connsiteY6" fmla="*/ 2052536 h 2733472"/>
              <a:gd name="connsiteX7" fmla="*/ 5944284 w 7145649"/>
              <a:gd name="connsiteY7" fmla="*/ 2733472 h 2733472"/>
              <a:gd name="connsiteX8" fmla="*/ 7145649 w 7145649"/>
              <a:gd name="connsiteY8" fmla="*/ 2052536 h 2733472"/>
              <a:gd name="connsiteX0" fmla="*/ 0 w 7156079"/>
              <a:gd name="connsiteY0" fmla="*/ 2035152 h 2733472"/>
              <a:gd name="connsiteX1" fmla="*/ 1183297 w 7156079"/>
              <a:gd name="connsiteY1" fmla="*/ 1361872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1731 w 7156079"/>
              <a:gd name="connsiteY2" fmla="*/ 2029586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82592 w 7156079"/>
              <a:gd name="connsiteY2" fmla="*/ 2033063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72162 w 7156079"/>
              <a:gd name="connsiteY2" fmla="*/ 202611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6 h 2761286"/>
              <a:gd name="connsiteX1" fmla="*/ 1183297 w 7156079"/>
              <a:gd name="connsiteY1" fmla="*/ 1372302 h 2761286"/>
              <a:gd name="connsiteX2" fmla="*/ 2372162 w 7156079"/>
              <a:gd name="connsiteY2" fmla="*/ 2053924 h 2761286"/>
              <a:gd name="connsiteX3" fmla="*/ 2374936 w 7156079"/>
              <a:gd name="connsiteY3" fmla="*/ 71847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62966 h 2761286"/>
              <a:gd name="connsiteX1" fmla="*/ 1183297 w 7156079"/>
              <a:gd name="connsiteY1" fmla="*/ 1372302 h 2761286"/>
              <a:gd name="connsiteX2" fmla="*/ 2372162 w 7156079"/>
              <a:gd name="connsiteY2" fmla="*/ 2053924 h 2761286"/>
              <a:gd name="connsiteX3" fmla="*/ 2371460 w 7156079"/>
              <a:gd name="connsiteY3" fmla="*/ 70804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35152 h 2733472"/>
              <a:gd name="connsiteX1" fmla="*/ 1183297 w 7156079"/>
              <a:gd name="connsiteY1" fmla="*/ 1344488 h 2733472"/>
              <a:gd name="connsiteX2" fmla="*/ 2372162 w 7156079"/>
              <a:gd name="connsiteY2" fmla="*/ 2026110 h 2733472"/>
              <a:gd name="connsiteX3" fmla="*/ 2371460 w 7156079"/>
              <a:gd name="connsiteY3" fmla="*/ 680234 h 2733472"/>
              <a:gd name="connsiteX4" fmla="*/ 3573527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7 h 2761287"/>
              <a:gd name="connsiteX1" fmla="*/ 1183297 w 7156079"/>
              <a:gd name="connsiteY1" fmla="*/ 1372303 h 2761287"/>
              <a:gd name="connsiteX2" fmla="*/ 2372162 w 7156079"/>
              <a:gd name="connsiteY2" fmla="*/ 2053925 h 2761287"/>
              <a:gd name="connsiteX3" fmla="*/ 2371460 w 7156079"/>
              <a:gd name="connsiteY3" fmla="*/ 708049 h 2761287"/>
              <a:gd name="connsiteX4" fmla="*/ 3563096 w 7156079"/>
              <a:gd name="connsiteY4" fmla="*/ 0 h 2761287"/>
              <a:gd name="connsiteX5" fmla="*/ 4758212 w 7156079"/>
              <a:gd name="connsiteY5" fmla="*/ 708751 h 2761287"/>
              <a:gd name="connsiteX6" fmla="*/ 4753348 w 7156079"/>
              <a:gd name="connsiteY6" fmla="*/ 2080351 h 2761287"/>
              <a:gd name="connsiteX7" fmla="*/ 5954714 w 7156079"/>
              <a:gd name="connsiteY7" fmla="*/ 2761287 h 2761287"/>
              <a:gd name="connsiteX8" fmla="*/ 7156079 w 7156079"/>
              <a:gd name="connsiteY8" fmla="*/ 2080351 h 2761287"/>
              <a:gd name="connsiteX0" fmla="*/ 0 w 7156079"/>
              <a:gd name="connsiteY0" fmla="*/ 2045583 h 2743903"/>
              <a:gd name="connsiteX1" fmla="*/ 1183297 w 7156079"/>
              <a:gd name="connsiteY1" fmla="*/ 1354919 h 2743903"/>
              <a:gd name="connsiteX2" fmla="*/ 2372162 w 7156079"/>
              <a:gd name="connsiteY2" fmla="*/ 2036541 h 2743903"/>
              <a:gd name="connsiteX3" fmla="*/ 2371460 w 7156079"/>
              <a:gd name="connsiteY3" fmla="*/ 690665 h 2743903"/>
              <a:gd name="connsiteX4" fmla="*/ 3563096 w 7156079"/>
              <a:gd name="connsiteY4" fmla="*/ 0 h 2743903"/>
              <a:gd name="connsiteX5" fmla="*/ 4758212 w 7156079"/>
              <a:gd name="connsiteY5" fmla="*/ 691367 h 2743903"/>
              <a:gd name="connsiteX6" fmla="*/ 4753348 w 7156079"/>
              <a:gd name="connsiteY6" fmla="*/ 2062967 h 2743903"/>
              <a:gd name="connsiteX7" fmla="*/ 5954714 w 7156079"/>
              <a:gd name="connsiteY7" fmla="*/ 2743903 h 2743903"/>
              <a:gd name="connsiteX8" fmla="*/ 7156079 w 7156079"/>
              <a:gd name="connsiteY8" fmla="*/ 2062967 h 2743903"/>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8212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42917 w 7156079"/>
              <a:gd name="connsiteY6" fmla="*/ 2062967 h 2750857"/>
              <a:gd name="connsiteX7" fmla="*/ 5954714 w 7156079"/>
              <a:gd name="connsiteY7" fmla="*/ 2750857 h 2750857"/>
              <a:gd name="connsiteX8" fmla="*/ 7156079 w 7156079"/>
              <a:gd name="connsiteY8" fmla="*/ 2069921 h 2750857"/>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62967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60301 w 7156079"/>
              <a:gd name="connsiteY6" fmla="*/ 2052536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52536 h 2736950"/>
              <a:gd name="connsiteX7" fmla="*/ 5954714 w 7156079"/>
              <a:gd name="connsiteY7" fmla="*/ 2736950 h 2736950"/>
              <a:gd name="connsiteX8" fmla="*/ 7156079 w 7156079"/>
              <a:gd name="connsiteY8" fmla="*/ 2069921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6014 h 2736950"/>
              <a:gd name="connsiteX0" fmla="*/ 0 w 7124788"/>
              <a:gd name="connsiteY0" fmla="*/ 2052537 h 2736950"/>
              <a:gd name="connsiteX1" fmla="*/ 1183297 w 7124788"/>
              <a:gd name="connsiteY1" fmla="*/ 1361873 h 2736950"/>
              <a:gd name="connsiteX2" fmla="*/ 2372162 w 7124788"/>
              <a:gd name="connsiteY2" fmla="*/ 2043495 h 2736950"/>
              <a:gd name="connsiteX3" fmla="*/ 2371460 w 7124788"/>
              <a:gd name="connsiteY3" fmla="*/ 697619 h 2736950"/>
              <a:gd name="connsiteX4" fmla="*/ 3559620 w 7124788"/>
              <a:gd name="connsiteY4" fmla="*/ 0 h 2736950"/>
              <a:gd name="connsiteX5" fmla="*/ 4751259 w 7124788"/>
              <a:gd name="connsiteY5" fmla="*/ 698321 h 2736950"/>
              <a:gd name="connsiteX6" fmla="*/ 4742917 w 7124788"/>
              <a:gd name="connsiteY6" fmla="*/ 2052536 h 2736950"/>
              <a:gd name="connsiteX7" fmla="*/ 5954714 w 7124788"/>
              <a:gd name="connsiteY7" fmla="*/ 2736950 h 2736950"/>
              <a:gd name="connsiteX8" fmla="*/ 7124788 w 7124788"/>
              <a:gd name="connsiteY8" fmla="*/ 2045583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52537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67128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59537"/>
              <a:gd name="connsiteY0" fmla="*/ 2062264 h 2736950"/>
              <a:gd name="connsiteX1" fmla="*/ 1207616 w 7159537"/>
              <a:gd name="connsiteY1" fmla="*/ 1361873 h 2736950"/>
              <a:gd name="connsiteX2" fmla="*/ 2400389 w 7159537"/>
              <a:gd name="connsiteY2" fmla="*/ 2055218 h 2736950"/>
              <a:gd name="connsiteX3" fmla="*/ 2395779 w 7159537"/>
              <a:gd name="connsiteY3" fmla="*/ 697619 h 2736950"/>
              <a:gd name="connsiteX4" fmla="*/ 3583939 w 7159537"/>
              <a:gd name="connsiteY4" fmla="*/ 0 h 2736950"/>
              <a:gd name="connsiteX5" fmla="*/ 4775578 w 7159537"/>
              <a:gd name="connsiteY5" fmla="*/ 698321 h 2736950"/>
              <a:gd name="connsiteX6" fmla="*/ 4767236 w 7159537"/>
              <a:gd name="connsiteY6" fmla="*/ 2052536 h 2736950"/>
              <a:gd name="connsiteX7" fmla="*/ 5979033 w 7159537"/>
              <a:gd name="connsiteY7" fmla="*/ 2736950 h 2736950"/>
              <a:gd name="connsiteX8" fmla="*/ 7159537 w 7159537"/>
              <a:gd name="connsiteY8" fmla="*/ 2052536 h 2736950"/>
              <a:gd name="connsiteX0" fmla="*/ 0 w 7149809"/>
              <a:gd name="connsiteY0" fmla="*/ 2071991 h 2736950"/>
              <a:gd name="connsiteX1" fmla="*/ 1197888 w 7149809"/>
              <a:gd name="connsiteY1" fmla="*/ 1361873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22208 w 7149809"/>
              <a:gd name="connsiteY1" fmla="*/ 1357009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582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47456 h 2736950"/>
              <a:gd name="connsiteX7" fmla="*/ 5969305 w 7149809"/>
              <a:gd name="connsiteY7" fmla="*/ 2736950 h 2736950"/>
              <a:gd name="connsiteX8" fmla="*/ 7149809 w 7149809"/>
              <a:gd name="connsiteY8" fmla="*/ 2052536 h 2736950"/>
              <a:gd name="connsiteX0" fmla="*/ 0 w 7152768"/>
              <a:gd name="connsiteY0" fmla="*/ 2063113 h 2736950"/>
              <a:gd name="connsiteX1" fmla="*/ 1197659 w 7152768"/>
              <a:gd name="connsiteY1" fmla="*/ 1371385 h 2736950"/>
              <a:gd name="connsiteX2" fmla="*/ 2393620 w 7152768"/>
              <a:gd name="connsiteY2" fmla="*/ 2055218 h 2736950"/>
              <a:gd name="connsiteX3" fmla="*/ 2389010 w 7152768"/>
              <a:gd name="connsiteY3" fmla="*/ 697619 h 2736950"/>
              <a:gd name="connsiteX4" fmla="*/ 3577170 w 7152768"/>
              <a:gd name="connsiteY4" fmla="*/ 0 h 2736950"/>
              <a:gd name="connsiteX5" fmla="*/ 4773889 w 7152768"/>
              <a:gd name="connsiteY5" fmla="*/ 698321 h 2736950"/>
              <a:gd name="connsiteX6" fmla="*/ 4760467 w 7152768"/>
              <a:gd name="connsiteY6" fmla="*/ 2047456 h 2736950"/>
              <a:gd name="connsiteX7" fmla="*/ 5972264 w 7152768"/>
              <a:gd name="connsiteY7" fmla="*/ 2736950 h 2736950"/>
              <a:gd name="connsiteX8" fmla="*/ 7152768 w 7152768"/>
              <a:gd name="connsiteY8" fmla="*/ 2052536 h 2736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52768" h="2736950">
                <a:moveTo>
                  <a:pt x="0" y="2063113"/>
                </a:moveTo>
                <a:cubicBezTo>
                  <a:pt x="405781" y="1831271"/>
                  <a:pt x="752967" y="1616359"/>
                  <a:pt x="1197659" y="1371385"/>
                </a:cubicBezTo>
                <a:lnTo>
                  <a:pt x="2393620" y="2055218"/>
                </a:lnTo>
                <a:cubicBezTo>
                  <a:pt x="2396863" y="1599639"/>
                  <a:pt x="2385767" y="1153198"/>
                  <a:pt x="2389010" y="697619"/>
                </a:cubicBezTo>
                <a:lnTo>
                  <a:pt x="3577170" y="0"/>
                </a:lnTo>
                <a:lnTo>
                  <a:pt x="4773889" y="698321"/>
                </a:lnTo>
                <a:cubicBezTo>
                  <a:pt x="4772268" y="1155521"/>
                  <a:pt x="4762088" y="1590256"/>
                  <a:pt x="4760467" y="2047456"/>
                </a:cubicBezTo>
                <a:lnTo>
                  <a:pt x="5972264" y="2736950"/>
                </a:lnTo>
                <a:lnTo>
                  <a:pt x="7152768" y="2052536"/>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2" name="Forme libre : Forme 31">
            <a:extLst>
              <a:ext uri="{FF2B5EF4-FFF2-40B4-BE49-F238E27FC236}">
                <a16:creationId xmlns:a16="http://schemas.microsoft.com/office/drawing/2014/main" id="{274DD645-8640-45D5-9B60-F31EC01D3CC0}"/>
              </a:ext>
            </a:extLst>
          </p:cNvPr>
          <p:cNvSpPr/>
          <p:nvPr userDrawn="1"/>
        </p:nvSpPr>
        <p:spPr>
          <a:xfrm>
            <a:off x="8440979" y="1677475"/>
            <a:ext cx="2373549" cy="2062264"/>
          </a:xfrm>
          <a:custGeom>
            <a:avLst/>
            <a:gdLst>
              <a:gd name="connsiteX0" fmla="*/ 2373549 w 2373549"/>
              <a:gd name="connsiteY0" fmla="*/ 680936 h 2062264"/>
              <a:gd name="connsiteX1" fmla="*/ 1186774 w 2373549"/>
              <a:gd name="connsiteY1" fmla="*/ 0 h 2062264"/>
              <a:gd name="connsiteX2" fmla="*/ 0 w 2373549"/>
              <a:gd name="connsiteY2" fmla="*/ 690664 h 2062264"/>
              <a:gd name="connsiteX3" fmla="*/ 0 w 2373549"/>
              <a:gd name="connsiteY3" fmla="*/ 2062264 h 2062264"/>
            </a:gdLst>
            <a:ahLst/>
            <a:cxnLst>
              <a:cxn ang="0">
                <a:pos x="connsiteX0" y="connsiteY0"/>
              </a:cxn>
              <a:cxn ang="0">
                <a:pos x="connsiteX1" y="connsiteY1"/>
              </a:cxn>
              <a:cxn ang="0">
                <a:pos x="connsiteX2" y="connsiteY2"/>
              </a:cxn>
              <a:cxn ang="0">
                <a:pos x="connsiteX3" y="connsiteY3"/>
              </a:cxn>
            </a:cxnLst>
            <a:rect l="l" t="t" r="r" b="b"/>
            <a:pathLst>
              <a:path w="2373549" h="2062264">
                <a:moveTo>
                  <a:pt x="2373549" y="680936"/>
                </a:moveTo>
                <a:lnTo>
                  <a:pt x="1186774" y="0"/>
                </a:lnTo>
                <a:lnTo>
                  <a:pt x="0" y="690664"/>
                </a:lnTo>
                <a:lnTo>
                  <a:pt x="0" y="2062264"/>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3" name="Forme libre : Forme 34">
            <a:extLst>
              <a:ext uri="{FF2B5EF4-FFF2-40B4-BE49-F238E27FC236}">
                <a16:creationId xmlns:a16="http://schemas.microsoft.com/office/drawing/2014/main" id="{71C09F09-7119-47FD-8E60-E4A92C9A3119}"/>
              </a:ext>
            </a:extLst>
          </p:cNvPr>
          <p:cNvSpPr/>
          <p:nvPr userDrawn="1"/>
        </p:nvSpPr>
        <p:spPr>
          <a:xfrm flipH="1">
            <a:off x="10715501" y="2243467"/>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4" name="Forme libre : Forme 45">
            <a:extLst>
              <a:ext uri="{FF2B5EF4-FFF2-40B4-BE49-F238E27FC236}">
                <a16:creationId xmlns:a16="http://schemas.microsoft.com/office/drawing/2014/main" id="{E99BCE04-19B9-4541-925F-AC59CF760E7F}"/>
              </a:ext>
            </a:extLst>
          </p:cNvPr>
          <p:cNvSpPr/>
          <p:nvPr userDrawn="1"/>
        </p:nvSpPr>
        <p:spPr>
          <a:xfrm flipH="1">
            <a:off x="9534557" y="1571099"/>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5" name="Forme libre : Forme 46">
            <a:extLst>
              <a:ext uri="{FF2B5EF4-FFF2-40B4-BE49-F238E27FC236}">
                <a16:creationId xmlns:a16="http://schemas.microsoft.com/office/drawing/2014/main" id="{F2B610BB-26F6-44A5-B7DB-CEEDCAE916ED}"/>
              </a:ext>
            </a:extLst>
          </p:cNvPr>
          <p:cNvSpPr/>
          <p:nvPr userDrawn="1"/>
        </p:nvSpPr>
        <p:spPr>
          <a:xfrm flipH="1">
            <a:off x="8328171" y="2258376"/>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6" name="Forme libre : Forme 47">
            <a:extLst>
              <a:ext uri="{FF2B5EF4-FFF2-40B4-BE49-F238E27FC236}">
                <a16:creationId xmlns:a16="http://schemas.microsoft.com/office/drawing/2014/main" id="{C979636C-DE09-47B7-8972-BAE28DFA91DF}"/>
              </a:ext>
            </a:extLst>
          </p:cNvPr>
          <p:cNvSpPr/>
          <p:nvPr userDrawn="1"/>
        </p:nvSpPr>
        <p:spPr>
          <a:xfrm flipH="1">
            <a:off x="8333460" y="361085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7" name="Forme libre : Forme 48">
            <a:extLst>
              <a:ext uri="{FF2B5EF4-FFF2-40B4-BE49-F238E27FC236}">
                <a16:creationId xmlns:a16="http://schemas.microsoft.com/office/drawing/2014/main" id="{01B12467-C508-4D89-94B3-6D23C6199703}"/>
              </a:ext>
            </a:extLst>
          </p:cNvPr>
          <p:cNvSpPr/>
          <p:nvPr userDrawn="1"/>
        </p:nvSpPr>
        <p:spPr>
          <a:xfrm flipH="1">
            <a:off x="7146016" y="429086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8" name="Forme libre : Forme 49">
            <a:extLst>
              <a:ext uri="{FF2B5EF4-FFF2-40B4-BE49-F238E27FC236}">
                <a16:creationId xmlns:a16="http://schemas.microsoft.com/office/drawing/2014/main" id="{9EA72422-90A8-454F-8133-112CD2B85BEA}"/>
              </a:ext>
            </a:extLst>
          </p:cNvPr>
          <p:cNvSpPr/>
          <p:nvPr userDrawn="1"/>
        </p:nvSpPr>
        <p:spPr>
          <a:xfrm flipH="1">
            <a:off x="5937847"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9" name="Forme libre : Forme 50">
            <a:extLst>
              <a:ext uri="{FF2B5EF4-FFF2-40B4-BE49-F238E27FC236}">
                <a16:creationId xmlns:a16="http://schemas.microsoft.com/office/drawing/2014/main" id="{3C67727D-D0D9-4CA6-99EE-0B89D465A706}"/>
              </a:ext>
            </a:extLst>
          </p:cNvPr>
          <p:cNvSpPr/>
          <p:nvPr userDrawn="1"/>
        </p:nvSpPr>
        <p:spPr>
          <a:xfrm flipH="1">
            <a:off x="5951993" y="225130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0" name="Forme libre : Forme 51">
            <a:extLst>
              <a:ext uri="{FF2B5EF4-FFF2-40B4-BE49-F238E27FC236}">
                <a16:creationId xmlns:a16="http://schemas.microsoft.com/office/drawing/2014/main" id="{C88A67D0-B01F-4CC8-B248-2CF85911F456}"/>
              </a:ext>
            </a:extLst>
          </p:cNvPr>
          <p:cNvSpPr/>
          <p:nvPr userDrawn="1"/>
        </p:nvSpPr>
        <p:spPr>
          <a:xfrm flipH="1">
            <a:off x="4778156" y="1565771"/>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1" name="Forme libre : Forme 52">
            <a:extLst>
              <a:ext uri="{FF2B5EF4-FFF2-40B4-BE49-F238E27FC236}">
                <a16:creationId xmlns:a16="http://schemas.microsoft.com/office/drawing/2014/main" id="{DBF6CA39-E979-4287-833E-20A9B455F7D6}"/>
              </a:ext>
            </a:extLst>
          </p:cNvPr>
          <p:cNvSpPr/>
          <p:nvPr userDrawn="1"/>
        </p:nvSpPr>
        <p:spPr>
          <a:xfrm flipH="1">
            <a:off x="3565843" y="2247823"/>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2" name="Forme libre : Forme 53">
            <a:extLst>
              <a:ext uri="{FF2B5EF4-FFF2-40B4-BE49-F238E27FC236}">
                <a16:creationId xmlns:a16="http://schemas.microsoft.com/office/drawing/2014/main" id="{9EAA4E60-7510-4920-A426-5630491CFAC2}"/>
              </a:ext>
            </a:extLst>
          </p:cNvPr>
          <p:cNvSpPr/>
          <p:nvPr userDrawn="1"/>
        </p:nvSpPr>
        <p:spPr>
          <a:xfrm flipH="1">
            <a:off x="3565952"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3" name="Forme libre : Forme 54">
            <a:extLst>
              <a:ext uri="{FF2B5EF4-FFF2-40B4-BE49-F238E27FC236}">
                <a16:creationId xmlns:a16="http://schemas.microsoft.com/office/drawing/2014/main" id="{322F7ECD-1942-42EE-B5E0-FC1E0206BFFD}"/>
              </a:ext>
            </a:extLst>
          </p:cNvPr>
          <p:cNvSpPr/>
          <p:nvPr userDrawn="1"/>
        </p:nvSpPr>
        <p:spPr>
          <a:xfrm flipH="1">
            <a:off x="2386318" y="296278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4" name="Forme libre : Forme 55">
            <a:extLst>
              <a:ext uri="{FF2B5EF4-FFF2-40B4-BE49-F238E27FC236}">
                <a16:creationId xmlns:a16="http://schemas.microsoft.com/office/drawing/2014/main" id="{2465D6BD-72DA-4C13-97C2-7CF8D7F2F0C4}"/>
              </a:ext>
            </a:extLst>
          </p:cNvPr>
          <p:cNvSpPr/>
          <p:nvPr userDrawn="1"/>
        </p:nvSpPr>
        <p:spPr>
          <a:xfrm flipH="1">
            <a:off x="1190302" y="361221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5" name="Espace réservé du contenu 47" descr="Cliquez sur l’icône pour ajouter une image">
            <a:extLst>
              <a:ext uri="{FF2B5EF4-FFF2-40B4-BE49-F238E27FC236}">
                <a16:creationId xmlns:a16="http://schemas.microsoft.com/office/drawing/2014/main" id="{E7C6BEEA-1766-44A1-A28D-2E817DBF2267}"/>
              </a:ext>
            </a:extLst>
          </p:cNvPr>
          <p:cNvSpPr>
            <a:spLocks noGrp="1"/>
          </p:cNvSpPr>
          <p:nvPr>
            <p:ph type="body" sz="quarter" idx="27" hasCustomPrompt="1"/>
          </p:nvPr>
        </p:nvSpPr>
        <p:spPr>
          <a:xfrm>
            <a:off x="1507136" y="386500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6" name="Espace réservé du contenu 47">
            <a:extLst>
              <a:ext uri="{FF2B5EF4-FFF2-40B4-BE49-F238E27FC236}">
                <a16:creationId xmlns:a16="http://schemas.microsoft.com/office/drawing/2014/main" id="{597D4D7A-8D7E-492C-8795-D491CF53B5FA}"/>
              </a:ext>
            </a:extLst>
          </p:cNvPr>
          <p:cNvSpPr>
            <a:spLocks noGrp="1"/>
          </p:cNvSpPr>
          <p:nvPr>
            <p:ph type="body" sz="quarter" idx="28" hasCustomPrompt="1"/>
          </p:nvPr>
        </p:nvSpPr>
        <p:spPr>
          <a:xfrm>
            <a:off x="1507136" y="444707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7" name="Espace réservé du contenu 47" descr="Cliquez sur l’icône pour ajouter une image">
            <a:extLst>
              <a:ext uri="{FF2B5EF4-FFF2-40B4-BE49-F238E27FC236}">
                <a16:creationId xmlns:a16="http://schemas.microsoft.com/office/drawing/2014/main" id="{A7396594-2DE7-4DB9-B6B4-92F63F06EFCF}"/>
              </a:ext>
            </a:extLst>
          </p:cNvPr>
          <p:cNvSpPr>
            <a:spLocks noGrp="1"/>
          </p:cNvSpPr>
          <p:nvPr>
            <p:ph type="body" sz="quarter" idx="38" hasCustomPrompt="1"/>
          </p:nvPr>
        </p:nvSpPr>
        <p:spPr>
          <a:xfrm>
            <a:off x="3889942"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8" name="Espace réservé du contenu 47">
            <a:extLst>
              <a:ext uri="{FF2B5EF4-FFF2-40B4-BE49-F238E27FC236}">
                <a16:creationId xmlns:a16="http://schemas.microsoft.com/office/drawing/2014/main" id="{CC680CF7-ED60-4FFF-B04E-B24ECDDD3512}"/>
              </a:ext>
            </a:extLst>
          </p:cNvPr>
          <p:cNvSpPr>
            <a:spLocks noGrp="1"/>
          </p:cNvSpPr>
          <p:nvPr>
            <p:ph type="body" sz="quarter" idx="39" hasCustomPrompt="1"/>
          </p:nvPr>
        </p:nvSpPr>
        <p:spPr>
          <a:xfrm>
            <a:off x="3889942" y="2937719"/>
            <a:ext cx="1877575" cy="506399"/>
          </a:xfrm>
          <a:prstGeom prst="rect">
            <a:avLst/>
          </a:prstGeom>
        </p:spPr>
        <p:txBody>
          <a:bodyPr rtlCol="0">
            <a:noAutofit/>
          </a:bodyPr>
          <a:lstStyle>
            <a:lvl1pPr marL="0" indent="0" algn="ctr">
              <a:lnSpc>
                <a:spcPct val="90000"/>
              </a:lnSpc>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9" name="Espace réservé du contenu 47" descr="Cliquez sur l’icône pour ajouter une image">
            <a:extLst>
              <a:ext uri="{FF2B5EF4-FFF2-40B4-BE49-F238E27FC236}">
                <a16:creationId xmlns:a16="http://schemas.microsoft.com/office/drawing/2014/main" id="{042E6E66-3835-45DF-80D9-C4AFDF3401FF}"/>
              </a:ext>
            </a:extLst>
          </p:cNvPr>
          <p:cNvSpPr>
            <a:spLocks noGrp="1"/>
          </p:cNvSpPr>
          <p:nvPr>
            <p:ph type="body" sz="quarter" idx="40" hasCustomPrompt="1"/>
          </p:nvPr>
        </p:nvSpPr>
        <p:spPr>
          <a:xfrm>
            <a:off x="5107230"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0" name="Espace réservé du contenu 47">
            <a:extLst>
              <a:ext uri="{FF2B5EF4-FFF2-40B4-BE49-F238E27FC236}">
                <a16:creationId xmlns:a16="http://schemas.microsoft.com/office/drawing/2014/main" id="{A6E85C70-1784-4A0C-8897-EDE98D39BC01}"/>
              </a:ext>
            </a:extLst>
          </p:cNvPr>
          <p:cNvSpPr>
            <a:spLocks noGrp="1"/>
          </p:cNvSpPr>
          <p:nvPr>
            <p:ph type="body" sz="quarter" idx="41" hasCustomPrompt="1"/>
          </p:nvPr>
        </p:nvSpPr>
        <p:spPr>
          <a:xfrm>
            <a:off x="5107230"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1" name="Espace réservé du contenu 47" descr="Cliquez sur l’icône pour ajouter une image">
            <a:extLst>
              <a:ext uri="{FF2B5EF4-FFF2-40B4-BE49-F238E27FC236}">
                <a16:creationId xmlns:a16="http://schemas.microsoft.com/office/drawing/2014/main" id="{4CD55BC2-05D0-49CB-B0A5-C96ACB411B57}"/>
              </a:ext>
            </a:extLst>
          </p:cNvPr>
          <p:cNvSpPr>
            <a:spLocks noGrp="1"/>
          </p:cNvSpPr>
          <p:nvPr>
            <p:ph type="body" sz="quarter" idx="42" hasCustomPrompt="1"/>
          </p:nvPr>
        </p:nvSpPr>
        <p:spPr>
          <a:xfrm>
            <a:off x="7501941"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2" name="Espace réservé du contenu 47">
            <a:extLst>
              <a:ext uri="{FF2B5EF4-FFF2-40B4-BE49-F238E27FC236}">
                <a16:creationId xmlns:a16="http://schemas.microsoft.com/office/drawing/2014/main" id="{49DB7120-2F2C-4F89-AA8C-ABC4F3FF25F3}"/>
              </a:ext>
            </a:extLst>
          </p:cNvPr>
          <p:cNvSpPr>
            <a:spLocks noGrp="1"/>
          </p:cNvSpPr>
          <p:nvPr>
            <p:ph type="body" sz="quarter" idx="43" hasCustomPrompt="1"/>
          </p:nvPr>
        </p:nvSpPr>
        <p:spPr>
          <a:xfrm>
            <a:off x="7501941"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3" name="Espace réservé du contenu 47" descr="Cliquez sur l’icône pour ajouter une image">
            <a:extLst>
              <a:ext uri="{FF2B5EF4-FFF2-40B4-BE49-F238E27FC236}">
                <a16:creationId xmlns:a16="http://schemas.microsoft.com/office/drawing/2014/main" id="{AEB1F7BA-7D83-4C23-A72B-82DF9377E9C3}"/>
              </a:ext>
            </a:extLst>
          </p:cNvPr>
          <p:cNvSpPr>
            <a:spLocks noGrp="1"/>
          </p:cNvSpPr>
          <p:nvPr>
            <p:ph type="body" sz="quarter" idx="44" hasCustomPrompt="1"/>
          </p:nvPr>
        </p:nvSpPr>
        <p:spPr>
          <a:xfrm>
            <a:off x="8734718"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4" name="Espace réservé du contenu 47">
            <a:extLst>
              <a:ext uri="{FF2B5EF4-FFF2-40B4-BE49-F238E27FC236}">
                <a16:creationId xmlns:a16="http://schemas.microsoft.com/office/drawing/2014/main" id="{7C32F3EB-1AC3-40E9-B66D-ADB19CC74F0F}"/>
              </a:ext>
            </a:extLst>
          </p:cNvPr>
          <p:cNvSpPr>
            <a:spLocks noGrp="1"/>
          </p:cNvSpPr>
          <p:nvPr>
            <p:ph type="body" sz="quarter" idx="45" hasCustomPrompt="1"/>
          </p:nvPr>
        </p:nvSpPr>
        <p:spPr>
          <a:xfrm>
            <a:off x="8734718" y="293771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2" name="Titre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rtlCol="0" anchor="t">
            <a:noAutofit/>
          </a:bodyPr>
          <a:lstStyle>
            <a:lvl1pPr algn="l">
              <a:defRPr lang="fr-FR">
                <a:solidFill>
                  <a:schemeClr val="accent6"/>
                </a:solidFill>
              </a:defRPr>
            </a:lvl1pPr>
          </a:lstStyle>
          <a:p>
            <a:pPr rtl="0"/>
            <a:r>
              <a:rPr lang="fr-FR"/>
              <a:t>Modifiez le style du titre</a:t>
            </a:r>
          </a:p>
        </p:txBody>
      </p:sp>
      <p:sp>
        <p:nvSpPr>
          <p:cNvPr id="3" name="Espace réservé du pied de page 2">
            <a:extLst>
              <a:ext uri="{FF2B5EF4-FFF2-40B4-BE49-F238E27FC236}">
                <a16:creationId xmlns:a16="http://schemas.microsoft.com/office/drawing/2014/main" id="{9FC159C7-D006-5B5F-1FEA-689C432B8C8C}"/>
              </a:ext>
            </a:extLst>
          </p:cNvPr>
          <p:cNvSpPr>
            <a:spLocks noGrp="1"/>
          </p:cNvSpPr>
          <p:nvPr>
            <p:ph type="ftr" sz="quarter" idx="46"/>
          </p:nvPr>
        </p:nvSpPr>
        <p:spPr/>
        <p:txBody>
          <a:bodyPr rtlCol="0">
            <a:noAutofit/>
          </a:bodyPr>
          <a:lstStyle>
            <a:lvl1pPr>
              <a:defRPr lang="fr-FR">
                <a:solidFill>
                  <a:schemeClr val="accent6"/>
                </a:solidFill>
              </a:defRPr>
            </a:lvl1pPr>
          </a:lstStyle>
          <a:p>
            <a:pPr rtl="0"/>
            <a:r>
              <a:rPr lang="fr-FR"/>
              <a:t>Titre de la présentation</a:t>
            </a:r>
          </a:p>
        </p:txBody>
      </p:sp>
      <p:sp>
        <p:nvSpPr>
          <p:cNvPr id="4" name="Espace réservé du numéro de diapositive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3590880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7" name="Forme libre : Forme 19">
            <a:extLst>
              <a:ext uri="{FF2B5EF4-FFF2-40B4-BE49-F238E27FC236}">
                <a16:creationId xmlns:a16="http://schemas.microsoft.com/office/drawing/2014/main" id="{F38B75F8-75D4-4B41-B7C7-433032DD0A6F}"/>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8" name="Forme libre : Forme 24">
            <a:extLst>
              <a:ext uri="{FF2B5EF4-FFF2-40B4-BE49-F238E27FC236}">
                <a16:creationId xmlns:a16="http://schemas.microsoft.com/office/drawing/2014/main" id="{671D1224-EDDC-4900-92DC-13608D44C524}"/>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Forme libre 14">
            <a:extLst>
              <a:ext uri="{FF2B5EF4-FFF2-40B4-BE49-F238E27FC236}">
                <a16:creationId xmlns:a16="http://schemas.microsoft.com/office/drawing/2014/main" id="{635A9E44-4E60-1AD1-0B85-72422683B48A}"/>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1" name="Sous-titre 47" descr="Cliquez sur l’icône pour ajouter une image">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à l’image">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17" name="Titre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18" name="Sous-titre 47" descr="Cliquez sur l’icône pour ajouter une image">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 name="Espace réservé du numéro de diapositive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361364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ois contenus">
    <p:spTree>
      <p:nvGrpSpPr>
        <p:cNvPr id="1" name=""/>
        <p:cNvGrpSpPr/>
        <p:nvPr/>
      </p:nvGrpSpPr>
      <p:grpSpPr>
        <a:xfrm>
          <a:off x="0" y="0"/>
          <a:ext cx="0" cy="0"/>
          <a:chOff x="0" y="0"/>
          <a:chExt cx="0" cy="0"/>
        </a:xfrm>
      </p:grpSpPr>
      <p:sp>
        <p:nvSpPr>
          <p:cNvPr id="15" name="Forme libre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6" name="Forme libre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2" name="Espace réservé du contenu 47" descr="Cliquez sur l’icône pour ajouter une imag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4" name="Espace réservé du contenu 47" descr="Cliquez sur l’icône pour ajouter une imag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8" name="Espace réservé du contenu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Forme libre : Form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Titr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rtlCol="0" anchor="t">
            <a:noAutofit/>
          </a:bodyPr>
          <a:lstStyle>
            <a:lvl1pPr>
              <a:defRPr lang="fr-FR">
                <a:solidFill>
                  <a:schemeClr val="accent6"/>
                </a:solidFill>
              </a:defRPr>
            </a:lvl1pPr>
          </a:lstStyle>
          <a:p>
            <a:pPr rtl="0"/>
            <a:r>
              <a:rPr lang="fr-FR"/>
              <a:t>Modifiez le style du titre</a:t>
            </a:r>
          </a:p>
        </p:txBody>
      </p:sp>
      <p:sp>
        <p:nvSpPr>
          <p:cNvPr id="18" name="Espace réservé d’image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19" name="Espace réservé d’image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21" name="Espace réservé d’image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numéro de diapositive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2662113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ésumé">
    <p:spTree>
      <p:nvGrpSpPr>
        <p:cNvPr id="1" name=""/>
        <p:cNvGrpSpPr/>
        <p:nvPr/>
      </p:nvGrpSpPr>
      <p:grpSpPr>
        <a:xfrm>
          <a:off x="0" y="0"/>
          <a:ext cx="0" cy="0"/>
          <a:chOff x="0" y="0"/>
          <a:chExt cx="0" cy="0"/>
        </a:xfrm>
      </p:grpSpPr>
      <p:sp>
        <p:nvSpPr>
          <p:cNvPr id="8" name="Espace réservé du contenu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rtlCol="0" anchor="ctr">
            <a:noAutofit/>
          </a:bodyPr>
          <a:lstStyle>
            <a:lvl1pPr marL="0" indent="0" algn="ctr">
              <a:buNone/>
              <a:defRPr lang="fr-FR">
                <a:solidFill>
                  <a:schemeClr val="accent6"/>
                </a:solidFill>
              </a:defRPr>
            </a:lvl1pPr>
          </a:lstStyle>
          <a:p>
            <a:pPr rtl="0"/>
            <a:r>
              <a:rPr lang="fr-FR"/>
              <a:t>Cliquez sur l'icône pour ajouter une image</a:t>
            </a:r>
            <a:endParaRPr lang="fr-FR" altLang="en-US"/>
          </a:p>
        </p:txBody>
      </p:sp>
      <p:sp>
        <p:nvSpPr>
          <p:cNvPr id="18" name="Espace réservé du contenu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19" name="Forme libre : Forme 25">
            <a:extLst>
              <a:ext uri="{FF2B5EF4-FFF2-40B4-BE49-F238E27FC236}">
                <a16:creationId xmlns:a16="http://schemas.microsoft.com/office/drawing/2014/main" id="{D7BBD3E8-D5DD-C21F-3792-4880373CCDCC}"/>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20" name="Forme libre : Forme 11">
            <a:extLst>
              <a:ext uri="{FF2B5EF4-FFF2-40B4-BE49-F238E27FC236}">
                <a16:creationId xmlns:a16="http://schemas.microsoft.com/office/drawing/2014/main" id="{FC461D80-0CAC-62E5-726A-63B48BEF3F2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3" name="Titre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rtlCol="0" anchor="t">
            <a:noAutofit/>
          </a:bodyPr>
          <a:lstStyle>
            <a:lvl1pP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47268D53-92DA-7335-4DAB-83485CAF3FE9}"/>
              </a:ext>
            </a:extLst>
          </p:cNvPr>
          <p:cNvSpPr>
            <a:spLocks noGrp="1"/>
          </p:cNvSpPr>
          <p:nvPr>
            <p:ph type="ftr" sz="quarter" idx="49"/>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321327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rci">
    <p:spTree>
      <p:nvGrpSpPr>
        <p:cNvPr id="1" name=""/>
        <p:cNvGrpSpPr/>
        <p:nvPr/>
      </p:nvGrpSpPr>
      <p:grpSpPr>
        <a:xfrm>
          <a:off x="0" y="0"/>
          <a:ext cx="0" cy="0"/>
          <a:chOff x="0" y="0"/>
          <a:chExt cx="0" cy="0"/>
        </a:xfrm>
      </p:grpSpPr>
      <p:sp>
        <p:nvSpPr>
          <p:cNvPr id="47" name="Forme libre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9" name="Hexagone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0" name="Hexagone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Hexagone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Hexagone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4" name="Forme libre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4" name="Hexagone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Hexagone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3" name="Forme libre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8" name="Hexagone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6" name="Forme libre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8" name="Espace réservé du contenu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9" name="Espace réservé du contenu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0" name="Espace réservé du contenu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1" name="Espace réservé du contenu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rtlCol="0" anchor="t">
            <a:noAutofit/>
          </a:bodyPr>
          <a:lstStyle>
            <a:lvl1pPr marL="0" indent="0" algn="l">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Titre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40" name="Forme libre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sp>
        <p:nvSpPr>
          <p:cNvPr id="17" name="Titre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rtlCol="0">
            <a:noAutofit/>
          </a:bodyPr>
          <a:lstStyle>
            <a:lvl1pPr>
              <a:defRPr lang="fr-FR">
                <a:solidFill>
                  <a:schemeClr val="accent6"/>
                </a:solidFill>
              </a:defRPr>
            </a:lvl1pPr>
          </a:lstStyle>
          <a:p>
            <a:pPr rtl="0"/>
            <a:r>
              <a:rPr lang="fr-FR"/>
              <a:t>Modifiez le style du titre</a:t>
            </a:r>
          </a:p>
        </p:txBody>
      </p:sp>
      <p:sp>
        <p:nvSpPr>
          <p:cNvPr id="7" name="Forme libre : Form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3" name="Forme libre: Form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4" name="Forme libre : Forme 13">
            <a:extLst>
              <a:ext uri="{FF2B5EF4-FFF2-40B4-BE49-F238E27FC236}">
                <a16:creationId xmlns:a16="http://schemas.microsoft.com/office/drawing/2014/main" id="{70174533-8C0E-4E82-A582-891A0555FA1F}"/>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5" name="Forme libre : Forme 14">
            <a:extLst>
              <a:ext uri="{FF2B5EF4-FFF2-40B4-BE49-F238E27FC236}">
                <a16:creationId xmlns:a16="http://schemas.microsoft.com/office/drawing/2014/main" id="{071E3938-A754-4D49-B509-249EE9BD83AB}"/>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6" name="Forme libre : Form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24" name="Espace réservé du contenu 47" descr="Cliquez sur l’icône pour ajouter une image">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rtlCol="0" anchor="ctr">
            <a:noAutofit/>
          </a:bodyPr>
          <a:lstStyle>
            <a:lvl1pPr marL="0" indent="0" algn="ctr">
              <a:lnSpc>
                <a:spcPct val="100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Cliquez pour modifier le style du titre du masque </a:t>
            </a:r>
          </a:p>
        </p:txBody>
      </p:sp>
      <p:sp>
        <p:nvSpPr>
          <p:cNvPr id="33" name="Espace réservé du contenu 47" descr="Cliquez sur l’icône pour ajouter une image">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descr="Cliquez sur l’icône pour ajouter une image">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5" name="Espace réservé du contenu 47" descr="Cliquez sur l’icône pour ajouter une image">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 name="Forme libre : Forme 6">
            <a:extLst>
              <a:ext uri="{FF2B5EF4-FFF2-40B4-BE49-F238E27FC236}">
                <a16:creationId xmlns:a16="http://schemas.microsoft.com/office/drawing/2014/main" id="{4D27EAE5-5D14-4E2B-9A4E-E1CE7C26F40F}"/>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9" name="Forme libre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28" name="Forme libre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30" name="Forme libre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11" name="Forme libre : Forme 10">
            <a:extLst>
              <a:ext uri="{FF2B5EF4-FFF2-40B4-BE49-F238E27FC236}">
                <a16:creationId xmlns:a16="http://schemas.microsoft.com/office/drawing/2014/main" id="{01796F5D-2CC8-44C2-B5B5-E61BEFFF5A72}"/>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2" name="Forme libre : Forme 11">
            <a:extLst>
              <a:ext uri="{FF2B5EF4-FFF2-40B4-BE49-F238E27FC236}">
                <a16:creationId xmlns:a16="http://schemas.microsoft.com/office/drawing/2014/main" id="{73093633-6A91-42B5-961C-4B3A5DDF2146}"/>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 name="Espace réservé du pied de page 1">
            <a:extLst>
              <a:ext uri="{FF2B5EF4-FFF2-40B4-BE49-F238E27FC236}">
                <a16:creationId xmlns:a16="http://schemas.microsoft.com/office/drawing/2014/main" id="{D6B1A7E0-D0BF-7FCA-D296-94BFC0D611C5}"/>
              </a:ext>
            </a:extLst>
          </p:cNvPr>
          <p:cNvSpPr>
            <a:spLocks noGrp="1"/>
          </p:cNvSpPr>
          <p:nvPr>
            <p:ph type="ftr" sz="quarter" idx="33"/>
          </p:nvPr>
        </p:nvSpPr>
        <p:spPr>
          <a:xfrm>
            <a:off x="484632" y="6217920"/>
            <a:ext cx="4114800" cy="365125"/>
          </a:xfrm>
        </p:spPr>
        <p:txBody>
          <a:bodyPr rtlCol="0"/>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FCAC10D1-DF42-8734-0793-84312B963E62}"/>
              </a:ext>
            </a:extLst>
          </p:cNvPr>
          <p:cNvSpPr>
            <a:spLocks noGrp="1"/>
          </p:cNvSpPr>
          <p:nvPr>
            <p:ph type="sldNum" sz="quarter" idx="34"/>
          </p:nvPr>
        </p:nvSpPr>
        <p:spPr>
          <a:xfrm>
            <a:off x="11194169" y="6217920"/>
            <a:ext cx="458592" cy="365125"/>
          </a:xfrm>
        </p:spPr>
        <p:txBody>
          <a:bodyPr rtlCol="0"/>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862097048"/>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rtlCol="0">
            <a:noAutofit/>
          </a:bodyPr>
          <a:lstStyle>
            <a:lvl1pPr>
              <a:defRPr lang="fr-FR">
                <a:solidFill>
                  <a:schemeClr val="accent6"/>
                </a:solidFill>
              </a:defRPr>
            </a:lvl1pPr>
          </a:lstStyle>
          <a:p>
            <a:pPr rtl="0"/>
            <a:r>
              <a:rPr lang="fr-FR"/>
              <a:t>Modifiez le style du titre</a:t>
            </a:r>
          </a:p>
        </p:txBody>
      </p:sp>
      <p:sp>
        <p:nvSpPr>
          <p:cNvPr id="14" name="Espace réservé du contenu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1" name="Espace réservé d’image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pied de page 4">
            <a:extLst>
              <a:ext uri="{FF2B5EF4-FFF2-40B4-BE49-F238E27FC236}">
                <a16:creationId xmlns:a16="http://schemas.microsoft.com/office/drawing/2014/main" id="{41F6C45B-70BB-86F1-1866-F93BEC26ACF8}"/>
              </a:ext>
            </a:extLst>
          </p:cNvPr>
          <p:cNvSpPr>
            <a:spLocks noGrp="1"/>
          </p:cNvSpPr>
          <p:nvPr>
            <p:ph type="ftr" sz="quarter" idx="52"/>
          </p:nvPr>
        </p:nvSpPr>
        <p:spPr/>
        <p:txBody>
          <a:bodyPr rtlCol="0">
            <a:noAutofit/>
          </a:bodyPr>
          <a:lstStyle>
            <a:lvl1pPr>
              <a:defRPr lang="fr-FR">
                <a:solidFill>
                  <a:schemeClr val="accent6"/>
                </a:solidFill>
              </a:defRPr>
            </a:lvl1pPr>
          </a:lstStyle>
          <a:p>
            <a:pPr rtl="0"/>
            <a:r>
              <a:rPr lang="fr-FR"/>
              <a:t>Titre de la présentation</a:t>
            </a:r>
          </a:p>
        </p:txBody>
      </p:sp>
      <p:sp>
        <p:nvSpPr>
          <p:cNvPr id="7" name="Espace réservé du numéro de diapositive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416125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8" name="Espace réservé du titre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lang="fr-FR">
                <a:solidFill>
                  <a:schemeClr val="accent6"/>
                </a:solidFill>
              </a:defRPr>
            </a:lvl1pPr>
          </a:lstStyle>
          <a:p>
            <a:pPr rtl="0"/>
            <a:r>
              <a:rPr lang="fr-FR"/>
              <a:t>Modifiez le style du titre</a:t>
            </a:r>
          </a:p>
        </p:txBody>
      </p:sp>
      <p:sp>
        <p:nvSpPr>
          <p:cNvPr id="18" name="Hexagone 17">
            <a:extLst>
              <a:ext uri="{FF2B5EF4-FFF2-40B4-BE49-F238E27FC236}">
                <a16:creationId xmlns:a16="http://schemas.microsoft.com/office/drawing/2014/main" id="{ADF8D8A3-175E-9A50-A98B-3766DAAB5EE2}"/>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Texte 47" descr="Cliquez sur l’icône pour ajouter une image">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rtlCol="0">
            <a:noAutofit/>
          </a:bodyPr>
          <a:lstStyle>
            <a:lvl1pPr marL="0" indent="0" algn="ctr">
              <a:lnSpc>
                <a:spcPct val="113000"/>
              </a:lnSpc>
              <a:buNone/>
              <a:defRPr lang="fr-FR" sz="1800" b="1" cap="all" baseline="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17" name="Espace réservé d’image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rtlCol="0">
            <a:noAutofit/>
          </a:bodyPr>
          <a:lstStyle>
            <a:lvl1pPr marL="0" indent="0" algn="ctr">
              <a:buNone/>
              <a:defRPr lang="fr-FR">
                <a:solidFill>
                  <a:schemeClr val="accent6"/>
                </a:solidFill>
              </a:defRPr>
            </a:lvl1pPr>
          </a:lstStyle>
          <a:p>
            <a:pPr rtl="0"/>
            <a:r>
              <a:rPr lang="fr-FR"/>
              <a:t>Cliquez sur l'icône pour ajouter une image</a:t>
            </a:r>
          </a:p>
        </p:txBody>
      </p:sp>
    </p:spTree>
    <p:extLst>
      <p:ext uri="{BB962C8B-B14F-4D97-AF65-F5344CB8AC3E}">
        <p14:creationId xmlns:p14="http://schemas.microsoft.com/office/powerpoint/2010/main" val="340771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rtlCol="0"/>
          <a:lstStyle>
            <a:lvl1pPr>
              <a:defRPr lang="fr-FR">
                <a:solidFill>
                  <a:schemeClr val="accent6"/>
                </a:solidFill>
              </a:defRPr>
            </a:lvl1pPr>
          </a:lstStyle>
          <a:p>
            <a:pPr rtl="0"/>
            <a:r>
              <a:rPr lang="fr-FR"/>
              <a:t>Modifiez le style du titre</a:t>
            </a:r>
          </a:p>
        </p:txBody>
      </p:sp>
      <p:sp>
        <p:nvSpPr>
          <p:cNvPr id="11" name="Espace réservé du contenu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rtlCol="0"/>
          <a:lstStyle>
            <a:lvl1pPr>
              <a:defRPr lang="fr-FR">
                <a:solidFill>
                  <a:schemeClr val="accent6"/>
                </a:solidFill>
              </a:defRPr>
            </a:lvl1pPr>
          </a:lstStyle>
          <a:p>
            <a:pPr rtl="0"/>
            <a:r>
              <a:rPr lang="fr-FR"/>
              <a:t>Cliquez pour modifier le style de texte du masque</a:t>
            </a:r>
            <a:endParaRPr lang="fr-FR" altLang="en-US"/>
          </a:p>
        </p:txBody>
      </p:sp>
      <p:sp>
        <p:nvSpPr>
          <p:cNvPr id="3" name="Espace réservé du pied de page 2">
            <a:extLst>
              <a:ext uri="{FF2B5EF4-FFF2-40B4-BE49-F238E27FC236}">
                <a16:creationId xmlns:a16="http://schemas.microsoft.com/office/drawing/2014/main" id="{D1C82179-6F61-D1EC-D800-74B748B37F0E}"/>
              </a:ext>
            </a:extLst>
          </p:cNvPr>
          <p:cNvSpPr>
            <a:spLocks noGrp="1"/>
          </p:cNvSpPr>
          <p:nvPr>
            <p:ph type="ftr" sz="quarter" idx="28"/>
          </p:nvPr>
        </p:nvSpPr>
        <p:spPr/>
        <p:txBody>
          <a:bodyPr rtlCol="0"/>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rtlCol="0"/>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267682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contenu avec conception">
    <p:spTree>
      <p:nvGrpSpPr>
        <p:cNvPr id="1" name=""/>
        <p:cNvGrpSpPr/>
        <p:nvPr/>
      </p:nvGrpSpPr>
      <p:grpSpPr>
        <a:xfrm>
          <a:off x="0" y="0"/>
          <a:ext cx="0" cy="0"/>
          <a:chOff x="0" y="0"/>
          <a:chExt cx="0" cy="0"/>
        </a:xfrm>
      </p:grpSpPr>
      <p:sp>
        <p:nvSpPr>
          <p:cNvPr id="11" name="Espace réservé du titre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lang="fr-FR">
                <a:solidFill>
                  <a:schemeClr val="accent6"/>
                </a:solidFill>
              </a:defRPr>
            </a:lvl1pPr>
          </a:lstStyle>
          <a:p>
            <a:pPr rtl="0"/>
            <a:r>
              <a:rPr lang="fr-FR"/>
              <a:t>Modifiez le style du titre</a:t>
            </a:r>
          </a:p>
        </p:txBody>
      </p:sp>
      <p:sp>
        <p:nvSpPr>
          <p:cNvPr id="10" name="Espace réservé au tableau">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rtlCol="0">
            <a:noAutofit/>
          </a:bodyPr>
          <a:lstStyle>
            <a:lvl1pPr>
              <a:defRPr lang="fr-FR">
                <a:solidFill>
                  <a:schemeClr val="accent6"/>
                </a:solidFill>
              </a:defRPr>
            </a:lvl1pPr>
          </a:lstStyle>
          <a:p>
            <a:pPr rtl="0"/>
            <a:r>
              <a:rPr lang="fr-FR"/>
              <a:t>Cliquez pour modifier le style de texte du masque</a:t>
            </a:r>
            <a:endParaRPr lang="fr-FR" altLang="en-US"/>
          </a:p>
        </p:txBody>
      </p:sp>
      <p:sp>
        <p:nvSpPr>
          <p:cNvPr id="9" name="Forme libre : Form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Forme libre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3" name="Forme libre : Form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2" name="Espace réservé du pied de page 1">
            <a:extLst>
              <a:ext uri="{FF2B5EF4-FFF2-40B4-BE49-F238E27FC236}">
                <a16:creationId xmlns:a16="http://schemas.microsoft.com/office/drawing/2014/main" id="{5F7A154B-D8F5-C1FB-307D-496380875BD1}"/>
              </a:ext>
            </a:extLst>
          </p:cNvPr>
          <p:cNvSpPr>
            <a:spLocks noGrp="1"/>
          </p:cNvSpPr>
          <p:nvPr>
            <p:ph type="ftr" sz="quarter" idx="28"/>
          </p:nvPr>
        </p:nvSpPr>
        <p:spPr/>
        <p:txBody>
          <a:bodyPr rtlCol="0">
            <a:noAutofit/>
          </a:bodyPr>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is ">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rtlCol="0" anchor="b">
            <a:noAutofit/>
          </a:bodyPr>
          <a:lstStyle>
            <a:lvl1pPr>
              <a:defRPr lang="fr-FR" sz="2700">
                <a:latin typeface="+mn-lt"/>
              </a:defRPr>
            </a:lvl1pPr>
          </a:lstStyle>
          <a:p>
            <a:pPr rtl="0"/>
            <a:r>
              <a:rPr lang="fr-FR"/>
              <a:t>Cliquez pour modifier le style du texte</a:t>
            </a:r>
          </a:p>
        </p:txBody>
      </p:sp>
      <p:sp>
        <p:nvSpPr>
          <p:cNvPr id="11" name="Sous-titre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rtlCol="0">
            <a:noAutofit/>
          </a:bodyPr>
          <a:lstStyle>
            <a:lvl1pPr marL="0" indent="0">
              <a:lnSpc>
                <a:spcPct val="100000"/>
              </a:lnSpc>
              <a:buNone/>
              <a:defRPr lang="fr-FR" sz="1500" b="0">
                <a:solidFill>
                  <a:schemeClr val="accent4"/>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4" name="Forme libre : Forme 5">
            <a:extLst>
              <a:ext uri="{FF2B5EF4-FFF2-40B4-BE49-F238E27FC236}">
                <a16:creationId xmlns:a16="http://schemas.microsoft.com/office/drawing/2014/main" id="{0CA4AA19-0D07-46AB-AC12-64054BBBB499}"/>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5" name="Forme libre : Forme 6">
            <a:extLst>
              <a:ext uri="{FF2B5EF4-FFF2-40B4-BE49-F238E27FC236}">
                <a16:creationId xmlns:a16="http://schemas.microsoft.com/office/drawing/2014/main" id="{DF781D9E-0DF5-4DDA-84E6-35DFB054158C}"/>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600"/>
          </a:p>
        </p:txBody>
      </p:sp>
      <p:sp>
        <p:nvSpPr>
          <p:cNvPr id="6" name="Forme libre : Forme 7">
            <a:extLst>
              <a:ext uri="{FF2B5EF4-FFF2-40B4-BE49-F238E27FC236}">
                <a16:creationId xmlns:a16="http://schemas.microsoft.com/office/drawing/2014/main" id="{86BA1075-E23C-4BC9-8F67-B2E408F864D2}"/>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8" name="Forme libre : Forme 11">
            <a:extLst>
              <a:ext uri="{FF2B5EF4-FFF2-40B4-BE49-F238E27FC236}">
                <a16:creationId xmlns:a16="http://schemas.microsoft.com/office/drawing/2014/main" id="{B2A4CA75-D17E-243B-9C56-A63C75AF6D56}"/>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3" name="Espace réservé du pied de page 2">
            <a:extLst>
              <a:ext uri="{FF2B5EF4-FFF2-40B4-BE49-F238E27FC236}">
                <a16:creationId xmlns:a16="http://schemas.microsoft.com/office/drawing/2014/main" id="{7964077E-956B-EA3A-700F-A833D82341FE}"/>
              </a:ext>
            </a:extLst>
          </p:cNvPr>
          <p:cNvSpPr>
            <a:spLocks noGrp="1"/>
          </p:cNvSpPr>
          <p:nvPr>
            <p:ph type="ftr" sz="quarter" idx="30"/>
          </p:nvPr>
        </p:nvSpPr>
        <p:spPr/>
        <p:txBody>
          <a:bodyPr rtlCol="0">
            <a:noAutofit/>
          </a:bodyPr>
          <a:lstStyle>
            <a:defPPr>
              <a:defRPr lang="fr-FR"/>
            </a:defPPr>
          </a:lstStyle>
          <a:p>
            <a:pPr rtl="0"/>
            <a:r>
              <a:rPr lang="fr-FR" noProof="0"/>
              <a:t>Titre de la présentation</a:t>
            </a:r>
          </a:p>
        </p:txBody>
      </p:sp>
      <p:sp>
        <p:nvSpPr>
          <p:cNvPr id="10" name="Espace réservé du numéro de diapositive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rtlCol="0">
            <a:noAutofit/>
          </a:bodyPr>
          <a:lstStyle>
            <a:defPPr>
              <a:defRPr lang="fr-FR"/>
            </a:defPPr>
          </a:lstStyle>
          <a:p>
            <a:pPr rtl="0"/>
            <a:fld id="{47FEACEE-25B4-4A2D-B147-27296E36371D}" type="slidenum">
              <a:rPr lang="fr-FR" altLang="zh-CN" noProof="0" smtClean="0"/>
              <a:pPr rtl="0"/>
              <a:t>‹#›</a:t>
            </a:fld>
            <a:endParaRPr lang="fr-FR" altLang="zh-CN" noProof="0"/>
          </a:p>
        </p:txBody>
      </p:sp>
    </p:spTree>
    <p:extLst>
      <p:ext uri="{BB962C8B-B14F-4D97-AF65-F5344CB8AC3E}">
        <p14:creationId xmlns:p14="http://schemas.microsoft.com/office/powerpoint/2010/main" val="12564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membres d’équipe">
    <p:spTree>
      <p:nvGrpSpPr>
        <p:cNvPr id="1" name=""/>
        <p:cNvGrpSpPr/>
        <p:nvPr/>
      </p:nvGrpSpPr>
      <p:grpSpPr>
        <a:xfrm>
          <a:off x="0" y="0"/>
          <a:ext cx="0" cy="0"/>
          <a:chOff x="0" y="0"/>
          <a:chExt cx="0" cy="0"/>
        </a:xfrm>
      </p:grpSpPr>
      <p:sp>
        <p:nvSpPr>
          <p:cNvPr id="16" name="Espace réservé du titre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60" name="Espace réservé du contenu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52" name="Espace réservé du contenu 47" descr="Cliquez sur l’icône pour ajouter une image">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3" name="Espace réservé du contenu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1" name="Espace réservé du contenu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Espace réservé du contenu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2" name="Espace réservé du contenu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19" name="Espace réservé du contenu 47" descr="Cliquez sur l’icône pour ajouter une image">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3" name="Espace réservé du contenu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5" name="Espace réservé du contenu 47" descr="Cliquez sur l’icône pour ajouter une image">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 name="Espace réservé du pied de page 1">
            <a:extLst>
              <a:ext uri="{FF2B5EF4-FFF2-40B4-BE49-F238E27FC236}">
                <a16:creationId xmlns:a16="http://schemas.microsoft.com/office/drawing/2014/main" id="{89028585-56FF-7B3D-783D-D06964F7C099}"/>
              </a:ext>
            </a:extLst>
          </p:cNvPr>
          <p:cNvSpPr>
            <a:spLocks noGrp="1"/>
          </p:cNvSpPr>
          <p:nvPr>
            <p:ph type="ftr" sz="quarter" idx="58"/>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22636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 membres d’équipe">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rtlCol="0" anchor="t">
            <a:noAutofit/>
          </a:bodyPr>
          <a:lstStyle>
            <a:lvl1pPr>
              <a:defRPr lang="fr-FR">
                <a:solidFill>
                  <a:schemeClr val="accent6"/>
                </a:solidFill>
              </a:defRPr>
            </a:lvl1pPr>
          </a:lstStyle>
          <a:p>
            <a:pPr rtl="0"/>
            <a:r>
              <a:rPr lang="fr-FR"/>
              <a:t>Modifiez le style du titre</a:t>
            </a:r>
          </a:p>
        </p:txBody>
      </p:sp>
      <p:sp>
        <p:nvSpPr>
          <p:cNvPr id="38" name="Espace réservé du contenu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39" name="Espace réservé du contenu 47" descr="Cliquez sur l’icône pour ajouter une image">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rtlCol="0">
            <a:noAutofit/>
          </a:bodyPr>
          <a:lstStyle>
            <a:lvl1pPr marL="0" indent="0" algn="l">
              <a:lnSpc>
                <a:spcPct val="90000"/>
              </a:lnSpc>
              <a:spcBef>
                <a:spcPts val="0"/>
              </a:spcBef>
              <a:buNone/>
              <a:defRPr lang="fr-FR" sz="1400" b="0"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56" name="Espace réservé du contenu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1" name="Espace réservé du contenu 47" descr="Cliquez sur l’icône pour ajouter une image">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2" name="Espace réservé du contenu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8" name="Espace réservé du contenu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descr="Cliquez sur l’icône pour ajouter une image">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4" name="Espace réservé du contenu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rtlCol="0">
            <a:noAutofit/>
          </a:bodyPr>
          <a:lstStyle>
            <a:lvl1pPr marL="0" indent="0" algn="l">
              <a:lnSpc>
                <a:spcPct val="100000"/>
              </a:lnSpc>
              <a:spcBef>
                <a:spcPts val="0"/>
              </a:spcBef>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1" name="Espace réservé du contenu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descr="Cliquez sur l’icône pour ajouter une image">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6" name="Espace réservé du contenu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9" name="Espace réservé du contenu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7" name="Espace réservé du contenu 47" descr="Cliquez sur l’icône pour ajouter une image">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0" name="Espace réservé du contenu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2" name="Espace réservé du contenu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1" name="Espace réservé du contenu 47" descr="Cliquez sur l’icône pour ajouter une image">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2" name="Espace réservé du contenu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5" name="Espace réservé du contenu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3" name="Espace réservé du contenu 47" descr="Cliquez sur l’icône pour ajouter une image">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8" name="Espace réservé du contenu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3" name="Espace réservé du contenu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9" name="Espace réservé du contenu 47" descr="Cliquez sur l’icône pour ajouter une image">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0" name="Espace réservé du contenu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 name="Espace réservé du pied de page 4">
            <a:extLst>
              <a:ext uri="{FF2B5EF4-FFF2-40B4-BE49-F238E27FC236}">
                <a16:creationId xmlns:a16="http://schemas.microsoft.com/office/drawing/2014/main" id="{B2964988-2386-5A15-B085-00BD5D58E53C}"/>
              </a:ext>
            </a:extLst>
          </p:cNvPr>
          <p:cNvSpPr>
            <a:spLocks noGrp="1"/>
          </p:cNvSpPr>
          <p:nvPr>
            <p:ph type="ftr" sz="quarter" idx="76"/>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rtlCol="0">
            <a:noAutofit/>
          </a:bodyPr>
          <a:lstStyle>
            <a:lvl1pPr>
              <a:defRPr lang="fr-FR" b="0">
                <a:solidFill>
                  <a:schemeClr val="accent6"/>
                </a:solidFill>
              </a:defRPr>
            </a:lvl1pPr>
          </a:lstStyle>
          <a:p>
            <a:pPr rtl="0"/>
            <a:fld id="{47FEACEE-25B4-4A2D-B147-27296E36371D}" type="slidenum">
              <a:rPr lang="fr-FR" altLang="zh-CN" smtClean="0"/>
              <a:pPr rtl="0"/>
              <a:t>‹#›</a:t>
            </a:fld>
            <a:endParaRPr lang="fr-FR" altLang="zh-CN"/>
          </a:p>
        </p:txBody>
      </p:sp>
    </p:spTree>
    <p:extLst>
      <p:ext uri="{BB962C8B-B14F-4D97-AF65-F5344CB8AC3E}">
        <p14:creationId xmlns:p14="http://schemas.microsoft.com/office/powerpoint/2010/main" val="374311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20000"/>
          </a:schemeClr>
        </a:solidFill>
        <a:effectLst/>
      </p:bgPr>
    </p:bg>
    <p:spTree>
      <p:nvGrpSpPr>
        <p:cNvPr id="1" name=""/>
        <p:cNvGrpSpPr/>
        <p:nvPr/>
      </p:nvGrpSpPr>
      <p:grpSpPr>
        <a:xfrm>
          <a:off x="0" y="0"/>
          <a:ext cx="0" cy="0"/>
          <a:chOff x="0" y="0"/>
          <a:chExt cx="0" cy="0"/>
        </a:xfrm>
      </p:grpSpPr>
      <p:sp>
        <p:nvSpPr>
          <p:cNvPr id="4" name="Espace réservé du contenu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lang="fr-FR" sz="1200">
                <a:solidFill>
                  <a:schemeClr val="accent6"/>
                </a:solidFill>
                <a:latin typeface="+mn-lt"/>
              </a:defRPr>
            </a:lvl1pPr>
          </a:lstStyle>
          <a:p>
            <a:pPr rtl="0"/>
            <a:fld id="{47FEACEE-25B4-4A2D-B147-27296E36371D}" type="slidenum">
              <a:rPr lang="fr-FR" altLang="zh-CN" smtClean="0"/>
              <a:pPr rtl="0"/>
              <a:t>‹#›</a:t>
            </a:fld>
            <a:endParaRPr lang="fr-FR" altLang="zh-CN"/>
          </a:p>
        </p:txBody>
      </p:sp>
      <p:sp>
        <p:nvSpPr>
          <p:cNvPr id="6" name="Espace réservé du texte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fr-FR"/>
            </a:def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itre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fr-FR"/>
            </a:defPPr>
          </a:lstStyle>
          <a:p>
            <a:pPr rtl="0"/>
            <a:r>
              <a:rPr lang="fr-FR" noProof="0"/>
              <a:t>Modifiez le style du titre</a:t>
            </a:r>
          </a:p>
        </p:txBody>
      </p:sp>
      <p:sp>
        <p:nvSpPr>
          <p:cNvPr id="8" name="Espace réservé du pied de page 7">
            <a:extLst>
              <a:ext uri="{FF2B5EF4-FFF2-40B4-BE49-F238E27FC236}">
                <a16:creationId xmlns:a16="http://schemas.microsoft.com/office/drawing/2014/main" id="{C176125D-E69D-E2ED-1549-3D67DBD487E0}"/>
              </a:ext>
            </a:extLst>
          </p:cNvPr>
          <p:cNvSpPr>
            <a:spLocks noGrp="1"/>
          </p:cNvSpPr>
          <p:nvPr>
            <p:ph type="ftr" sz="quarter" idx="3"/>
          </p:nvPr>
        </p:nvSpPr>
        <p:spPr>
          <a:xfrm>
            <a:off x="484632" y="6217920"/>
            <a:ext cx="4114800" cy="365125"/>
          </a:xfrm>
          <a:prstGeom prst="rect">
            <a:avLst/>
          </a:prstGeom>
        </p:spPr>
        <p:txBody>
          <a:bodyPr vert="horz" lIns="91440" tIns="45720" rIns="91440" bIns="45720" rtlCol="0" anchor="ctr">
            <a:noAutofit/>
          </a:bodyPr>
          <a:lstStyle>
            <a:lvl1pPr algn="l">
              <a:defRPr lang="fr-FR" sz="1200">
                <a:solidFill>
                  <a:schemeClr val="accent6"/>
                </a:solidFill>
                <a:latin typeface="+mn-lt"/>
              </a:defRPr>
            </a:lvl1pPr>
          </a:lstStyle>
          <a:p>
            <a:pPr rtl="0"/>
            <a:r>
              <a:rPr lang="fr-FR"/>
              <a:t>Titre de la présentation</a:t>
            </a:r>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52"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8" r:id="rId11"/>
    <p:sldLayoutId id="2147483661" r:id="rId12"/>
    <p:sldLayoutId id="2147483662" r:id="rId13"/>
    <p:sldLayoutId id="2147483663" r:id="rId14"/>
    <p:sldLayoutId id="2147483664" r:id="rId15"/>
    <p:sldLayoutId id="2147483665" r:id="rId16"/>
  </p:sldLayoutIdLst>
  <p:hf hdr="0" dt="0"/>
  <p:txStyles>
    <p:titleStyle>
      <a:lvl1pPr algn="l" defTabSz="914400" rtl="0" eaLnBrk="1" latinLnBrk="0" hangingPunct="1">
        <a:lnSpc>
          <a:spcPct val="90000"/>
        </a:lnSpc>
        <a:spcBef>
          <a:spcPct val="0"/>
        </a:spcBef>
        <a:buNone/>
        <a:defRPr lang="fr-FR" sz="4400" b="1" kern="1200">
          <a:solidFill>
            <a:schemeClr val="accent6"/>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93A3B864-5E85-99D2-93E5-5CA1F4F35DC7}"/>
              </a:ext>
            </a:extLst>
          </p:cNvPr>
          <p:cNvSpPr>
            <a:spLocks noGrp="1"/>
          </p:cNvSpPr>
          <p:nvPr>
            <p:ph type="title"/>
          </p:nvPr>
        </p:nvSpPr>
        <p:spPr>
          <a:xfrm>
            <a:off x="1571812" y="1324527"/>
            <a:ext cx="4142269" cy="2057441"/>
          </a:xfrm>
        </p:spPr>
        <p:txBody>
          <a:bodyPr rtlCol="0"/>
          <a:lstStyle>
            <a:defPPr>
              <a:defRPr lang="fr-FR"/>
            </a:defPPr>
          </a:lstStyle>
          <a:p>
            <a:pPr rtl="0"/>
            <a:r>
              <a:rPr lang="fr-FR" sz="2800" dirty="0"/>
              <a:t>Visio Partenaires</a:t>
            </a:r>
            <a:br>
              <a:rPr lang="fr-FR" dirty="0"/>
            </a:br>
            <a:r>
              <a:rPr lang="fr-FR" sz="2800" dirty="0"/>
              <a:t>Le 09/01/2026</a:t>
            </a:r>
          </a:p>
        </p:txBody>
      </p:sp>
      <p:sp>
        <p:nvSpPr>
          <p:cNvPr id="9" name="Espace réservé du texte 8">
            <a:extLst>
              <a:ext uri="{FF2B5EF4-FFF2-40B4-BE49-F238E27FC236}">
                <a16:creationId xmlns:a16="http://schemas.microsoft.com/office/drawing/2014/main" id="{485E0237-B9A1-0B58-E0AA-05EF84817EB4}"/>
              </a:ext>
            </a:extLst>
          </p:cNvPr>
          <p:cNvSpPr>
            <a:spLocks noGrp="1"/>
          </p:cNvSpPr>
          <p:nvPr>
            <p:ph type="body" sz="quarter" idx="28"/>
          </p:nvPr>
        </p:nvSpPr>
        <p:spPr>
          <a:xfrm>
            <a:off x="1571812" y="3476033"/>
            <a:ext cx="7846508" cy="605272"/>
          </a:xfrm>
        </p:spPr>
        <p:txBody>
          <a:bodyPr vert="horz" lIns="91440" tIns="45720" rIns="91440" bIns="45720" rtlCol="0" anchor="t">
            <a:noAutofit/>
          </a:bodyPr>
          <a:lstStyle>
            <a:defPPr>
              <a:defRPr lang="fr-FR"/>
            </a:defPPr>
          </a:lstStyle>
          <a:p>
            <a:pPr marL="285750" indent="-285750" rtl="0">
              <a:buFont typeface="Arial" panose="020B0604020202020204" pitchFamily="34" charset="0"/>
              <a:buChar char="•"/>
            </a:pPr>
            <a:r>
              <a:rPr lang="fr-FR" dirty="0"/>
              <a:t>Nouveau : le congé supplémentaire de naissance</a:t>
            </a:r>
          </a:p>
          <a:p>
            <a:pPr marL="285750" indent="-285750" rtl="0">
              <a:buFont typeface="Arial" panose="020B0604020202020204" pitchFamily="34" charset="0"/>
              <a:buChar char="•"/>
            </a:pPr>
            <a:r>
              <a:rPr lang="fr-FR" dirty="0"/>
              <a:t>Caf.fr : renouvellement des droits de l’aide au logement</a:t>
            </a:r>
          </a:p>
          <a:p>
            <a:pPr marL="285750" indent="-285750">
              <a:buFont typeface="Arial" panose="020B0604020202020204" pitchFamily="34" charset="0"/>
              <a:buChar char="•"/>
            </a:pPr>
            <a:r>
              <a:rPr lang="fr-FR" dirty="0"/>
              <a:t>La campagne des contrôles annuels de ressources​</a:t>
            </a:r>
          </a:p>
          <a:p>
            <a:pPr marL="285750" indent="-285750">
              <a:buFont typeface="Arial" panose="020B0604020202020204" pitchFamily="34" charset="0"/>
              <a:buChar char="•"/>
            </a:pPr>
            <a:r>
              <a:rPr lang="fr-FR" dirty="0"/>
              <a:t>Dates de versement des prestations</a:t>
            </a:r>
          </a:p>
          <a:p>
            <a:pPr marL="285750" indent="-285750">
              <a:buFont typeface="Arial" panose="020B0604020202020204" pitchFamily="34" charset="0"/>
              <a:buChar char="•"/>
            </a:pPr>
            <a:r>
              <a:rPr lang="fr-FR" dirty="0"/>
              <a:t>Actualités Action Sociale : Prêt Equipement Ménager et Aide Individuelle sur l’achat de véhicule</a:t>
            </a:r>
            <a:br>
              <a:rPr lang="fr-FR" dirty="0"/>
            </a:br>
            <a:r>
              <a:rPr lang="fr-FR" dirty="0"/>
              <a:t>​</a:t>
            </a:r>
          </a:p>
          <a:p>
            <a:pPr marL="285750" indent="-285750" rtl="0">
              <a:buFont typeface="Arial" panose="020B0604020202020204" pitchFamily="34" charset="0"/>
              <a:buChar char="•"/>
            </a:pPr>
            <a:endParaRPr lang="fr-FR" dirty="0"/>
          </a:p>
        </p:txBody>
      </p:sp>
      <p:sp>
        <p:nvSpPr>
          <p:cNvPr id="10" name="Forme libre: Form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6" y="47938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14" name="Forme libre: Form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6231291" y="2656050"/>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4" name="Forme libre: Forme 11">
            <a:extLst>
              <a:ext uri="{FF2B5EF4-FFF2-40B4-BE49-F238E27FC236}">
                <a16:creationId xmlns:a16="http://schemas.microsoft.com/office/drawing/2014/main" id="{B9F0C3EA-AC10-654C-3051-181D91684997}"/>
              </a:ext>
              <a:ext uri="{C183D7F6-B498-43B3-948B-1728B52AA6E4}">
                <adec:decorative xmlns:adec="http://schemas.microsoft.com/office/drawing/2017/decorative" val="1"/>
              </a:ext>
            </a:extLst>
          </p:cNvPr>
          <p:cNvSpPr/>
          <p:nvPr/>
        </p:nvSpPr>
        <p:spPr>
          <a:xfrm>
            <a:off x="7050269" y="479389"/>
            <a:ext cx="3656967" cy="4050520"/>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543282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9584D-22EA-3DF1-E17A-4B3F9836CDD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FA11CEA-B5B6-E666-4B37-7C9EBA918E13}"/>
              </a:ext>
            </a:extLst>
          </p:cNvPr>
          <p:cNvSpPr>
            <a:spLocks noGrp="1"/>
          </p:cNvSpPr>
          <p:nvPr>
            <p:ph type="title"/>
          </p:nvPr>
        </p:nvSpPr>
        <p:spPr>
          <a:xfrm>
            <a:off x="516111" y="-3913"/>
            <a:ext cx="10515600" cy="1949151"/>
          </a:xfrm>
        </p:spPr>
        <p:txBody>
          <a:bodyPr/>
          <a:lstStyle/>
          <a:p>
            <a:br>
              <a:rPr lang="fr-FR" sz="2800">
                <a:latin typeface="Arial Black"/>
              </a:rPr>
            </a:br>
            <a:endParaRPr lang="fr-FR" sz="1600" err="1"/>
          </a:p>
        </p:txBody>
      </p:sp>
      <p:sp>
        <p:nvSpPr>
          <p:cNvPr id="4" name="Espace réservé du pied de page 3">
            <a:extLst>
              <a:ext uri="{FF2B5EF4-FFF2-40B4-BE49-F238E27FC236}">
                <a16:creationId xmlns:a16="http://schemas.microsoft.com/office/drawing/2014/main" id="{3A13F48F-E2B8-6403-4C62-A8CD2035F76F}"/>
              </a:ext>
            </a:extLst>
          </p:cNvPr>
          <p:cNvSpPr>
            <a:spLocks noGrp="1"/>
          </p:cNvSpPr>
          <p:nvPr>
            <p:ph type="ftr" sz="quarter" idx="28"/>
          </p:nvPr>
        </p:nvSpPr>
        <p:spPr>
          <a:xfrm>
            <a:off x="135011" y="247427"/>
            <a:ext cx="11914092" cy="6864533"/>
          </a:xfrm>
        </p:spPr>
        <p:txBody>
          <a:bodyPr/>
          <a:lstStyle/>
          <a:p>
            <a:r>
              <a:rPr lang="fr-FR" sz="2000" b="1" dirty="0"/>
              <a:t>            </a:t>
            </a:r>
            <a:endParaRPr lang="fr-FR" sz="2400" b="1" dirty="0"/>
          </a:p>
          <a:p>
            <a:br>
              <a:rPr lang="en-US" dirty="0"/>
            </a:br>
            <a:endParaRPr lang="en-US" dirty="0"/>
          </a:p>
          <a:p>
            <a:endParaRPr lang="fr-FR" dirty="0">
              <a:solidFill>
                <a:srgbClr val="000000"/>
              </a:solidFill>
            </a:endParaRPr>
          </a:p>
          <a:p>
            <a:endParaRPr lang="fr-FR" b="1" dirty="0"/>
          </a:p>
          <a:p>
            <a:endParaRPr lang="en-US" dirty="0"/>
          </a:p>
          <a:p>
            <a:endParaRPr lang="fr-FR" dirty="0"/>
          </a:p>
          <a:p>
            <a:endParaRPr lang="fr-FR" dirty="0"/>
          </a:p>
          <a:p>
            <a:endParaRPr lang="fr-FR" b="1" dirty="0"/>
          </a:p>
          <a:p>
            <a:endParaRPr lang="fr-FR" sz="1600" b="1" dirty="0">
              <a:ea typeface="+mn-lt"/>
              <a:cs typeface="+mn-lt"/>
            </a:endParaRPr>
          </a:p>
          <a:p>
            <a:pPr algn="r"/>
            <a:r>
              <a:rPr lang="en-US" dirty="0"/>
              <a:t>                 </a:t>
            </a:r>
            <a:endParaRPr lang="fr-FR" dirty="0"/>
          </a:p>
          <a:p>
            <a:r>
              <a:rPr lang="fr-FR" sz="1400" dirty="0"/>
              <a:t>️</a:t>
            </a:r>
            <a:endParaRPr lang="fr-FR" dirty="0"/>
          </a:p>
          <a:p>
            <a:endParaRPr lang="fr-FR" dirty="0"/>
          </a:p>
          <a:p>
            <a:endParaRPr lang="fr-FR" dirty="0"/>
          </a:p>
          <a:p>
            <a:endParaRPr lang="fr-FR" dirty="0"/>
          </a:p>
          <a:p>
            <a:endParaRPr lang="fr-FR" sz="1400" dirty="0"/>
          </a:p>
          <a:p>
            <a:endParaRPr lang="fr-FR" dirty="0">
              <a:solidFill>
                <a:srgbClr val="000000"/>
              </a:solidFill>
            </a:endParaRPr>
          </a:p>
          <a:p>
            <a:endParaRPr lang="fr-FR" sz="1600" b="1" dirty="0">
              <a:ea typeface="+mn-lt"/>
              <a:cs typeface="+mn-lt"/>
            </a:endParaRPr>
          </a:p>
          <a:p>
            <a:r>
              <a:rPr lang="fr-FR" dirty="0">
                <a:ea typeface="+mn-lt"/>
                <a:cs typeface="+mn-lt"/>
              </a:rPr>
              <a:t> </a:t>
            </a:r>
            <a:r>
              <a:rPr lang="fr-FR" sz="1600" b="1" dirty="0">
                <a:ea typeface="+mn-lt"/>
                <a:cs typeface="+mn-lt"/>
              </a:rPr>
              <a:t>         </a:t>
            </a:r>
          </a:p>
          <a:p>
            <a:r>
              <a:rPr lang="fr-FR" sz="1600" i="1" dirty="0">
                <a:ea typeface="+mn-lt"/>
                <a:cs typeface="+mn-lt"/>
              </a:rPr>
              <a:t>.</a:t>
            </a:r>
            <a:endParaRPr lang="fr-FR" dirty="0">
              <a:ea typeface="+mn-lt"/>
              <a:cs typeface="+mn-lt"/>
            </a:endParaRPr>
          </a:p>
          <a:p>
            <a:endParaRPr lang="fr-FR" sz="1600" b="1" dirty="0">
              <a:ea typeface="+mn-lt"/>
              <a:cs typeface="+mn-lt"/>
            </a:endParaRPr>
          </a:p>
          <a:p>
            <a:endParaRPr lang="fr-FR" sz="2000" b="1" dirty="0">
              <a:solidFill>
                <a:srgbClr val="0F253E"/>
              </a:solidFill>
              <a:latin typeface="Arial Black"/>
              <a:ea typeface="+mn-lt"/>
              <a:cs typeface="+mn-lt"/>
            </a:endParaRPr>
          </a:p>
          <a:p>
            <a:endParaRPr lang="fr-FR" b="1" i="1" dirty="0">
              <a:solidFill>
                <a:srgbClr val="0F253E"/>
              </a:solidFill>
            </a:endParaRPr>
          </a:p>
          <a:p>
            <a:endParaRPr lang="fr-FR" dirty="0"/>
          </a:p>
          <a:p>
            <a:endParaRPr lang="fr-FR" dirty="0"/>
          </a:p>
          <a:p>
            <a:pPr marL="285750" indent="-285750">
              <a:buFont typeface="Arial"/>
              <a:buChar char="•"/>
            </a:pPr>
            <a:endParaRPr lang="fr-FR" dirty="0">
              <a:solidFill>
                <a:srgbClr val="0F253E"/>
              </a:solidFill>
            </a:endParaRPr>
          </a:p>
          <a:p>
            <a:endParaRPr lang="fr-FR" dirty="0"/>
          </a:p>
          <a:p>
            <a:pPr marL="171450" indent="-171450">
              <a:buFont typeface="Calibri"/>
              <a:buChar char="-"/>
            </a:pPr>
            <a:endParaRPr lang="fr-FR" dirty="0"/>
          </a:p>
        </p:txBody>
      </p:sp>
      <p:sp>
        <p:nvSpPr>
          <p:cNvPr id="18" name="Rectangle : coins arrondis 17">
            <a:extLst>
              <a:ext uri="{FF2B5EF4-FFF2-40B4-BE49-F238E27FC236}">
                <a16:creationId xmlns:a16="http://schemas.microsoft.com/office/drawing/2014/main" id="{CA586ACD-3064-A566-2A68-94EFAEB97AD3}"/>
              </a:ext>
            </a:extLst>
          </p:cNvPr>
          <p:cNvSpPr/>
          <p:nvPr/>
        </p:nvSpPr>
        <p:spPr>
          <a:xfrm>
            <a:off x="220530" y="2565996"/>
            <a:ext cx="2915320" cy="2758138"/>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rtl="0"/>
            <a:r>
              <a:rPr lang="fr-FR" sz="1200" dirty="0">
                <a:latin typeface="Abadi"/>
                <a:ea typeface="Segoe UI"/>
                <a:cs typeface="Segoe UI"/>
              </a:rPr>
              <a:t>​</a:t>
            </a:r>
          </a:p>
          <a:p>
            <a:pPr>
              <a:lnSpc>
                <a:spcPts val="1350"/>
              </a:lnSpc>
            </a:pPr>
            <a:r>
              <a:rPr lang="fr-FR" sz="1400" baseline="0" dirty="0">
                <a:solidFill>
                  <a:srgbClr val="0F253E"/>
                </a:solidFill>
                <a:latin typeface="Abadi"/>
                <a:ea typeface="Segoe UI"/>
                <a:cs typeface="Segoe UI"/>
              </a:rPr>
              <a:t> </a:t>
            </a:r>
            <a:r>
              <a:rPr lang="fr-FR" sz="1400" dirty="0">
                <a:solidFill>
                  <a:srgbClr val="0F253E"/>
                </a:solidFill>
                <a:latin typeface="Abadi"/>
                <a:ea typeface="Segoe UI"/>
                <a:cs typeface="Segoe UI"/>
              </a:rPr>
              <a:t>       </a:t>
            </a:r>
            <a:r>
              <a:rPr lang="fr-FR" sz="1400" b="1" baseline="0" dirty="0">
                <a:solidFill>
                  <a:srgbClr val="0F253E"/>
                </a:solidFill>
                <a:latin typeface="Abadi"/>
                <a:ea typeface="Segoe UI"/>
                <a:cs typeface="Segoe UI"/>
              </a:rPr>
              <a:t>Rappel </a:t>
            </a:r>
            <a:r>
              <a:rPr lang="fr-FR" sz="1400" dirty="0">
                <a:latin typeface="Abadi"/>
                <a:ea typeface="Segoe UI"/>
                <a:cs typeface="Segoe UI"/>
              </a:rPr>
              <a:t>​</a:t>
            </a:r>
            <a:r>
              <a:rPr lang="fr-FR" sz="1400" b="1" baseline="0" dirty="0">
                <a:solidFill>
                  <a:srgbClr val="0F253E"/>
                </a:solidFill>
                <a:latin typeface="Abadi"/>
                <a:ea typeface="Segoe UI"/>
                <a:cs typeface="Segoe UI"/>
              </a:rPr>
              <a:t> </a:t>
            </a:r>
            <a:r>
              <a:rPr lang="fr-FR" sz="1400" dirty="0">
                <a:latin typeface="Abadi"/>
                <a:ea typeface="Segoe UI"/>
                <a:cs typeface="Segoe UI"/>
              </a:rPr>
              <a:t>​</a:t>
            </a:r>
          </a:p>
          <a:p>
            <a:pPr>
              <a:lnSpc>
                <a:spcPts val="1350"/>
              </a:lnSpc>
            </a:pPr>
            <a:endParaRPr lang="fr-FR" sz="1400" dirty="0">
              <a:latin typeface="Abadi"/>
              <a:ea typeface="Segoe UI"/>
              <a:cs typeface="Segoe UI"/>
            </a:endParaRPr>
          </a:p>
          <a:p>
            <a:pPr>
              <a:lnSpc>
                <a:spcPts val="1350"/>
              </a:lnSpc>
            </a:pPr>
            <a:endParaRPr lang="fr-FR" sz="1400" dirty="0">
              <a:solidFill>
                <a:srgbClr val="0F253E"/>
              </a:solidFill>
              <a:cs typeface="Segoe UI"/>
            </a:endParaRPr>
          </a:p>
          <a:p>
            <a:pPr>
              <a:lnSpc>
                <a:spcPts val="1575"/>
              </a:lnSpc>
            </a:pPr>
            <a:r>
              <a:rPr lang="fr-FR" sz="1400" b="1" dirty="0">
                <a:solidFill>
                  <a:srgbClr val="0F253E"/>
                </a:solidFill>
                <a:ea typeface="Segoe UI"/>
                <a:cs typeface="Segoe UI"/>
              </a:rPr>
              <a:t>➡️3000€ max</a:t>
            </a:r>
          </a:p>
          <a:p>
            <a:pPr>
              <a:lnSpc>
                <a:spcPts val="1575"/>
              </a:lnSpc>
            </a:pPr>
            <a:r>
              <a:rPr lang="fr-FR" sz="1400" b="1" baseline="0" dirty="0">
                <a:solidFill>
                  <a:srgbClr val="0F253E"/>
                </a:solidFill>
                <a:latin typeface="Abadi"/>
                <a:ea typeface="Segoe UI"/>
                <a:cs typeface="Segoe UI"/>
              </a:rPr>
              <a:t>         </a:t>
            </a:r>
            <a:endParaRPr lang="fr-FR" sz="1400" b="1" dirty="0">
              <a:latin typeface="Abadi"/>
              <a:ea typeface="Segoe UI"/>
              <a:cs typeface="Segoe UI"/>
            </a:endParaRPr>
          </a:p>
          <a:p>
            <a:pPr>
              <a:lnSpc>
                <a:spcPts val="1575"/>
              </a:lnSpc>
            </a:pPr>
            <a:r>
              <a:rPr lang="fr-FR" sz="1400" b="1" baseline="0" dirty="0">
                <a:solidFill>
                  <a:srgbClr val="0F253E"/>
                </a:solidFill>
                <a:latin typeface="Abadi"/>
                <a:ea typeface="Segoe UI"/>
                <a:cs typeface="Segoe UI"/>
              </a:rPr>
              <a:t>➡️Prêt remboursable</a:t>
            </a:r>
            <a:r>
              <a:rPr lang="fr-FR" sz="1400" b="1" dirty="0">
                <a:latin typeface="Abadi"/>
                <a:ea typeface="Segoe UI"/>
                <a:cs typeface="Segoe UI"/>
              </a:rPr>
              <a:t>​</a:t>
            </a:r>
            <a:endParaRPr lang="fr-FR" b="1" dirty="0">
              <a:latin typeface="Abadi"/>
              <a:ea typeface="Segoe UI"/>
              <a:cs typeface="Segoe UI"/>
            </a:endParaRPr>
          </a:p>
          <a:p>
            <a:pPr>
              <a:lnSpc>
                <a:spcPts val="1575"/>
              </a:lnSpc>
            </a:pPr>
            <a:br>
              <a:rPr lang="fr-FR" sz="1400" b="1" dirty="0">
                <a:latin typeface="Abadi"/>
                <a:ea typeface="Segoe UI"/>
                <a:cs typeface="Segoe UI"/>
              </a:rPr>
            </a:br>
            <a:r>
              <a:rPr lang="fr-FR" sz="1400" b="1" baseline="0" dirty="0">
                <a:solidFill>
                  <a:srgbClr val="0F253E"/>
                </a:solidFill>
                <a:latin typeface="Abadi"/>
                <a:ea typeface="Segoe UI"/>
                <a:cs typeface="Segoe UI"/>
              </a:rPr>
              <a:t>➡️48 mois maximum</a:t>
            </a:r>
            <a:r>
              <a:rPr lang="fr-FR" sz="1400" b="1" dirty="0">
                <a:latin typeface="Abadi"/>
                <a:ea typeface="Segoe UI"/>
                <a:cs typeface="Segoe UI"/>
              </a:rPr>
              <a:t>​</a:t>
            </a:r>
            <a:endParaRPr lang="fr-FR" b="1" dirty="0">
              <a:latin typeface="Abadi"/>
              <a:ea typeface="Segoe UI"/>
              <a:cs typeface="Segoe UI"/>
            </a:endParaRPr>
          </a:p>
          <a:p>
            <a:pPr>
              <a:lnSpc>
                <a:spcPts val="1575"/>
              </a:lnSpc>
            </a:pPr>
            <a:br>
              <a:rPr lang="fr-FR" sz="1400" b="1" dirty="0">
                <a:latin typeface="Abadi"/>
                <a:ea typeface="Segoe UI"/>
                <a:cs typeface="Segoe UI"/>
              </a:rPr>
            </a:br>
            <a:r>
              <a:rPr lang="fr-FR" sz="1400" b="1" baseline="0" dirty="0">
                <a:solidFill>
                  <a:srgbClr val="0F253E"/>
                </a:solidFill>
                <a:latin typeface="Abadi"/>
                <a:ea typeface="Segoe UI"/>
                <a:cs typeface="Segoe UI"/>
              </a:rPr>
              <a:t>➡️Co-financement obligatoire</a:t>
            </a:r>
            <a:endParaRPr lang="fr-FR" b="1" dirty="0"/>
          </a:p>
        </p:txBody>
      </p:sp>
      <p:pic>
        <p:nvPicPr>
          <p:cNvPr id="20" name="Image 19">
            <a:extLst>
              <a:ext uri="{FF2B5EF4-FFF2-40B4-BE49-F238E27FC236}">
                <a16:creationId xmlns:a16="http://schemas.microsoft.com/office/drawing/2014/main" id="{8E36712C-FC4B-02EB-FC70-57A86EA0B753}"/>
              </a:ext>
            </a:extLst>
          </p:cNvPr>
          <p:cNvPicPr>
            <a:picLocks noChangeAspect="1"/>
          </p:cNvPicPr>
          <p:nvPr/>
        </p:nvPicPr>
        <p:blipFill>
          <a:blip r:embed="rId2"/>
          <a:stretch>
            <a:fillRect/>
          </a:stretch>
        </p:blipFill>
        <p:spPr>
          <a:xfrm>
            <a:off x="425836" y="2948812"/>
            <a:ext cx="371475" cy="342900"/>
          </a:xfrm>
          <a:prstGeom prst="rect">
            <a:avLst/>
          </a:prstGeom>
        </p:spPr>
      </p:pic>
      <p:pic>
        <p:nvPicPr>
          <p:cNvPr id="21" name="Image 20" descr="Une image contenant voiture, Pièce auto, jouet&#10;&#10;Le contenu généré par l’IA peut être incorrect.">
            <a:extLst>
              <a:ext uri="{FF2B5EF4-FFF2-40B4-BE49-F238E27FC236}">
                <a16:creationId xmlns:a16="http://schemas.microsoft.com/office/drawing/2014/main" id="{3BEDD36C-6A8E-93E1-AEE9-9FD0CCB78A18}"/>
              </a:ext>
            </a:extLst>
          </p:cNvPr>
          <p:cNvPicPr>
            <a:picLocks noChangeAspect="1"/>
          </p:cNvPicPr>
          <p:nvPr/>
        </p:nvPicPr>
        <p:blipFill>
          <a:blip r:embed="rId3"/>
          <a:stretch>
            <a:fillRect/>
          </a:stretch>
        </p:blipFill>
        <p:spPr>
          <a:xfrm>
            <a:off x="134191" y="137832"/>
            <a:ext cx="771525" cy="647700"/>
          </a:xfrm>
          <a:prstGeom prst="rect">
            <a:avLst/>
          </a:prstGeom>
        </p:spPr>
      </p:pic>
      <p:sp>
        <p:nvSpPr>
          <p:cNvPr id="24" name="Rectangle 23">
            <a:extLst>
              <a:ext uri="{FF2B5EF4-FFF2-40B4-BE49-F238E27FC236}">
                <a16:creationId xmlns:a16="http://schemas.microsoft.com/office/drawing/2014/main" id="{ACAD1DBA-0786-84FF-ECB1-F90D2500FFD3}"/>
              </a:ext>
            </a:extLst>
          </p:cNvPr>
          <p:cNvSpPr/>
          <p:nvPr/>
        </p:nvSpPr>
        <p:spPr>
          <a:xfrm>
            <a:off x="3652817" y="2174835"/>
            <a:ext cx="2982255" cy="1180947"/>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600" baseline="0" dirty="0">
                <a:solidFill>
                  <a:srgbClr val="0F253E"/>
                </a:solidFill>
                <a:latin typeface="Abadi"/>
              </a:rPr>
              <a:t>✔</a:t>
            </a:r>
            <a:r>
              <a:rPr lang="fr-FR" sz="1600" b="1" baseline="0" dirty="0">
                <a:solidFill>
                  <a:srgbClr val="0F253E"/>
                </a:solidFill>
                <a:latin typeface="Abadi"/>
              </a:rPr>
              <a:t>️</a:t>
            </a:r>
            <a:r>
              <a:rPr lang="fr-FR" sz="1600" baseline="0" dirty="0">
                <a:solidFill>
                  <a:srgbClr val="0F253E"/>
                </a:solidFill>
                <a:latin typeface="Abadi"/>
              </a:rPr>
              <a:t>Devis obligatoire : garage solidaire</a:t>
            </a:r>
            <a:endParaRPr lang="fr-FR" dirty="0">
              <a:latin typeface="Abadi"/>
            </a:endParaRPr>
          </a:p>
          <a:p>
            <a:r>
              <a:rPr lang="fr-FR" sz="1600" dirty="0">
                <a:latin typeface="Abadi"/>
              </a:rPr>
              <a:t>​</a:t>
            </a:r>
            <a:r>
              <a:rPr lang="fr-FR" sz="1600" dirty="0">
                <a:solidFill>
                  <a:srgbClr val="0F253E"/>
                </a:solidFill>
                <a:latin typeface="Abadi"/>
              </a:rPr>
              <a:t>❌</a:t>
            </a:r>
            <a:r>
              <a:rPr lang="fr-FR" sz="1600" baseline="0" dirty="0">
                <a:solidFill>
                  <a:srgbClr val="0F253E"/>
                </a:solidFill>
                <a:latin typeface="Abadi"/>
              </a:rPr>
              <a:t>Garage indépendant : refusé</a:t>
            </a:r>
            <a:endParaRPr lang="fr-FR" dirty="0"/>
          </a:p>
        </p:txBody>
      </p:sp>
      <p:sp>
        <p:nvSpPr>
          <p:cNvPr id="25" name="Rectangle 24">
            <a:extLst>
              <a:ext uri="{FF2B5EF4-FFF2-40B4-BE49-F238E27FC236}">
                <a16:creationId xmlns:a16="http://schemas.microsoft.com/office/drawing/2014/main" id="{F1B374CF-ACAC-8027-31EB-2EC5FB95BBED}"/>
              </a:ext>
            </a:extLst>
          </p:cNvPr>
          <p:cNvSpPr/>
          <p:nvPr/>
        </p:nvSpPr>
        <p:spPr>
          <a:xfrm>
            <a:off x="7283522" y="2174835"/>
            <a:ext cx="4577972" cy="118094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1400" b="1" dirty="0">
                <a:solidFill>
                  <a:srgbClr val="0F253E"/>
                </a:solidFill>
                <a:latin typeface="Abadi"/>
              </a:rPr>
              <a:t>Après accord de la commission</a:t>
            </a:r>
            <a:endParaRPr lang="fr-FR" sz="1400" dirty="0">
              <a:solidFill>
                <a:srgbClr val="000000"/>
              </a:solidFill>
              <a:latin typeface="Abadi"/>
            </a:endParaRPr>
          </a:p>
          <a:p>
            <a:br>
              <a:rPr lang="fr-FR" sz="1400" dirty="0">
                <a:solidFill>
                  <a:srgbClr val="000000"/>
                </a:solidFill>
                <a:latin typeface="Abadi"/>
              </a:rPr>
            </a:br>
            <a:r>
              <a:rPr lang="fr-FR" sz="1400" b="1" dirty="0">
                <a:solidFill>
                  <a:srgbClr val="0F253E"/>
                </a:solidFill>
                <a:latin typeface="Abadi"/>
              </a:rPr>
              <a:t>🔁 Véhicule indisponible →</a:t>
            </a:r>
            <a:br>
              <a:rPr lang="fr-FR" sz="1400" b="1" dirty="0">
                <a:solidFill>
                  <a:srgbClr val="0F253E"/>
                </a:solidFill>
                <a:latin typeface="Abadi"/>
              </a:rPr>
            </a:br>
            <a:r>
              <a:rPr lang="fr-FR" sz="1400" b="1" dirty="0">
                <a:solidFill>
                  <a:srgbClr val="0F253E"/>
                </a:solidFill>
                <a:latin typeface="Abadi"/>
              </a:rPr>
              <a:t> </a:t>
            </a:r>
            <a:r>
              <a:rPr lang="fr-FR" sz="1600" dirty="0">
                <a:solidFill>
                  <a:srgbClr val="0F253E"/>
                </a:solidFill>
                <a:latin typeface="Abadi"/>
              </a:rPr>
              <a:t>nouveau devis =</a:t>
            </a:r>
            <a:r>
              <a:rPr lang="fr-FR" sz="1600" b="1" dirty="0">
                <a:solidFill>
                  <a:srgbClr val="0F253E"/>
                </a:solidFill>
                <a:latin typeface="Abadi"/>
              </a:rPr>
              <a:t> </a:t>
            </a:r>
            <a:r>
              <a:rPr lang="fr-FR" sz="1600" baseline="0" dirty="0">
                <a:solidFill>
                  <a:srgbClr val="0F253E"/>
                </a:solidFill>
                <a:latin typeface="Abadi"/>
              </a:rPr>
              <a:t>garage solidaire</a:t>
            </a:r>
            <a:r>
              <a:rPr lang="fr-FR" sz="1600" b="1" dirty="0">
                <a:solidFill>
                  <a:srgbClr val="0F253E"/>
                </a:solidFill>
                <a:latin typeface="Abadi"/>
              </a:rPr>
              <a:t> uniquement</a:t>
            </a:r>
            <a:endParaRPr lang="fr-FR" dirty="0"/>
          </a:p>
        </p:txBody>
      </p:sp>
      <p:sp>
        <p:nvSpPr>
          <p:cNvPr id="26" name="Rectangle 25">
            <a:extLst>
              <a:ext uri="{FF2B5EF4-FFF2-40B4-BE49-F238E27FC236}">
                <a16:creationId xmlns:a16="http://schemas.microsoft.com/office/drawing/2014/main" id="{EC208431-4592-C398-4788-99ABA2BA7A10}"/>
              </a:ext>
            </a:extLst>
          </p:cNvPr>
          <p:cNvSpPr/>
          <p:nvPr/>
        </p:nvSpPr>
        <p:spPr>
          <a:xfrm>
            <a:off x="3493843" y="4295286"/>
            <a:ext cx="8480609" cy="2312894"/>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Organigramme : Préparation 26">
            <a:extLst>
              <a:ext uri="{FF2B5EF4-FFF2-40B4-BE49-F238E27FC236}">
                <a16:creationId xmlns:a16="http://schemas.microsoft.com/office/drawing/2014/main" id="{4C1FCD2F-FEC1-EF29-B8F4-2ABEF12AAA6E}"/>
              </a:ext>
            </a:extLst>
          </p:cNvPr>
          <p:cNvSpPr/>
          <p:nvPr/>
        </p:nvSpPr>
        <p:spPr>
          <a:xfrm>
            <a:off x="4918631" y="3983317"/>
            <a:ext cx="5910609" cy="621612"/>
          </a:xfrm>
          <a:prstGeom prst="flowChartPreparation">
            <a:avLst/>
          </a:prstGeom>
          <a:solidFill>
            <a:schemeClr val="accent1"/>
          </a:solidFill>
          <a:ln>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solidFill>
                  <a:schemeClr val="bg1"/>
                </a:solidFill>
              </a:rPr>
              <a:t>Exception (1ʳᵉ demande uniquement)</a:t>
            </a:r>
            <a:endParaRPr lang="fr-FR" sz="1600" dirty="0">
              <a:solidFill>
                <a:schemeClr val="bg1"/>
              </a:solidFill>
            </a:endParaRPr>
          </a:p>
        </p:txBody>
      </p:sp>
      <p:sp>
        <p:nvSpPr>
          <p:cNvPr id="28" name="Rectangle 27">
            <a:extLst>
              <a:ext uri="{FF2B5EF4-FFF2-40B4-BE49-F238E27FC236}">
                <a16:creationId xmlns:a16="http://schemas.microsoft.com/office/drawing/2014/main" id="{4FCBBC83-4158-4E87-F3FC-CABE93E5044B}"/>
              </a:ext>
            </a:extLst>
          </p:cNvPr>
          <p:cNvSpPr/>
          <p:nvPr/>
        </p:nvSpPr>
        <p:spPr>
          <a:xfrm>
            <a:off x="3651023" y="5011865"/>
            <a:ext cx="2980464" cy="1420606"/>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a:extLst>
              <a:ext uri="{FF2B5EF4-FFF2-40B4-BE49-F238E27FC236}">
                <a16:creationId xmlns:a16="http://schemas.microsoft.com/office/drawing/2014/main" id="{C7D87FB8-31DE-9C87-24AD-F85C5136566B}"/>
              </a:ext>
            </a:extLst>
          </p:cNvPr>
          <p:cNvSpPr txBox="1"/>
          <p:nvPr/>
        </p:nvSpPr>
        <p:spPr>
          <a:xfrm>
            <a:off x="3648635" y="5087472"/>
            <a:ext cx="3182470" cy="16004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fr-FR" sz="1600" dirty="0">
              <a:solidFill>
                <a:srgbClr val="0F253E"/>
              </a:solidFill>
              <a:latin typeface="Abadi"/>
            </a:endParaRPr>
          </a:p>
          <a:p>
            <a:r>
              <a:rPr lang="fr-FR" sz="1600" dirty="0">
                <a:solidFill>
                  <a:srgbClr val="0F253E"/>
                </a:solidFill>
                <a:latin typeface="Abadi"/>
              </a:rPr>
              <a:t>🟡</a:t>
            </a:r>
            <a:r>
              <a:rPr lang="fr-FR" sz="1600" b="1" baseline="0" dirty="0">
                <a:solidFill>
                  <a:srgbClr val="0F253E"/>
                </a:solidFill>
                <a:latin typeface="Abadi"/>
              </a:rPr>
              <a:t>Garage indépendant possible</a:t>
            </a:r>
            <a:r>
              <a:rPr sz="1600" dirty="0">
                <a:latin typeface="Abadi"/>
                <a:ea typeface="Abadi"/>
                <a:cs typeface="Abadi"/>
              </a:rPr>
              <a:t>​</a:t>
            </a:r>
            <a:br>
              <a:rPr sz="1600" dirty="0">
                <a:latin typeface="Abadi"/>
                <a:ea typeface="Abadi"/>
                <a:cs typeface="Abadi"/>
              </a:rPr>
            </a:br>
            <a:endParaRPr lang="fr-FR" sz="1600">
              <a:latin typeface="Abadi"/>
            </a:endParaRPr>
          </a:p>
          <a:p>
            <a:r>
              <a:rPr lang="fr-FR" sz="1600" b="1" dirty="0">
                <a:solidFill>
                  <a:srgbClr val="0F253E"/>
                </a:solidFill>
                <a:latin typeface="Abadi"/>
              </a:rPr>
              <a:t>➡️</a:t>
            </a:r>
            <a:r>
              <a:rPr lang="fr-FR" sz="1600" b="1" baseline="0" dirty="0">
                <a:solidFill>
                  <a:srgbClr val="0F253E"/>
                </a:solidFill>
                <a:latin typeface="Abadi"/>
              </a:rPr>
              <a:t>uniquement pour un 1er passage en commission</a:t>
            </a:r>
            <a:endParaRPr lang="fr-FR"/>
          </a:p>
          <a:p>
            <a:pPr marL="0" indent="0" algn="ctr">
              <a:lnSpc>
                <a:spcPct val="100000"/>
              </a:lnSpc>
              <a:spcBef>
                <a:spcPts val="0"/>
              </a:spcBef>
              <a:buFontTx/>
              <a:buNone/>
            </a:pPr>
            <a:endParaRPr lang="fr-FR" sz="1800">
              <a:solidFill>
                <a:prstClr val="white"/>
              </a:solidFill>
              <a:latin typeface="Posterama" panose="020B0504020200020000" pitchFamily="34" charset="0"/>
              <a:ea typeface="微软雅黑"/>
              <a:cs typeface="Posterama" panose="020B0504020200020000" pitchFamily="34" charset="0"/>
            </a:endParaRPr>
          </a:p>
        </p:txBody>
      </p:sp>
      <p:sp>
        <p:nvSpPr>
          <p:cNvPr id="30" name="Rectangle 29">
            <a:extLst>
              <a:ext uri="{FF2B5EF4-FFF2-40B4-BE49-F238E27FC236}">
                <a16:creationId xmlns:a16="http://schemas.microsoft.com/office/drawing/2014/main" id="{B27CF97E-80FA-C66E-0362-89370AC91D9E}"/>
              </a:ext>
            </a:extLst>
          </p:cNvPr>
          <p:cNvSpPr/>
          <p:nvPr/>
        </p:nvSpPr>
        <p:spPr>
          <a:xfrm>
            <a:off x="7281729" y="4680174"/>
            <a:ext cx="4576180" cy="1841943"/>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1600" dirty="0">
                <a:solidFill>
                  <a:srgbClr val="0F253E"/>
                </a:solidFill>
              </a:rPr>
              <a:t>📝 </a:t>
            </a:r>
            <a:r>
              <a:rPr lang="fr-FR" sz="1600" b="1" dirty="0">
                <a:solidFill>
                  <a:srgbClr val="0F253E"/>
                </a:solidFill>
              </a:rPr>
              <a:t>Conditions obligatoires :</a:t>
            </a:r>
            <a:endParaRPr lang="fr-FR" sz="1600" dirty="0">
              <a:solidFill>
                <a:srgbClr val="000000"/>
              </a:solidFill>
            </a:endParaRPr>
          </a:p>
          <a:p>
            <a:pPr marL="285750" indent="-285750">
              <a:buFont typeface="Arial,Sans-Serif"/>
              <a:buChar char="•"/>
            </a:pPr>
            <a:r>
              <a:rPr lang="fr-FR" sz="1600" dirty="0">
                <a:solidFill>
                  <a:srgbClr val="0F253E"/>
                </a:solidFill>
              </a:rPr>
              <a:t>justification argumentée</a:t>
            </a:r>
            <a:endParaRPr lang="en-US" sz="1600" dirty="0">
              <a:solidFill>
                <a:srgbClr val="000000"/>
              </a:solidFill>
            </a:endParaRPr>
          </a:p>
          <a:p>
            <a:pPr marL="285750" indent="-285750">
              <a:buFont typeface="Arial,Sans-Serif"/>
              <a:buChar char="•"/>
            </a:pPr>
            <a:r>
              <a:rPr lang="fr-FR" sz="1600" dirty="0">
                <a:solidFill>
                  <a:srgbClr val="0F253E"/>
                </a:solidFill>
              </a:rPr>
              <a:t>absence de véhicule adapté en garage solidaire</a:t>
            </a:r>
            <a:endParaRPr lang="fr-FR" sz="1600" dirty="0">
              <a:solidFill>
                <a:srgbClr val="000000"/>
              </a:solidFill>
            </a:endParaRPr>
          </a:p>
          <a:p>
            <a:r>
              <a:rPr lang="fr-FR" sz="1600" dirty="0">
                <a:solidFill>
                  <a:srgbClr val="0F253E"/>
                </a:solidFill>
              </a:rPr>
              <a:t>📌 </a:t>
            </a:r>
            <a:r>
              <a:rPr lang="fr-FR" sz="1600" i="1" dirty="0">
                <a:solidFill>
                  <a:srgbClr val="0F253E"/>
                </a:solidFill>
              </a:rPr>
              <a:t>Exemples :</a:t>
            </a:r>
            <a:br>
              <a:rPr lang="fr-FR" sz="1600" i="1" dirty="0">
                <a:solidFill>
                  <a:srgbClr val="0F253E"/>
                </a:solidFill>
              </a:rPr>
            </a:br>
            <a:r>
              <a:rPr lang="fr-FR" sz="1600" i="1" dirty="0">
                <a:solidFill>
                  <a:srgbClr val="0F253E"/>
                </a:solidFill>
              </a:rPr>
              <a:t> 7 places, boîte automatique, véhicule adapté au handicap </a:t>
            </a:r>
            <a:r>
              <a:rPr lang="fr-FR" sz="1600" i="1" dirty="0" err="1">
                <a:solidFill>
                  <a:srgbClr val="0F253E"/>
                </a:solidFill>
              </a:rPr>
              <a:t>etc</a:t>
            </a:r>
            <a:endParaRPr lang="fr-FR" dirty="0" err="1"/>
          </a:p>
        </p:txBody>
      </p:sp>
      <p:sp>
        <p:nvSpPr>
          <p:cNvPr id="31" name="Rectangle 30">
            <a:extLst>
              <a:ext uri="{FF2B5EF4-FFF2-40B4-BE49-F238E27FC236}">
                <a16:creationId xmlns:a16="http://schemas.microsoft.com/office/drawing/2014/main" id="{E38A56BB-C7FF-5936-7A0F-F52795FA1B5F}"/>
              </a:ext>
            </a:extLst>
          </p:cNvPr>
          <p:cNvSpPr/>
          <p:nvPr/>
        </p:nvSpPr>
        <p:spPr>
          <a:xfrm>
            <a:off x="3491450" y="1290917"/>
            <a:ext cx="8476424" cy="25501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Organigramme : Préparation 22">
            <a:extLst>
              <a:ext uri="{FF2B5EF4-FFF2-40B4-BE49-F238E27FC236}">
                <a16:creationId xmlns:a16="http://schemas.microsoft.com/office/drawing/2014/main" id="{67EE83DD-B5A7-D640-4D95-F5A6A8E31C61}"/>
              </a:ext>
            </a:extLst>
          </p:cNvPr>
          <p:cNvSpPr/>
          <p:nvPr/>
        </p:nvSpPr>
        <p:spPr>
          <a:xfrm>
            <a:off x="5573054" y="971175"/>
            <a:ext cx="4323857" cy="699879"/>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rtl="0">
              <a:defRPr lang="fr-FR"/>
            </a:defPPr>
            <a:lvl1pPr marL="0" algn="l" defTabSz="914400" rtl="0" eaLnBrk="1" latinLnBrk="0" hangingPunct="1">
              <a:defRPr lang="fr-FR" sz="1800" kern="1200">
                <a:solidFill>
                  <a:schemeClr val="lt1"/>
                </a:solidFill>
                <a:latin typeface="+mn-lt"/>
                <a:ea typeface="+mn-ea"/>
                <a:cs typeface="+mn-cs"/>
              </a:defRPr>
            </a:lvl1pPr>
            <a:lvl2pPr marL="457200" algn="l" defTabSz="914400" rtl="0" eaLnBrk="1" latinLnBrk="0" hangingPunct="1">
              <a:defRPr lang="fr-FR" sz="1800" kern="1200">
                <a:solidFill>
                  <a:schemeClr val="lt1"/>
                </a:solidFill>
                <a:latin typeface="+mn-lt"/>
                <a:ea typeface="+mn-ea"/>
                <a:cs typeface="+mn-cs"/>
              </a:defRPr>
            </a:lvl2pPr>
            <a:lvl3pPr marL="914400" algn="l" defTabSz="914400" rtl="0" eaLnBrk="1" latinLnBrk="0" hangingPunct="1">
              <a:defRPr lang="fr-FR" sz="1800" kern="1200">
                <a:solidFill>
                  <a:schemeClr val="lt1"/>
                </a:solidFill>
                <a:latin typeface="+mn-lt"/>
                <a:ea typeface="+mn-ea"/>
                <a:cs typeface="+mn-cs"/>
              </a:defRPr>
            </a:lvl3pPr>
            <a:lvl4pPr marL="1371600" algn="l" defTabSz="914400" rtl="0" eaLnBrk="1" latinLnBrk="0" hangingPunct="1">
              <a:defRPr lang="fr-FR" sz="1800" kern="1200">
                <a:solidFill>
                  <a:schemeClr val="lt1"/>
                </a:solidFill>
                <a:latin typeface="+mn-lt"/>
                <a:ea typeface="+mn-ea"/>
                <a:cs typeface="+mn-cs"/>
              </a:defRPr>
            </a:lvl4pPr>
            <a:lvl5pPr marL="1828800" algn="l" defTabSz="914400" rtl="0" eaLnBrk="1" latinLnBrk="0" hangingPunct="1">
              <a:defRPr lang="fr-FR" sz="1800" kern="1200">
                <a:solidFill>
                  <a:schemeClr val="lt1"/>
                </a:solidFill>
                <a:latin typeface="+mn-lt"/>
                <a:ea typeface="+mn-ea"/>
                <a:cs typeface="+mn-cs"/>
              </a:defRPr>
            </a:lvl5pPr>
            <a:lvl6pPr marL="2286000" algn="l" defTabSz="914400" rtl="0" eaLnBrk="1" latinLnBrk="0" hangingPunct="1">
              <a:defRPr lang="fr-FR" sz="1800" kern="1200">
                <a:solidFill>
                  <a:schemeClr val="lt1"/>
                </a:solidFill>
                <a:latin typeface="+mn-lt"/>
                <a:ea typeface="+mn-ea"/>
                <a:cs typeface="+mn-cs"/>
              </a:defRPr>
            </a:lvl6pPr>
            <a:lvl7pPr marL="2743200" algn="l" defTabSz="914400" rtl="0" eaLnBrk="1" latinLnBrk="0" hangingPunct="1">
              <a:defRPr lang="fr-FR" sz="1800" kern="1200">
                <a:solidFill>
                  <a:schemeClr val="lt1"/>
                </a:solidFill>
                <a:latin typeface="+mn-lt"/>
                <a:ea typeface="+mn-ea"/>
                <a:cs typeface="+mn-cs"/>
              </a:defRPr>
            </a:lvl7pPr>
            <a:lvl8pPr marL="3200400" algn="l" defTabSz="914400" rtl="0" eaLnBrk="1" latinLnBrk="0" hangingPunct="1">
              <a:defRPr lang="fr-FR" sz="1800" kern="1200">
                <a:solidFill>
                  <a:schemeClr val="lt1"/>
                </a:solidFill>
                <a:latin typeface="+mn-lt"/>
                <a:ea typeface="+mn-ea"/>
                <a:cs typeface="+mn-cs"/>
              </a:defRPr>
            </a:lvl8pPr>
            <a:lvl9pPr marL="3657600" algn="l" defTabSz="914400" rtl="0" eaLnBrk="1" latinLnBrk="0" hangingPunct="1">
              <a:defRPr lang="fr-FR" sz="1800" kern="1200">
                <a:solidFill>
                  <a:schemeClr val="lt1"/>
                </a:solidFill>
                <a:latin typeface="+mn-lt"/>
                <a:ea typeface="+mn-ea"/>
                <a:cs typeface="+mn-cs"/>
              </a:defRPr>
            </a:lvl9pPr>
          </a:lstStyle>
          <a:p>
            <a:r>
              <a:rPr lang="fr-FR" sz="1600" b="1" dirty="0">
                <a:solidFill>
                  <a:srgbClr val="0F253E"/>
                </a:solidFill>
              </a:rPr>
              <a:t>Actualisation des règles relatives aux garages </a:t>
            </a:r>
            <a:endParaRPr lang="fr-FR" sz="1600" dirty="0">
              <a:solidFill>
                <a:srgbClr val="000000"/>
              </a:solidFill>
            </a:endParaRPr>
          </a:p>
        </p:txBody>
      </p:sp>
      <p:sp>
        <p:nvSpPr>
          <p:cNvPr id="34" name="ZoneTexte 33">
            <a:extLst>
              <a:ext uri="{FF2B5EF4-FFF2-40B4-BE49-F238E27FC236}">
                <a16:creationId xmlns:a16="http://schemas.microsoft.com/office/drawing/2014/main" id="{617F77D9-E4E0-FDB8-496C-F45D348796DA}"/>
              </a:ext>
            </a:extLst>
          </p:cNvPr>
          <p:cNvSpPr txBox="1"/>
          <p:nvPr/>
        </p:nvSpPr>
        <p:spPr>
          <a:xfrm>
            <a:off x="910215" y="324521"/>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indent="0" algn="l">
              <a:lnSpc>
                <a:spcPct val="100000"/>
              </a:lnSpc>
              <a:spcBef>
                <a:spcPts val="0"/>
              </a:spcBef>
              <a:buFontTx/>
              <a:buNone/>
            </a:pPr>
            <a:r>
              <a:rPr lang="fr-FR" sz="2400" b="1" baseline="0">
                <a:solidFill>
                  <a:srgbClr val="0F253E"/>
                </a:solidFill>
                <a:latin typeface="Abadi"/>
              </a:rPr>
              <a:t>Achat de véhicule</a:t>
            </a:r>
            <a:endParaRPr lang="fr-FR" sz="180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4280810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C925F-C9CC-DA29-4E8E-C7A7165CAF9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B31C45E-2B8E-321D-8C4D-4B67A4B31892}"/>
              </a:ext>
            </a:extLst>
          </p:cNvPr>
          <p:cNvSpPr>
            <a:spLocks noGrp="1"/>
          </p:cNvSpPr>
          <p:nvPr>
            <p:ph type="title"/>
          </p:nvPr>
        </p:nvSpPr>
        <p:spPr>
          <a:xfrm>
            <a:off x="516111" y="-3913"/>
            <a:ext cx="10515600" cy="1949151"/>
          </a:xfrm>
        </p:spPr>
        <p:txBody>
          <a:bodyPr/>
          <a:lstStyle/>
          <a:p>
            <a:br>
              <a:rPr lang="fr-FR" sz="2800">
                <a:latin typeface="Arial Black"/>
              </a:rPr>
            </a:br>
            <a:endParaRPr lang="fr-FR" sz="1600" err="1"/>
          </a:p>
        </p:txBody>
      </p:sp>
      <p:sp>
        <p:nvSpPr>
          <p:cNvPr id="4" name="Espace réservé du pied de page 3">
            <a:extLst>
              <a:ext uri="{FF2B5EF4-FFF2-40B4-BE49-F238E27FC236}">
                <a16:creationId xmlns:a16="http://schemas.microsoft.com/office/drawing/2014/main" id="{4616F2C8-CEB6-6E0F-539C-A303936DB53C}"/>
              </a:ext>
            </a:extLst>
          </p:cNvPr>
          <p:cNvSpPr>
            <a:spLocks noGrp="1"/>
          </p:cNvSpPr>
          <p:nvPr>
            <p:ph type="ftr" sz="quarter" idx="28"/>
          </p:nvPr>
        </p:nvSpPr>
        <p:spPr>
          <a:xfrm>
            <a:off x="135011" y="247427"/>
            <a:ext cx="11914092" cy="6864533"/>
          </a:xfrm>
        </p:spPr>
        <p:txBody>
          <a:bodyPr/>
          <a:lstStyle/>
          <a:p>
            <a:r>
              <a:rPr lang="fr-FR" sz="2000" b="1" dirty="0"/>
              <a:t>            </a:t>
            </a:r>
            <a:endParaRPr lang="fr-FR" sz="2400" b="1" dirty="0"/>
          </a:p>
          <a:p>
            <a:br>
              <a:rPr lang="en-US" dirty="0"/>
            </a:br>
            <a:endParaRPr lang="en-US" dirty="0"/>
          </a:p>
          <a:p>
            <a:endParaRPr lang="fr-FR" dirty="0">
              <a:solidFill>
                <a:srgbClr val="000000"/>
              </a:solidFill>
            </a:endParaRPr>
          </a:p>
          <a:p>
            <a:endParaRPr lang="fr-FR" b="1" dirty="0"/>
          </a:p>
          <a:p>
            <a:endParaRPr lang="en-US" dirty="0"/>
          </a:p>
          <a:p>
            <a:endParaRPr lang="fr-FR" dirty="0"/>
          </a:p>
          <a:p>
            <a:endParaRPr lang="fr-FR" dirty="0"/>
          </a:p>
          <a:p>
            <a:endParaRPr lang="fr-FR" b="1" dirty="0"/>
          </a:p>
          <a:p>
            <a:endParaRPr lang="fr-FR" sz="1600" b="1" dirty="0">
              <a:ea typeface="+mn-lt"/>
              <a:cs typeface="+mn-lt"/>
            </a:endParaRPr>
          </a:p>
          <a:p>
            <a:pPr algn="r"/>
            <a:r>
              <a:rPr lang="en-US" dirty="0"/>
              <a:t>                 </a:t>
            </a:r>
            <a:endParaRPr lang="fr-FR" dirty="0"/>
          </a:p>
          <a:p>
            <a:r>
              <a:rPr lang="fr-FR" sz="1400" dirty="0"/>
              <a:t>️</a:t>
            </a:r>
            <a:endParaRPr lang="fr-FR" dirty="0"/>
          </a:p>
          <a:p>
            <a:endParaRPr lang="fr-FR" dirty="0"/>
          </a:p>
          <a:p>
            <a:endParaRPr lang="fr-FR" dirty="0"/>
          </a:p>
          <a:p>
            <a:endParaRPr lang="fr-FR" dirty="0"/>
          </a:p>
          <a:p>
            <a:endParaRPr lang="fr-FR" sz="1400" dirty="0"/>
          </a:p>
          <a:p>
            <a:endParaRPr lang="fr-FR" dirty="0">
              <a:solidFill>
                <a:srgbClr val="000000"/>
              </a:solidFill>
            </a:endParaRPr>
          </a:p>
          <a:p>
            <a:endParaRPr lang="fr-FR" sz="1600" b="1" dirty="0">
              <a:ea typeface="+mn-lt"/>
              <a:cs typeface="+mn-lt"/>
            </a:endParaRPr>
          </a:p>
          <a:p>
            <a:r>
              <a:rPr lang="fr-FR" dirty="0">
                <a:ea typeface="+mn-lt"/>
                <a:cs typeface="+mn-lt"/>
              </a:rPr>
              <a:t> </a:t>
            </a:r>
            <a:r>
              <a:rPr lang="fr-FR" sz="1600" b="1" dirty="0">
                <a:ea typeface="+mn-lt"/>
                <a:cs typeface="+mn-lt"/>
              </a:rPr>
              <a:t>         </a:t>
            </a:r>
          </a:p>
          <a:p>
            <a:r>
              <a:rPr lang="fr-FR" sz="1600" i="1" dirty="0">
                <a:ea typeface="+mn-lt"/>
                <a:cs typeface="+mn-lt"/>
              </a:rPr>
              <a:t>.</a:t>
            </a:r>
            <a:endParaRPr lang="fr-FR" dirty="0">
              <a:ea typeface="+mn-lt"/>
              <a:cs typeface="+mn-lt"/>
            </a:endParaRPr>
          </a:p>
          <a:p>
            <a:endParaRPr lang="fr-FR" sz="1600" b="1" dirty="0">
              <a:ea typeface="+mn-lt"/>
              <a:cs typeface="+mn-lt"/>
            </a:endParaRPr>
          </a:p>
          <a:p>
            <a:endParaRPr lang="fr-FR" sz="2000" b="1" dirty="0">
              <a:solidFill>
                <a:srgbClr val="0F253E"/>
              </a:solidFill>
              <a:latin typeface="Arial Black"/>
              <a:ea typeface="+mn-lt"/>
              <a:cs typeface="+mn-lt"/>
            </a:endParaRPr>
          </a:p>
          <a:p>
            <a:endParaRPr lang="fr-FR" b="1" i="1" dirty="0">
              <a:solidFill>
                <a:srgbClr val="0F253E"/>
              </a:solidFill>
            </a:endParaRPr>
          </a:p>
          <a:p>
            <a:endParaRPr lang="fr-FR" dirty="0"/>
          </a:p>
          <a:p>
            <a:endParaRPr lang="fr-FR" dirty="0"/>
          </a:p>
          <a:p>
            <a:pPr marL="285750" indent="-285750">
              <a:buFont typeface="Arial"/>
              <a:buChar char="•"/>
            </a:pPr>
            <a:endParaRPr lang="fr-FR" dirty="0">
              <a:solidFill>
                <a:srgbClr val="0F253E"/>
              </a:solidFill>
            </a:endParaRPr>
          </a:p>
          <a:p>
            <a:endParaRPr lang="fr-FR" dirty="0"/>
          </a:p>
          <a:p>
            <a:pPr marL="171450" indent="-171450">
              <a:buFont typeface="Calibri"/>
              <a:buChar char="-"/>
            </a:pPr>
            <a:endParaRPr lang="fr-FR" dirty="0"/>
          </a:p>
        </p:txBody>
      </p:sp>
      <p:sp>
        <p:nvSpPr>
          <p:cNvPr id="18" name="Rectangle : coins arrondis 17">
            <a:extLst>
              <a:ext uri="{FF2B5EF4-FFF2-40B4-BE49-F238E27FC236}">
                <a16:creationId xmlns:a16="http://schemas.microsoft.com/office/drawing/2014/main" id="{31852A98-007D-9E6F-9AFE-BACC962DD3A2}"/>
              </a:ext>
            </a:extLst>
          </p:cNvPr>
          <p:cNvSpPr/>
          <p:nvPr/>
        </p:nvSpPr>
        <p:spPr>
          <a:xfrm>
            <a:off x="130286" y="2312894"/>
            <a:ext cx="2915320" cy="3027079"/>
          </a:xfrm>
          <a:prstGeom prst="round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rtl="0"/>
            <a:r>
              <a:rPr lang="fr-FR" sz="1200" dirty="0">
                <a:latin typeface="Abadi"/>
                <a:ea typeface="Segoe UI"/>
                <a:cs typeface="Segoe UI"/>
              </a:rPr>
              <a:t>​</a:t>
            </a:r>
          </a:p>
          <a:p>
            <a:pPr>
              <a:lnSpc>
                <a:spcPts val="1350"/>
              </a:lnSpc>
            </a:pPr>
            <a:r>
              <a:rPr lang="fr-FR" sz="1400" baseline="0" dirty="0">
                <a:solidFill>
                  <a:srgbClr val="0F253E"/>
                </a:solidFill>
                <a:latin typeface="Abadi"/>
                <a:ea typeface="Segoe UI"/>
                <a:cs typeface="Segoe UI"/>
              </a:rPr>
              <a:t>       </a:t>
            </a:r>
            <a:r>
              <a:rPr lang="fr-FR" sz="1400" b="1" dirty="0">
                <a:solidFill>
                  <a:srgbClr val="0F253E"/>
                </a:solidFill>
                <a:ea typeface="Segoe UI"/>
                <a:cs typeface="Segoe UI"/>
              </a:rPr>
              <a:t>Rappel </a:t>
            </a:r>
            <a:endParaRPr lang="fr-FR" sz="1400" dirty="0">
              <a:latin typeface="Abadi"/>
              <a:ea typeface="Segoe UI"/>
              <a:cs typeface="Segoe UI"/>
            </a:endParaRPr>
          </a:p>
          <a:p>
            <a:pPr>
              <a:lnSpc>
                <a:spcPts val="1350"/>
              </a:lnSpc>
            </a:pPr>
            <a:endParaRPr lang="fr-FR" sz="1400" dirty="0">
              <a:solidFill>
                <a:srgbClr val="0F253E"/>
              </a:solidFill>
              <a:cs typeface="Segoe UI"/>
            </a:endParaRPr>
          </a:p>
          <a:p>
            <a:pPr>
              <a:lnSpc>
                <a:spcPts val="1575"/>
              </a:lnSpc>
            </a:pPr>
            <a:endParaRPr lang="fr-FR" sz="1400" dirty="0">
              <a:solidFill>
                <a:srgbClr val="0F253E"/>
              </a:solidFill>
              <a:latin typeface="Abadi"/>
              <a:ea typeface="Segoe UI"/>
              <a:cs typeface="Segoe UI"/>
            </a:endParaRPr>
          </a:p>
          <a:p>
            <a:pPr>
              <a:lnSpc>
                <a:spcPts val="1575"/>
              </a:lnSpc>
            </a:pPr>
            <a:endParaRPr lang="fr-FR" sz="1400" dirty="0">
              <a:solidFill>
                <a:srgbClr val="0F253E"/>
              </a:solidFill>
              <a:latin typeface="Abadi"/>
              <a:ea typeface="Segoe UI"/>
              <a:cs typeface="Segoe UI"/>
            </a:endParaRPr>
          </a:p>
          <a:p>
            <a:pPr>
              <a:lnSpc>
                <a:spcPts val="1575"/>
              </a:lnSpc>
            </a:pPr>
            <a:r>
              <a:rPr lang="fr-FR" sz="1400" b="1" dirty="0">
                <a:solidFill>
                  <a:srgbClr val="0F253E"/>
                </a:solidFill>
                <a:ea typeface="Segoe UI"/>
                <a:cs typeface="Segoe UI"/>
              </a:rPr>
              <a:t>➡️</a:t>
            </a:r>
            <a:r>
              <a:rPr lang="fr-FR" sz="1400" b="1" dirty="0">
                <a:solidFill>
                  <a:srgbClr val="0F253E"/>
                </a:solidFill>
                <a:latin typeface="Abadi"/>
                <a:ea typeface="Segoe UI"/>
                <a:cs typeface="Segoe UI"/>
              </a:rPr>
              <a:t>900€ max/3 ans</a:t>
            </a:r>
            <a:endParaRPr lang="fr-FR" sz="1400" b="1" dirty="0">
              <a:solidFill>
                <a:srgbClr val="FFFFFF"/>
              </a:solidFill>
              <a:latin typeface="Abadi"/>
              <a:ea typeface="Segoe UI"/>
              <a:cs typeface="Segoe UI"/>
            </a:endParaRPr>
          </a:p>
          <a:p>
            <a:pPr>
              <a:lnSpc>
                <a:spcPts val="1575"/>
              </a:lnSpc>
            </a:pPr>
            <a:r>
              <a:rPr lang="fr-FR" sz="1400" b="1" baseline="0" dirty="0">
                <a:solidFill>
                  <a:srgbClr val="0F253E"/>
                </a:solidFill>
                <a:latin typeface="Abadi"/>
                <a:ea typeface="Segoe UI"/>
                <a:cs typeface="Segoe UI"/>
              </a:rPr>
              <a:t>         </a:t>
            </a:r>
            <a:endParaRPr lang="fr-FR" sz="1400" b="1" dirty="0">
              <a:latin typeface="Abadi"/>
              <a:ea typeface="Segoe UI"/>
              <a:cs typeface="Segoe UI"/>
            </a:endParaRPr>
          </a:p>
          <a:p>
            <a:pPr>
              <a:lnSpc>
                <a:spcPts val="1575"/>
              </a:lnSpc>
            </a:pPr>
            <a:r>
              <a:rPr lang="fr-FR" sz="1400" b="1" baseline="0" dirty="0">
                <a:solidFill>
                  <a:srgbClr val="0F253E"/>
                </a:solidFill>
                <a:latin typeface="Abadi"/>
                <a:ea typeface="Segoe UI"/>
                <a:cs typeface="Segoe UI"/>
              </a:rPr>
              <a:t>➡️</a:t>
            </a:r>
            <a:r>
              <a:rPr lang="fr-FR" sz="1400" b="1" dirty="0">
                <a:solidFill>
                  <a:srgbClr val="0F253E"/>
                </a:solidFill>
                <a:latin typeface="Abadi"/>
                <a:ea typeface="Segoe UI"/>
                <a:cs typeface="Segoe UI"/>
              </a:rPr>
              <a:t>450€ max/article</a:t>
            </a:r>
            <a:endParaRPr lang="fr-FR" sz="1400" b="1" dirty="0">
              <a:latin typeface="Abadi"/>
              <a:ea typeface="Segoe UI"/>
              <a:cs typeface="Segoe UI"/>
            </a:endParaRPr>
          </a:p>
          <a:p>
            <a:pPr>
              <a:lnSpc>
                <a:spcPts val="1575"/>
              </a:lnSpc>
            </a:pPr>
            <a:br>
              <a:rPr lang="fr-FR" sz="1400" b="1" dirty="0">
                <a:latin typeface="Abadi"/>
                <a:ea typeface="Segoe UI"/>
                <a:cs typeface="Segoe UI"/>
              </a:rPr>
            </a:br>
            <a:r>
              <a:rPr lang="fr-FR" sz="1400" b="1" baseline="0" dirty="0">
                <a:solidFill>
                  <a:srgbClr val="0F253E"/>
                </a:solidFill>
                <a:latin typeface="Abadi"/>
                <a:ea typeface="Segoe UI"/>
                <a:cs typeface="Segoe UI"/>
              </a:rPr>
              <a:t>➡️</a:t>
            </a:r>
            <a:r>
              <a:rPr lang="fr-FR" sz="1400" b="1" dirty="0">
                <a:solidFill>
                  <a:srgbClr val="0F253E"/>
                </a:solidFill>
                <a:latin typeface="Abadi"/>
                <a:ea typeface="Segoe UI"/>
                <a:cs typeface="Segoe UI"/>
              </a:rPr>
              <a:t>prêt 12</a:t>
            </a:r>
            <a:r>
              <a:rPr lang="fr-FR" sz="1400" b="1" baseline="0" dirty="0">
                <a:solidFill>
                  <a:srgbClr val="0F253E"/>
                </a:solidFill>
                <a:latin typeface="Abadi"/>
                <a:ea typeface="Segoe UI"/>
                <a:cs typeface="Segoe UI"/>
              </a:rPr>
              <a:t> </a:t>
            </a:r>
            <a:r>
              <a:rPr lang="fr-FR" sz="1400" b="1" dirty="0">
                <a:solidFill>
                  <a:srgbClr val="0F253E"/>
                </a:solidFill>
                <a:latin typeface="Abadi"/>
                <a:ea typeface="Segoe UI"/>
                <a:cs typeface="Segoe UI"/>
              </a:rPr>
              <a:t>à 24 </a:t>
            </a:r>
            <a:r>
              <a:rPr lang="fr-FR" sz="1400" b="1" baseline="0" dirty="0">
                <a:solidFill>
                  <a:srgbClr val="0F253E"/>
                </a:solidFill>
                <a:latin typeface="Abadi"/>
                <a:ea typeface="Segoe UI"/>
                <a:cs typeface="Segoe UI"/>
              </a:rPr>
              <a:t>mois maximum</a:t>
            </a:r>
            <a:r>
              <a:rPr lang="fr-FR" sz="1400" b="1" dirty="0">
                <a:latin typeface="Abadi"/>
                <a:ea typeface="Segoe UI"/>
                <a:cs typeface="Segoe UI"/>
              </a:rPr>
              <a:t>​</a:t>
            </a:r>
            <a:endParaRPr lang="fr-FR" b="1" dirty="0">
              <a:latin typeface="Abadi"/>
              <a:ea typeface="Segoe UI"/>
              <a:cs typeface="Segoe UI"/>
            </a:endParaRPr>
          </a:p>
          <a:p>
            <a:pPr>
              <a:lnSpc>
                <a:spcPts val="1575"/>
              </a:lnSpc>
            </a:pPr>
            <a:br>
              <a:rPr lang="fr-FR" sz="1400" b="1" dirty="0">
                <a:latin typeface="Abadi"/>
                <a:ea typeface="Segoe UI"/>
                <a:cs typeface="Segoe UI"/>
              </a:rPr>
            </a:br>
            <a:endParaRPr lang="fr-FR" sz="1400" b="1" dirty="0">
              <a:solidFill>
                <a:srgbClr val="0F253E"/>
              </a:solidFill>
              <a:cs typeface="Segoe UI"/>
            </a:endParaRPr>
          </a:p>
        </p:txBody>
      </p:sp>
      <p:pic>
        <p:nvPicPr>
          <p:cNvPr id="20" name="Image 19">
            <a:extLst>
              <a:ext uri="{FF2B5EF4-FFF2-40B4-BE49-F238E27FC236}">
                <a16:creationId xmlns:a16="http://schemas.microsoft.com/office/drawing/2014/main" id="{153757A2-DCF4-FB16-FB8E-E28934F7E87F}"/>
              </a:ext>
            </a:extLst>
          </p:cNvPr>
          <p:cNvPicPr>
            <a:picLocks noChangeAspect="1"/>
          </p:cNvPicPr>
          <p:nvPr/>
        </p:nvPicPr>
        <p:blipFill>
          <a:blip r:embed="rId2"/>
          <a:stretch>
            <a:fillRect/>
          </a:stretch>
        </p:blipFill>
        <p:spPr>
          <a:xfrm>
            <a:off x="224126" y="2636864"/>
            <a:ext cx="366035" cy="342900"/>
          </a:xfrm>
          <a:prstGeom prst="rect">
            <a:avLst/>
          </a:prstGeom>
        </p:spPr>
      </p:pic>
      <p:sp>
        <p:nvSpPr>
          <p:cNvPr id="24" name="Rectangle 23">
            <a:extLst>
              <a:ext uri="{FF2B5EF4-FFF2-40B4-BE49-F238E27FC236}">
                <a16:creationId xmlns:a16="http://schemas.microsoft.com/office/drawing/2014/main" id="{2CB4B149-1DC8-58BA-71E2-E421F29B0711}"/>
              </a:ext>
            </a:extLst>
          </p:cNvPr>
          <p:cNvSpPr/>
          <p:nvPr/>
        </p:nvSpPr>
        <p:spPr>
          <a:xfrm>
            <a:off x="4163805" y="2255517"/>
            <a:ext cx="2982255" cy="1180947"/>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1600" b="1" dirty="0">
                <a:solidFill>
                  <a:srgbClr val="0F253E"/>
                </a:solidFill>
                <a:latin typeface="Abadi"/>
              </a:rPr>
              <a:t>Familles nombreuses ( 3 enfants et plus </a:t>
            </a:r>
            <a:r>
              <a:rPr lang="fr-FR" sz="1600" dirty="0">
                <a:solidFill>
                  <a:srgbClr val="0F253E"/>
                </a:solidFill>
                <a:latin typeface="Abadi"/>
              </a:rPr>
              <a:t>)</a:t>
            </a:r>
            <a:endParaRPr lang="fr-FR" sz="1600" dirty="0">
              <a:solidFill>
                <a:srgbClr val="0F253E"/>
              </a:solidFill>
            </a:endParaRPr>
          </a:p>
        </p:txBody>
      </p:sp>
      <p:sp>
        <p:nvSpPr>
          <p:cNvPr id="31" name="Rectangle 30">
            <a:extLst>
              <a:ext uri="{FF2B5EF4-FFF2-40B4-BE49-F238E27FC236}">
                <a16:creationId xmlns:a16="http://schemas.microsoft.com/office/drawing/2014/main" id="{F2FEBA79-7707-4C51-5646-02FF6A86387F}"/>
              </a:ext>
            </a:extLst>
          </p:cNvPr>
          <p:cNvSpPr/>
          <p:nvPr/>
        </p:nvSpPr>
        <p:spPr>
          <a:xfrm>
            <a:off x="3491450" y="1326042"/>
            <a:ext cx="8476424" cy="4979592"/>
          </a:xfrm>
          <a:prstGeom prst="roundRect">
            <a:avLst/>
          </a:prstGeom>
          <a:solidFill>
            <a:srgbClr val="FFEFE0"/>
          </a:solidFill>
          <a:ln w="57150">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400" dirty="0">
              <a:solidFill>
                <a:srgbClr val="0F253E"/>
              </a:solidFill>
            </a:endParaRPr>
          </a:p>
        </p:txBody>
      </p:sp>
      <p:sp>
        <p:nvSpPr>
          <p:cNvPr id="34" name="ZoneTexte 33">
            <a:extLst>
              <a:ext uri="{FF2B5EF4-FFF2-40B4-BE49-F238E27FC236}">
                <a16:creationId xmlns:a16="http://schemas.microsoft.com/office/drawing/2014/main" id="{98EAC601-06D2-3940-2F2A-60C3DD0999DC}"/>
              </a:ext>
            </a:extLst>
          </p:cNvPr>
          <p:cNvSpPr txBox="1"/>
          <p:nvPr/>
        </p:nvSpPr>
        <p:spPr>
          <a:xfrm>
            <a:off x="515768" y="243839"/>
            <a:ext cx="714690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2400" b="1" dirty="0">
                <a:solidFill>
                  <a:srgbClr val="0F253E"/>
                </a:solidFill>
                <a:latin typeface="Abadi"/>
              </a:rPr>
              <a:t>Prêt Équipement Ménager Mobilier et numérique</a:t>
            </a:r>
            <a:endParaRPr lang="fr-FR" sz="1600" dirty="0">
              <a:solidFill>
                <a:srgbClr val="0F253E"/>
              </a:solidFill>
              <a:latin typeface="Abadi"/>
            </a:endParaRPr>
          </a:p>
        </p:txBody>
      </p:sp>
      <p:sp>
        <p:nvSpPr>
          <p:cNvPr id="3" name="ZoneTexte 2">
            <a:extLst>
              <a:ext uri="{FF2B5EF4-FFF2-40B4-BE49-F238E27FC236}">
                <a16:creationId xmlns:a16="http://schemas.microsoft.com/office/drawing/2014/main" id="{91C7C654-2C2D-D712-8680-E02918A90133}"/>
              </a:ext>
            </a:extLst>
          </p:cNvPr>
          <p:cNvSpPr txBox="1"/>
          <p:nvPr/>
        </p:nvSpPr>
        <p:spPr>
          <a:xfrm>
            <a:off x="-89647" y="112060"/>
            <a:ext cx="1219200"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3200" baseline="0" dirty="0">
                <a:solidFill>
                  <a:srgbClr val="FFFFFF"/>
                </a:solidFill>
                <a:latin typeface="Abadi"/>
              </a:rPr>
              <a:t>🛋️</a:t>
            </a:r>
            <a:endParaRPr lang="fr-FR" sz="3200"/>
          </a:p>
          <a:p>
            <a:pPr marL="0" indent="0" algn="ctr">
              <a:lnSpc>
                <a:spcPct val="100000"/>
              </a:lnSpc>
              <a:spcBef>
                <a:spcPts val="0"/>
              </a:spcBef>
              <a:buFontTx/>
              <a:buNone/>
            </a:pPr>
            <a:endParaRPr lang="fr-FR" sz="1800">
              <a:solidFill>
                <a:prstClr val="white"/>
              </a:solidFill>
              <a:latin typeface="Posterama" panose="020B0504020200020000" pitchFamily="34" charset="0"/>
              <a:ea typeface="微软雅黑"/>
              <a:cs typeface="Posterama" panose="020B0504020200020000" pitchFamily="34" charset="0"/>
            </a:endParaRPr>
          </a:p>
        </p:txBody>
      </p:sp>
      <p:sp>
        <p:nvSpPr>
          <p:cNvPr id="5" name="Rectangle 24">
            <a:extLst>
              <a:ext uri="{FF2B5EF4-FFF2-40B4-BE49-F238E27FC236}">
                <a16:creationId xmlns:a16="http://schemas.microsoft.com/office/drawing/2014/main" id="{CB462957-C5CE-DD26-B722-960A3C7C54CE}"/>
              </a:ext>
            </a:extLst>
          </p:cNvPr>
          <p:cNvSpPr/>
          <p:nvPr/>
        </p:nvSpPr>
        <p:spPr>
          <a:xfrm>
            <a:off x="3954592" y="4504687"/>
            <a:ext cx="2982255" cy="118094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1600" b="1" dirty="0">
                <a:solidFill>
                  <a:srgbClr val="0F253E"/>
                </a:solidFill>
              </a:rPr>
              <a:t>Familles dont au moins un enfant est porteur de handicap </a:t>
            </a:r>
            <a:endParaRPr lang="fr-FR" sz="1600" dirty="0">
              <a:solidFill>
                <a:srgbClr val="0F253E"/>
              </a:solidFill>
            </a:endParaRPr>
          </a:p>
        </p:txBody>
      </p:sp>
      <p:sp>
        <p:nvSpPr>
          <p:cNvPr id="6" name="Rectangle 24">
            <a:extLst>
              <a:ext uri="{FF2B5EF4-FFF2-40B4-BE49-F238E27FC236}">
                <a16:creationId xmlns:a16="http://schemas.microsoft.com/office/drawing/2014/main" id="{4E5D9E27-F4D1-6BB1-BC34-34FFAA83BBDF}"/>
              </a:ext>
            </a:extLst>
          </p:cNvPr>
          <p:cNvSpPr/>
          <p:nvPr/>
        </p:nvSpPr>
        <p:spPr>
          <a:xfrm>
            <a:off x="8562686" y="4576366"/>
            <a:ext cx="2982255" cy="118094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solidFill>
                  <a:srgbClr val="0F253E"/>
                </a:solidFill>
              </a:rPr>
              <a:t>Parent victime de violences conjugales</a:t>
            </a:r>
            <a:endParaRPr lang="fr-FR" sz="1600" dirty="0"/>
          </a:p>
        </p:txBody>
      </p:sp>
      <p:sp>
        <p:nvSpPr>
          <p:cNvPr id="7" name="Rectangle 24">
            <a:extLst>
              <a:ext uri="{FF2B5EF4-FFF2-40B4-BE49-F238E27FC236}">
                <a16:creationId xmlns:a16="http://schemas.microsoft.com/office/drawing/2014/main" id="{806F2193-FF15-D1DB-81BF-51242485F6BF}"/>
              </a:ext>
            </a:extLst>
          </p:cNvPr>
          <p:cNvSpPr/>
          <p:nvPr/>
        </p:nvSpPr>
        <p:spPr>
          <a:xfrm>
            <a:off x="6248525" y="3440111"/>
            <a:ext cx="2982255" cy="118094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solidFill>
                  <a:srgbClr val="0F253E"/>
                </a:solidFill>
              </a:rPr>
              <a:t>   Familles   monoparentales</a:t>
            </a:r>
            <a:endParaRPr lang="fr-FR" sz="1600" dirty="0"/>
          </a:p>
        </p:txBody>
      </p:sp>
      <p:sp>
        <p:nvSpPr>
          <p:cNvPr id="9" name="Rectangle 24">
            <a:extLst>
              <a:ext uri="{FF2B5EF4-FFF2-40B4-BE49-F238E27FC236}">
                <a16:creationId xmlns:a16="http://schemas.microsoft.com/office/drawing/2014/main" id="{29DACB07-BFB9-5BA7-4A6D-8DB3F29911B4}"/>
              </a:ext>
            </a:extLst>
          </p:cNvPr>
          <p:cNvSpPr/>
          <p:nvPr/>
        </p:nvSpPr>
        <p:spPr>
          <a:xfrm>
            <a:off x="4083121" y="2334792"/>
            <a:ext cx="2982255" cy="118094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solidFill>
                  <a:srgbClr val="0F253E"/>
                </a:solidFill>
              </a:rPr>
              <a:t>Familles   nombreuses </a:t>
            </a:r>
            <a:endParaRPr lang="fr-FR" sz="1600" dirty="0">
              <a:solidFill>
                <a:srgbClr val="FFFFFF"/>
              </a:solidFill>
            </a:endParaRPr>
          </a:p>
          <a:p>
            <a:pPr algn="ctr"/>
            <a:r>
              <a:rPr lang="fr-FR" sz="1600" b="1" dirty="0">
                <a:solidFill>
                  <a:srgbClr val="0F253E"/>
                </a:solidFill>
              </a:rPr>
              <a:t>(3 enfants et plus)</a:t>
            </a:r>
            <a:endParaRPr lang="fr-FR" sz="1600" dirty="0"/>
          </a:p>
        </p:txBody>
      </p:sp>
      <p:sp>
        <p:nvSpPr>
          <p:cNvPr id="8" name="Rectangle 24">
            <a:extLst>
              <a:ext uri="{FF2B5EF4-FFF2-40B4-BE49-F238E27FC236}">
                <a16:creationId xmlns:a16="http://schemas.microsoft.com/office/drawing/2014/main" id="{9EEAFB60-9B29-3CA6-FC13-0F80DBD1CFF8}"/>
              </a:ext>
            </a:extLst>
          </p:cNvPr>
          <p:cNvSpPr/>
          <p:nvPr/>
        </p:nvSpPr>
        <p:spPr>
          <a:xfrm>
            <a:off x="8471506" y="2316430"/>
            <a:ext cx="2982255" cy="1180948"/>
          </a:xfrm>
          <a:prstGeom prst="ellipse">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1600" b="1" dirty="0">
                <a:solidFill>
                  <a:srgbClr val="0F253E"/>
                </a:solidFill>
              </a:rPr>
              <a:t>Familles avec un enfant de moins de   3 ans</a:t>
            </a:r>
            <a:endParaRPr lang="en-US" dirty="0"/>
          </a:p>
        </p:txBody>
      </p:sp>
      <p:pic>
        <p:nvPicPr>
          <p:cNvPr id="10" name="Picture 9">
            <a:extLst>
              <a:ext uri="{FF2B5EF4-FFF2-40B4-BE49-F238E27FC236}">
                <a16:creationId xmlns:a16="http://schemas.microsoft.com/office/drawing/2014/main" id="{38ED9772-03BC-D281-EBC3-C47BD2271BFC}"/>
              </a:ext>
            </a:extLst>
          </p:cNvPr>
          <p:cNvPicPr>
            <a:picLocks noChangeAspect="1"/>
          </p:cNvPicPr>
          <p:nvPr/>
        </p:nvPicPr>
        <p:blipFill>
          <a:blip r:embed="rId3"/>
          <a:stretch>
            <a:fillRect/>
          </a:stretch>
        </p:blipFill>
        <p:spPr>
          <a:xfrm>
            <a:off x="4580495" y="586559"/>
            <a:ext cx="6305550" cy="1133475"/>
          </a:xfrm>
          <a:prstGeom prst="rect">
            <a:avLst/>
          </a:prstGeom>
        </p:spPr>
      </p:pic>
    </p:spTree>
    <p:extLst>
      <p:ext uri="{BB962C8B-B14F-4D97-AF65-F5344CB8AC3E}">
        <p14:creationId xmlns:p14="http://schemas.microsoft.com/office/powerpoint/2010/main" val="3601816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71262-40AB-830A-41B4-F2A219D2576D}"/>
            </a:ext>
          </a:extLst>
        </p:cNvPr>
        <p:cNvGrpSpPr/>
        <p:nvPr/>
      </p:nvGrpSpPr>
      <p:grpSpPr>
        <a:xfrm>
          <a:off x="0" y="0"/>
          <a:ext cx="0" cy="0"/>
          <a:chOff x="0" y="0"/>
          <a:chExt cx="0" cy="0"/>
        </a:xfrm>
      </p:grpSpPr>
      <p:sp>
        <p:nvSpPr>
          <p:cNvPr id="2" name="Ellipse 1">
            <a:extLst>
              <a:ext uri="{FF2B5EF4-FFF2-40B4-BE49-F238E27FC236}">
                <a16:creationId xmlns:a16="http://schemas.microsoft.com/office/drawing/2014/main" id="{EDC2CAF9-E385-90F3-172E-DA243F3E69D7}"/>
              </a:ext>
            </a:extLst>
          </p:cNvPr>
          <p:cNvSpPr/>
          <p:nvPr/>
        </p:nvSpPr>
        <p:spPr>
          <a:xfrm>
            <a:off x="5466605" y="1938528"/>
            <a:ext cx="5692765" cy="3293066"/>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Titre 23">
            <a:extLst>
              <a:ext uri="{FF2B5EF4-FFF2-40B4-BE49-F238E27FC236}">
                <a16:creationId xmlns:a16="http://schemas.microsoft.com/office/drawing/2014/main" id="{8851E8BF-628E-97B0-5526-714E21DD33D1}"/>
              </a:ext>
            </a:extLst>
          </p:cNvPr>
          <p:cNvSpPr>
            <a:spLocks noGrp="1"/>
          </p:cNvSpPr>
          <p:nvPr>
            <p:ph type="title"/>
          </p:nvPr>
        </p:nvSpPr>
        <p:spPr>
          <a:xfrm>
            <a:off x="5785139" y="141525"/>
            <a:ext cx="5055698" cy="1325563"/>
          </a:xfrm>
        </p:spPr>
        <p:txBody>
          <a:bodyPr rtlCol="0"/>
          <a:lstStyle>
            <a:defPPr>
              <a:defRPr lang="fr-FR"/>
            </a:defPPr>
          </a:lstStyle>
          <a:p>
            <a:r>
              <a:rPr lang="fr-FR" b="0"/>
              <a:t>Vos questions ?​</a:t>
            </a:r>
            <a:endParaRPr lang="fr-FR"/>
          </a:p>
        </p:txBody>
      </p:sp>
      <p:sp>
        <p:nvSpPr>
          <p:cNvPr id="3" name="ZoneTexte 2">
            <a:extLst>
              <a:ext uri="{FF2B5EF4-FFF2-40B4-BE49-F238E27FC236}">
                <a16:creationId xmlns:a16="http://schemas.microsoft.com/office/drawing/2014/main" id="{FAAAD537-47C2-E0A3-23CE-F3760F691015}"/>
              </a:ext>
            </a:extLst>
          </p:cNvPr>
          <p:cNvSpPr txBox="1"/>
          <p:nvPr/>
        </p:nvSpPr>
        <p:spPr>
          <a:xfrm>
            <a:off x="5920229" y="2432304"/>
            <a:ext cx="4785518" cy="2945594"/>
          </a:xfrm>
          <a:prstGeom prst="rect">
            <a:avLst/>
          </a:prstGeom>
          <a:noFill/>
        </p:spPr>
        <p:txBody>
          <a:bodyPr wrap="square">
            <a:spAutoFit/>
          </a:bodyPr>
          <a:lstStyle/>
          <a:p>
            <a:pPr algn="ctr"/>
            <a:r>
              <a:rPr lang="fr-FR" sz="3200" b="1" i="1" u="sng" strike="noStrike" dirty="0">
                <a:solidFill>
                  <a:srgbClr val="000000"/>
                </a:solidFill>
                <a:effectLst/>
                <a:latin typeface="Posterama" panose="020B0504020200020000" pitchFamily="34" charset="0"/>
              </a:rPr>
              <a:t>Prochaines réunions</a:t>
            </a:r>
          </a:p>
          <a:p>
            <a:pPr algn="ctr"/>
            <a:endParaRPr lang="fr-FR" sz="3200" b="1" i="1" u="sng" dirty="0">
              <a:solidFill>
                <a:srgbClr val="000000"/>
              </a:solidFill>
              <a:latin typeface="Posterama" panose="020B0504020200020000" pitchFamily="34" charset="0"/>
            </a:endParaRPr>
          </a:p>
          <a:p>
            <a:pPr algn="ctr"/>
            <a:r>
              <a:rPr lang="fr-FR" sz="2800" b="1" i="1" strike="noStrike" dirty="0">
                <a:solidFill>
                  <a:srgbClr val="000000"/>
                </a:solidFill>
                <a:effectLst/>
                <a:latin typeface="Posterama" panose="020B0504020200020000" pitchFamily="34" charset="0"/>
              </a:rPr>
              <a:t>6 février 2026</a:t>
            </a:r>
          </a:p>
          <a:p>
            <a:pPr algn="ctr"/>
            <a:r>
              <a:rPr lang="fr-FR" sz="2800" b="1" i="1" dirty="0">
                <a:solidFill>
                  <a:srgbClr val="000000"/>
                </a:solidFill>
                <a:latin typeface="Posterama" panose="020B0504020200020000" pitchFamily="34" charset="0"/>
              </a:rPr>
              <a:t>6 mars 2026</a:t>
            </a:r>
          </a:p>
          <a:p>
            <a:pPr algn="ctr"/>
            <a:r>
              <a:rPr lang="fr-FR" sz="2800" b="1" i="1" strike="noStrike" dirty="0">
                <a:solidFill>
                  <a:srgbClr val="000000"/>
                </a:solidFill>
                <a:effectLst/>
                <a:latin typeface="Posterama" panose="020B0504020200020000" pitchFamily="34" charset="0"/>
              </a:rPr>
              <a:t>3 avril 2026</a:t>
            </a:r>
          </a:p>
          <a:p>
            <a:endParaRPr lang="fr-FR" sz="3200" b="1" dirty="0">
              <a:solidFill>
                <a:srgbClr val="000000"/>
              </a:solidFill>
              <a:latin typeface="Posterama" panose="020B0504020200020000" pitchFamily="34" charset="0"/>
            </a:endParaRPr>
          </a:p>
        </p:txBody>
      </p:sp>
    </p:spTree>
    <p:extLst>
      <p:ext uri="{BB962C8B-B14F-4D97-AF65-F5344CB8AC3E}">
        <p14:creationId xmlns:p14="http://schemas.microsoft.com/office/powerpoint/2010/main" val="3124781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re 23">
            <a:extLst>
              <a:ext uri="{FF2B5EF4-FFF2-40B4-BE49-F238E27FC236}">
                <a16:creationId xmlns:a16="http://schemas.microsoft.com/office/drawing/2014/main" id="{AD2C8D04-263D-9589-1CFF-A5968D7C33D7}"/>
              </a:ext>
            </a:extLst>
          </p:cNvPr>
          <p:cNvSpPr>
            <a:spLocks noGrp="1"/>
          </p:cNvSpPr>
          <p:nvPr>
            <p:ph type="title"/>
          </p:nvPr>
        </p:nvSpPr>
        <p:spPr/>
        <p:txBody>
          <a:bodyPr rtlCol="0"/>
          <a:lstStyle>
            <a:defPPr>
              <a:defRPr lang="fr-FR"/>
            </a:defPPr>
          </a:lstStyle>
          <a:p>
            <a:pPr rtl="0"/>
            <a:r>
              <a:rPr lang="fr-FR"/>
              <a:t>Merci</a:t>
            </a:r>
          </a:p>
        </p:txBody>
      </p:sp>
    </p:spTree>
    <p:extLst>
      <p:ext uri="{BB962C8B-B14F-4D97-AF65-F5344CB8AC3E}">
        <p14:creationId xmlns:p14="http://schemas.microsoft.com/office/powerpoint/2010/main" val="52927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E9899-4B2B-60D0-2E4F-07DE95DD0A94}"/>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D96E8C73-9DF3-F12A-0213-FFFC06564485}"/>
              </a:ext>
            </a:extLst>
          </p:cNvPr>
          <p:cNvSpPr/>
          <p:nvPr/>
        </p:nvSpPr>
        <p:spPr>
          <a:xfrm>
            <a:off x="657247" y="420624"/>
            <a:ext cx="591728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09E89DE-7183-4E89-02B3-2AD942281FE3}"/>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Nouveau : le congé supplémentaire de naissance</a:t>
            </a:r>
          </a:p>
          <a:p>
            <a:endParaRPr lang="fr-FR" dirty="0"/>
          </a:p>
        </p:txBody>
      </p:sp>
      <p:sp>
        <p:nvSpPr>
          <p:cNvPr id="3" name="ZoneTexte 2">
            <a:extLst>
              <a:ext uri="{FF2B5EF4-FFF2-40B4-BE49-F238E27FC236}">
                <a16:creationId xmlns:a16="http://schemas.microsoft.com/office/drawing/2014/main" id="{606B506F-419D-EC88-BEAB-AB784354A275}"/>
              </a:ext>
            </a:extLst>
          </p:cNvPr>
          <p:cNvSpPr txBox="1"/>
          <p:nvPr/>
        </p:nvSpPr>
        <p:spPr>
          <a:xfrm>
            <a:off x="380719" y="1066955"/>
            <a:ext cx="11433329" cy="5878532"/>
          </a:xfrm>
          <a:prstGeom prst="rect">
            <a:avLst/>
          </a:prstGeom>
          <a:noFill/>
        </p:spPr>
        <p:txBody>
          <a:bodyPr wrap="square">
            <a:spAutoFit/>
          </a:bodyPr>
          <a:lstStyle/>
          <a:p>
            <a:pPr algn="just">
              <a:buNone/>
            </a:pPr>
            <a:endParaRPr lang="fr-FR" b="0" i="0" dirty="0">
              <a:solidFill>
                <a:srgbClr val="414856"/>
              </a:solidFill>
              <a:effectLst/>
              <a:latin typeface="Roboto" panose="02000000000000000000" pitchFamily="2" charset="0"/>
            </a:endParaRPr>
          </a:p>
          <a:p>
            <a:pPr algn="just">
              <a:buNone/>
            </a:pPr>
            <a:r>
              <a:rPr lang="fr-FR" b="0" i="0" dirty="0">
                <a:solidFill>
                  <a:srgbClr val="414856"/>
                </a:solidFill>
                <a:effectLst/>
                <a:latin typeface="Roboto" panose="02000000000000000000" pitchFamily="2" charset="0"/>
              </a:rPr>
              <a:t>Adopté le 16 décembre 2025, le congé supplémentaire de naissance est un nouveau droit. Il entrera en vigueur le 1</a:t>
            </a:r>
            <a:r>
              <a:rPr lang="fr-FR" b="0" i="1" dirty="0">
                <a:solidFill>
                  <a:srgbClr val="414856"/>
                </a:solidFill>
                <a:effectLst/>
                <a:latin typeface="Roboto" panose="02000000000000000000" pitchFamily="2" charset="0"/>
              </a:rPr>
              <a:t>er</a:t>
            </a:r>
            <a:r>
              <a:rPr lang="fr-FR" b="0" i="0" dirty="0">
                <a:solidFill>
                  <a:srgbClr val="414856"/>
                </a:solidFill>
                <a:effectLst/>
                <a:latin typeface="Roboto" panose="02000000000000000000" pitchFamily="2" charset="0"/>
              </a:rPr>
              <a:t> juillet 2026 pour les parents d’enfants nés ou adoptés à partir du 1</a:t>
            </a:r>
            <a:r>
              <a:rPr lang="fr-FR" b="0" i="1" dirty="0">
                <a:solidFill>
                  <a:srgbClr val="414856"/>
                </a:solidFill>
                <a:effectLst/>
                <a:latin typeface="Roboto" panose="02000000000000000000" pitchFamily="2" charset="0"/>
              </a:rPr>
              <a:t>er</a:t>
            </a:r>
            <a:r>
              <a:rPr lang="fr-FR" b="0" i="0" dirty="0">
                <a:solidFill>
                  <a:srgbClr val="414856"/>
                </a:solidFill>
                <a:effectLst/>
                <a:latin typeface="Roboto" panose="02000000000000000000" pitchFamily="2" charset="0"/>
              </a:rPr>
              <a:t> janvier 2026.</a:t>
            </a:r>
          </a:p>
          <a:p>
            <a:pPr algn="just">
              <a:buNone/>
            </a:pPr>
            <a:endParaRPr lang="fr-FR" b="0" i="0" dirty="0">
              <a:solidFill>
                <a:srgbClr val="414856"/>
              </a:solidFill>
              <a:effectLst/>
              <a:latin typeface="Roboto" panose="02000000000000000000" pitchFamily="2" charset="0"/>
            </a:endParaRPr>
          </a:p>
          <a:p>
            <a:pPr algn="just">
              <a:buNone/>
            </a:pPr>
            <a:r>
              <a:rPr lang="fr-FR" b="0" i="0" dirty="0">
                <a:solidFill>
                  <a:srgbClr val="414856"/>
                </a:solidFill>
                <a:effectLst/>
                <a:latin typeface="Roboto" panose="02000000000000000000" pitchFamily="2" charset="0"/>
              </a:rPr>
              <a:t>Il sera versé par CPAM.</a:t>
            </a:r>
          </a:p>
          <a:p>
            <a:pPr algn="just">
              <a:buNone/>
            </a:pPr>
            <a:endParaRPr lang="fr-FR" b="0" i="0" dirty="0">
              <a:solidFill>
                <a:srgbClr val="414856"/>
              </a:solidFill>
              <a:effectLst/>
              <a:latin typeface="Roboto" panose="02000000000000000000" pitchFamily="2" charset="0"/>
            </a:endParaRPr>
          </a:p>
          <a:p>
            <a:pPr algn="just">
              <a:buNone/>
            </a:pPr>
            <a:r>
              <a:rPr lang="fr-FR" b="0" i="0" dirty="0">
                <a:solidFill>
                  <a:srgbClr val="414856"/>
                </a:solidFill>
                <a:effectLst/>
                <a:latin typeface="Roboto" panose="02000000000000000000" pitchFamily="2" charset="0"/>
              </a:rPr>
              <a:t>Ce congé permet à chaque parent de prendre en plus de son congé de maternité/ paternité/ adoption jusqu’à deux mois de congé supplémentaire rémunéré :</a:t>
            </a:r>
          </a:p>
          <a:p>
            <a:pPr algn="l">
              <a:buFont typeface="Arial" panose="020B0604020202020204" pitchFamily="34" charset="0"/>
              <a:buChar char="•"/>
            </a:pPr>
            <a:r>
              <a:rPr lang="fr-FR" b="0" i="0" dirty="0">
                <a:solidFill>
                  <a:srgbClr val="414856"/>
                </a:solidFill>
                <a:effectLst/>
                <a:latin typeface="Roboto" panose="02000000000000000000" pitchFamily="2" charset="0"/>
              </a:rPr>
              <a:t> À 70 % du salaire net le premier mois</a:t>
            </a:r>
          </a:p>
          <a:p>
            <a:pPr algn="l">
              <a:buFont typeface="Arial" panose="020B0604020202020204" pitchFamily="34" charset="0"/>
              <a:buChar char="•"/>
            </a:pPr>
            <a:r>
              <a:rPr lang="fr-FR" b="0" i="0" dirty="0">
                <a:solidFill>
                  <a:srgbClr val="414856"/>
                </a:solidFill>
                <a:effectLst/>
                <a:latin typeface="Roboto" panose="02000000000000000000" pitchFamily="2" charset="0"/>
              </a:rPr>
              <a:t> À 60 % le second mois. </a:t>
            </a:r>
          </a:p>
          <a:p>
            <a:pPr algn="l">
              <a:buFont typeface="Arial" panose="020B0604020202020204" pitchFamily="34" charset="0"/>
              <a:buChar char="•"/>
            </a:pPr>
            <a:endParaRPr lang="fr-FR" dirty="0">
              <a:solidFill>
                <a:srgbClr val="414856"/>
              </a:solidFill>
              <a:latin typeface="Roboto" panose="02000000000000000000" pitchFamily="2" charset="0"/>
            </a:endParaRPr>
          </a:p>
          <a:p>
            <a:r>
              <a:rPr lang="fr-FR" dirty="0"/>
              <a:t>Le congé de naissance ne remplace pas le congé parental qui sera toujours accessible aux familles.</a:t>
            </a:r>
          </a:p>
          <a:p>
            <a:endParaRPr lang="fr-FR" b="0" i="0" dirty="0">
              <a:solidFill>
                <a:srgbClr val="414856"/>
              </a:solidFill>
              <a:effectLst/>
              <a:latin typeface="Roboto" panose="02000000000000000000" pitchFamily="2" charset="0"/>
            </a:endParaRPr>
          </a:p>
          <a:p>
            <a:r>
              <a:rPr lang="fr-FR" dirty="0"/>
              <a:t>L’objectif de ce dispositif, dans un contexte de baisse de la natalité, est de renforcer l’égalité entre les femmes et les hommes, et de donner plus de temps aux familles pour concilier vie professionnelle et vie familiale en favorisant le bon développement de l’enfant dans ses premiers mois. </a:t>
            </a:r>
          </a:p>
          <a:p>
            <a:endParaRPr lang="fr-FR" b="0" i="0" dirty="0">
              <a:solidFill>
                <a:srgbClr val="414856"/>
              </a:solidFill>
              <a:effectLst/>
              <a:latin typeface="Roboto" panose="02000000000000000000" pitchFamily="2" charset="0"/>
            </a:endParaRPr>
          </a:p>
          <a:p>
            <a:r>
              <a:rPr lang="fr-FR" i="1" dirty="0"/>
              <a:t>Pour les enfants nés ou adoptés entre le 1er janvier et le 31 mai 2026, un délai exceptionnel est prévu : les parents auront jusqu’à la fin de l’année pour utiliser ce congé. </a:t>
            </a:r>
            <a:endParaRPr lang="fr-FR" dirty="0"/>
          </a:p>
          <a:p>
            <a:r>
              <a:rPr lang="fr-FR" sz="1600" i="1" dirty="0"/>
              <a:t>Pour en savoir plus sur les modalités et les démarches, consultez le site solidarites.gouv.fr rubrique actualités =&gt; presse</a:t>
            </a:r>
            <a:endParaRPr lang="fr-FR" sz="1600" dirty="0"/>
          </a:p>
          <a:p>
            <a:endParaRPr lang="fr-FR" b="0" i="0" dirty="0">
              <a:solidFill>
                <a:srgbClr val="414856"/>
              </a:solidFill>
              <a:effectLst/>
              <a:latin typeface="Roboto" panose="02000000000000000000" pitchFamily="2" charset="0"/>
            </a:endParaRPr>
          </a:p>
        </p:txBody>
      </p:sp>
    </p:spTree>
    <p:extLst>
      <p:ext uri="{BB962C8B-B14F-4D97-AF65-F5344CB8AC3E}">
        <p14:creationId xmlns:p14="http://schemas.microsoft.com/office/powerpoint/2010/main" val="960700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DED5D-6A44-5813-6A98-CA55FB86121B}"/>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A34CC189-C136-F263-7162-DAB64D31CE0B}"/>
              </a:ext>
            </a:extLst>
          </p:cNvPr>
          <p:cNvSpPr/>
          <p:nvPr/>
        </p:nvSpPr>
        <p:spPr>
          <a:xfrm>
            <a:off x="657247" y="420624"/>
            <a:ext cx="6877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A1BC7C01-DC68-ED2C-3453-003173DF5489}"/>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Caf.fr : renouvellement des droits de l’aide au logement</a:t>
            </a:r>
          </a:p>
          <a:p>
            <a:endParaRPr lang="fr-FR" dirty="0"/>
          </a:p>
        </p:txBody>
      </p:sp>
      <p:sp>
        <p:nvSpPr>
          <p:cNvPr id="5" name="ZoneTexte 4">
            <a:extLst>
              <a:ext uri="{FF2B5EF4-FFF2-40B4-BE49-F238E27FC236}">
                <a16:creationId xmlns:a16="http://schemas.microsoft.com/office/drawing/2014/main" id="{4E68FE3C-1101-3920-F887-1739ED3840A6}"/>
              </a:ext>
            </a:extLst>
          </p:cNvPr>
          <p:cNvSpPr txBox="1"/>
          <p:nvPr/>
        </p:nvSpPr>
        <p:spPr>
          <a:xfrm>
            <a:off x="390906" y="2105799"/>
            <a:ext cx="11410188" cy="4067139"/>
          </a:xfrm>
          <a:prstGeom prst="rect">
            <a:avLst/>
          </a:prstGeom>
          <a:noFill/>
        </p:spPr>
        <p:txBody>
          <a:bodyPr wrap="square">
            <a:spAutoFit/>
          </a:bodyPr>
          <a:lstStyle/>
          <a:p>
            <a:pPr algn="l" rtl="0" fontAlgn="base">
              <a:lnSpc>
                <a:spcPts val="1500"/>
              </a:lnSpc>
              <a:buNone/>
            </a:pPr>
            <a:r>
              <a:rPr lang="fr-FR" sz="1800" b="0" i="0" u="none" strike="noStrike" dirty="0">
                <a:solidFill>
                  <a:srgbClr val="404040"/>
                </a:solidFill>
                <a:effectLst/>
                <a:latin typeface="Trebuchet MS" panose="020B0603020202020204" pitchFamily="34" charset="0"/>
              </a:rPr>
              <a:t>Au 1</a:t>
            </a:r>
            <a:r>
              <a:rPr lang="fr-FR" sz="1200" b="0" i="0" u="none" strike="noStrike" dirty="0">
                <a:solidFill>
                  <a:srgbClr val="404040"/>
                </a:solidFill>
                <a:effectLst/>
                <a:latin typeface="Trebuchet MS" panose="020B0603020202020204" pitchFamily="34" charset="0"/>
              </a:rPr>
              <a:t>er</a:t>
            </a:r>
            <a:r>
              <a:rPr lang="fr-FR" sz="1800" b="0" i="0" u="none" strike="noStrike" dirty="0">
                <a:solidFill>
                  <a:srgbClr val="404040"/>
                </a:solidFill>
                <a:effectLst/>
                <a:latin typeface="Trebuchet MS" panose="020B0603020202020204" pitchFamily="34" charset="0"/>
              </a:rPr>
              <a:t> janvier de chaque année, les droits aux prestations sont recalculés. </a:t>
            </a:r>
            <a:r>
              <a:rPr lang="en-US" sz="1800" b="0" i="0" dirty="0">
                <a:solidFill>
                  <a:srgbClr val="000000"/>
                </a:solidFill>
                <a:effectLst/>
                <a:latin typeface="Trebuchet MS" panose="020B0603020202020204" pitchFamily="34" charset="0"/>
              </a:rPr>
              <a:t>​</a:t>
            </a:r>
            <a:endParaRPr lang="en-US" b="0" i="0" dirty="0">
              <a:solidFill>
                <a:srgbClr val="000000"/>
              </a:solidFill>
              <a:effectLst/>
              <a:latin typeface="Arial" panose="020B0604020202020204" pitchFamily="34" charset="0"/>
            </a:endParaRPr>
          </a:p>
          <a:p>
            <a:pPr algn="l" rtl="0" fontAlgn="base">
              <a:lnSpc>
                <a:spcPts val="1500"/>
              </a:lnSpc>
              <a:buNone/>
            </a:pPr>
            <a:r>
              <a:rPr lang="en-US" sz="1800" b="0" i="0" dirty="0">
                <a:solidFill>
                  <a:srgbClr val="000000"/>
                </a:solidFill>
                <a:effectLst/>
                <a:latin typeface="Trebuchet MS" panose="020B0603020202020204" pitchFamily="34" charset="0"/>
              </a:rPr>
              <a:t>​</a:t>
            </a:r>
            <a:br>
              <a:rPr lang="en-US" sz="1800" b="0" i="0" dirty="0">
                <a:solidFill>
                  <a:srgbClr val="000000"/>
                </a:solidFill>
                <a:effectLst/>
                <a:latin typeface="Trebuchet MS" panose="020B0603020202020204" pitchFamily="34" charset="0"/>
              </a:rPr>
            </a:br>
            <a:r>
              <a:rPr lang="fr-FR" sz="1800" b="0" i="0" u="none" strike="noStrike" dirty="0">
                <a:solidFill>
                  <a:srgbClr val="404040"/>
                </a:solidFill>
                <a:effectLst/>
                <a:latin typeface="Trebuchet MS" panose="020B0603020202020204" pitchFamily="34" charset="0"/>
              </a:rPr>
              <a:t>Au 1/1/2026, les prestations sont notamment recalculées en fonction :</a:t>
            </a:r>
            <a:r>
              <a:rPr lang="en-US" sz="1800" b="0" i="0" dirty="0">
                <a:solidFill>
                  <a:srgbClr val="000000"/>
                </a:solidFill>
                <a:effectLst/>
                <a:latin typeface="Trebuchet MS" panose="020B0603020202020204" pitchFamily="34" charset="0"/>
              </a:rPr>
              <a:t>​</a:t>
            </a:r>
          </a:p>
          <a:p>
            <a:pPr algn="l" rtl="0" fontAlgn="base">
              <a:lnSpc>
                <a:spcPts val="1500"/>
              </a:lnSpc>
              <a:buNone/>
            </a:pPr>
            <a:endParaRPr lang="en-US" b="0" i="0" dirty="0">
              <a:solidFill>
                <a:srgbClr val="000000"/>
              </a:solidFill>
              <a:effectLst/>
              <a:latin typeface="Arial" panose="020B0604020202020204" pitchFamily="34" charset="0"/>
            </a:endParaRPr>
          </a:p>
          <a:p>
            <a:pPr algn="l" rtl="0" fontAlgn="base">
              <a:lnSpc>
                <a:spcPts val="1500"/>
              </a:lnSpc>
              <a:buFont typeface="Arial" panose="020B0604020202020204" pitchFamily="34" charset="0"/>
              <a:buChar char="•"/>
            </a:pPr>
            <a:r>
              <a:rPr lang="fr-FR" sz="1800" b="0" i="0" u="none" strike="noStrike" dirty="0">
                <a:solidFill>
                  <a:srgbClr val="404040"/>
                </a:solidFill>
                <a:effectLst/>
                <a:latin typeface="Trebuchet MS" panose="020B0603020202020204" pitchFamily="34" charset="0"/>
              </a:rPr>
              <a:t>Des ressources 2024 récupérées à la DGFIP, ou réclamées à l’allocataire le cas échéant</a:t>
            </a:r>
            <a:r>
              <a:rPr lang="en-US" sz="1800" b="0" i="0" dirty="0">
                <a:solidFill>
                  <a:srgbClr val="000000"/>
                </a:solidFill>
                <a:effectLst/>
                <a:latin typeface="Trebuchet MS" panose="020B0603020202020204" pitchFamily="34" charset="0"/>
              </a:rPr>
              <a:t>​</a:t>
            </a:r>
            <a:endParaRPr lang="en-US" b="0" i="0" dirty="0">
              <a:solidFill>
                <a:srgbClr val="000000"/>
              </a:solidFill>
              <a:effectLst/>
              <a:latin typeface="Arial" panose="020B0604020202020204" pitchFamily="34" charset="0"/>
            </a:endParaRPr>
          </a:p>
          <a:p>
            <a:pPr algn="l" rtl="0" fontAlgn="base">
              <a:lnSpc>
                <a:spcPts val="1500"/>
              </a:lnSpc>
              <a:buFont typeface="Arial" panose="020B0604020202020204" pitchFamily="34" charset="0"/>
              <a:buChar char="•"/>
            </a:pPr>
            <a:r>
              <a:rPr lang="fr-FR" sz="1800" b="0" i="0" u="none" strike="noStrike" dirty="0">
                <a:solidFill>
                  <a:srgbClr val="404040"/>
                </a:solidFill>
                <a:effectLst/>
                <a:latin typeface="Trebuchet MS" panose="020B0603020202020204" pitchFamily="34" charset="0"/>
              </a:rPr>
              <a:t>Du montant des pensions vieillesse / invalidité, </a:t>
            </a:r>
            <a:r>
              <a:rPr lang="fr-FR" sz="1800" b="0" i="1" u="none" strike="noStrike" dirty="0">
                <a:solidFill>
                  <a:srgbClr val="404040"/>
                </a:solidFill>
                <a:effectLst/>
                <a:latin typeface="Trebuchet MS" panose="020B0603020202020204" pitchFamily="34" charset="0"/>
              </a:rPr>
              <a:t>pour l’Allocation Adulte Handicapé</a:t>
            </a:r>
            <a:r>
              <a:rPr lang="en-US" sz="1800" b="0" i="0" dirty="0">
                <a:solidFill>
                  <a:srgbClr val="000000"/>
                </a:solidFill>
                <a:effectLst/>
                <a:latin typeface="Trebuchet MS" panose="020B0603020202020204" pitchFamily="34" charset="0"/>
              </a:rPr>
              <a:t>​ (</a:t>
            </a:r>
            <a:r>
              <a:rPr lang="en-US" sz="1800" b="0" i="0" dirty="0" err="1">
                <a:solidFill>
                  <a:srgbClr val="000000"/>
                </a:solidFill>
                <a:effectLst/>
                <a:latin typeface="Trebuchet MS" panose="020B0603020202020204" pitchFamily="34" charset="0"/>
              </a:rPr>
              <a:t>octobre</a:t>
            </a:r>
            <a:r>
              <a:rPr lang="en-US" sz="1800" b="0" i="0" dirty="0">
                <a:solidFill>
                  <a:srgbClr val="000000"/>
                </a:solidFill>
                <a:effectLst/>
                <a:latin typeface="Trebuchet MS" panose="020B0603020202020204" pitchFamily="34" charset="0"/>
              </a:rPr>
              <a:t> 2025)</a:t>
            </a:r>
            <a:endParaRPr lang="en-US" b="0" i="0" dirty="0">
              <a:solidFill>
                <a:srgbClr val="000000"/>
              </a:solidFill>
              <a:effectLst/>
              <a:latin typeface="Arial" panose="020B0604020202020204" pitchFamily="34" charset="0"/>
            </a:endParaRPr>
          </a:p>
          <a:p>
            <a:pPr algn="l" rtl="0" fontAlgn="base">
              <a:lnSpc>
                <a:spcPts val="1500"/>
              </a:lnSpc>
              <a:buFont typeface="Arial" panose="020B0604020202020204" pitchFamily="34" charset="0"/>
              <a:buChar char="•"/>
            </a:pPr>
            <a:r>
              <a:rPr lang="fr-FR" sz="1800" b="0" i="0" u="none" strike="noStrike" dirty="0">
                <a:solidFill>
                  <a:srgbClr val="404040"/>
                </a:solidFill>
                <a:effectLst/>
                <a:latin typeface="Trebuchet MS" panose="020B0603020202020204" pitchFamily="34" charset="0"/>
              </a:rPr>
              <a:t>Du montant du loyer de juillet 2025, </a:t>
            </a:r>
            <a:r>
              <a:rPr lang="fr-FR" sz="1800" b="0" i="1" u="none" strike="noStrike" dirty="0">
                <a:solidFill>
                  <a:srgbClr val="404040"/>
                </a:solidFill>
                <a:effectLst/>
                <a:latin typeface="Trebuchet MS" panose="020B0603020202020204" pitchFamily="34" charset="0"/>
              </a:rPr>
              <a:t>pour les aides au logement</a:t>
            </a:r>
            <a:r>
              <a:rPr lang="en-US" sz="1800" b="0" i="0" dirty="0">
                <a:solidFill>
                  <a:srgbClr val="000000"/>
                </a:solidFill>
                <a:effectLst/>
                <a:latin typeface="Trebuchet MS" panose="020B0603020202020204" pitchFamily="34" charset="0"/>
              </a:rPr>
              <a:t>​</a:t>
            </a:r>
          </a:p>
          <a:p>
            <a:pPr algn="l" rtl="0" fontAlgn="base">
              <a:lnSpc>
                <a:spcPts val="1500"/>
              </a:lnSpc>
              <a:buFont typeface="Arial" panose="020B0604020202020204" pitchFamily="34" charset="0"/>
              <a:buChar char="•"/>
            </a:pPr>
            <a:endParaRPr lang="en-US" dirty="0">
              <a:solidFill>
                <a:srgbClr val="000000"/>
              </a:solidFill>
              <a:latin typeface="Trebuchet MS" panose="020B0603020202020204" pitchFamily="34" charset="0"/>
            </a:endParaRPr>
          </a:p>
          <a:p>
            <a:pPr algn="l" rtl="0" fontAlgn="base">
              <a:lnSpc>
                <a:spcPts val="1500"/>
              </a:lnSpc>
              <a:buFont typeface="Arial" panose="020B0604020202020204" pitchFamily="34" charset="0"/>
              <a:buChar char="•"/>
            </a:pPr>
            <a:endParaRPr lang="en-US" b="0" i="0" dirty="0">
              <a:solidFill>
                <a:srgbClr val="000000"/>
              </a:solidFill>
              <a:effectLst/>
              <a:latin typeface="Trebuchet MS" panose="020B0603020202020204" pitchFamily="34" charset="0"/>
            </a:endParaRPr>
          </a:p>
          <a:p>
            <a:pPr algn="l" rtl="0" fontAlgn="base">
              <a:lnSpc>
                <a:spcPts val="1500"/>
              </a:lnSpc>
              <a:buFont typeface="Arial" panose="020B0604020202020204" pitchFamily="34" charset="0"/>
              <a:buChar char="•"/>
            </a:pPr>
            <a:r>
              <a:rPr lang="en-US" dirty="0">
                <a:solidFill>
                  <a:srgbClr val="000000"/>
                </a:solidFill>
                <a:latin typeface="Trebuchet MS" panose="020B0603020202020204" pitchFamily="34" charset="0"/>
              </a:rPr>
              <a:t> </a:t>
            </a:r>
            <a:r>
              <a:rPr lang="en-US" dirty="0" err="1">
                <a:solidFill>
                  <a:srgbClr val="000000"/>
                </a:solidFill>
                <a:latin typeface="Trebuchet MS" panose="020B0603020202020204" pitchFamily="34" charset="0"/>
              </a:rPr>
              <a:t>Concernant</a:t>
            </a:r>
            <a:r>
              <a:rPr lang="en-US" dirty="0">
                <a:solidFill>
                  <a:srgbClr val="000000"/>
                </a:solidFill>
                <a:latin typeface="Trebuchet MS" panose="020B0603020202020204" pitchFamily="34" charset="0"/>
              </a:rPr>
              <a:t> </a:t>
            </a:r>
            <a:r>
              <a:rPr lang="en-US" dirty="0" err="1">
                <a:solidFill>
                  <a:srgbClr val="000000"/>
                </a:solidFill>
                <a:latin typeface="Trebuchet MS" panose="020B0603020202020204" pitchFamily="34" charset="0"/>
              </a:rPr>
              <a:t>l’aide</a:t>
            </a:r>
            <a:r>
              <a:rPr lang="en-US" dirty="0">
                <a:solidFill>
                  <a:srgbClr val="000000"/>
                </a:solidFill>
                <a:latin typeface="Trebuchet MS" panose="020B0603020202020204" pitchFamily="34" charset="0"/>
              </a:rPr>
              <a:t> au </a:t>
            </a:r>
            <a:r>
              <a:rPr lang="en-US" dirty="0" err="1">
                <a:solidFill>
                  <a:srgbClr val="000000"/>
                </a:solidFill>
                <a:latin typeface="Trebuchet MS" panose="020B0603020202020204" pitchFamily="34" charset="0"/>
              </a:rPr>
              <a:t>logement</a:t>
            </a:r>
            <a:endParaRPr lang="en-US" dirty="0">
              <a:solidFill>
                <a:srgbClr val="000000"/>
              </a:solidFill>
              <a:latin typeface="Trebuchet MS" panose="020B0603020202020204" pitchFamily="34" charset="0"/>
            </a:endParaRPr>
          </a:p>
          <a:p>
            <a:pPr algn="l" rtl="0" fontAlgn="base">
              <a:lnSpc>
                <a:spcPts val="1500"/>
              </a:lnSpc>
              <a:buFont typeface="Arial" panose="020B0604020202020204" pitchFamily="34" charset="0"/>
              <a:buChar char="•"/>
            </a:pPr>
            <a:endParaRPr lang="en-US" b="0" i="0" dirty="0">
              <a:solidFill>
                <a:srgbClr val="000000"/>
              </a:solidFill>
              <a:effectLst/>
              <a:latin typeface="Trebuchet MS" panose="020B0603020202020204" pitchFamily="34" charset="0"/>
            </a:endParaRPr>
          </a:p>
          <a:p>
            <a:r>
              <a:rPr lang="fr-FR" dirty="0"/>
              <a:t>Afin de recalculer les droits AL 2026, les allocataires ont la possibilité de </a:t>
            </a:r>
            <a:r>
              <a:rPr lang="fr-FR" b="1" dirty="0"/>
              <a:t>déclarer les ressources N-1 soit de l’année 2025 </a:t>
            </a:r>
            <a:r>
              <a:rPr lang="fr-FR" dirty="0"/>
              <a:t>sur C</a:t>
            </a:r>
            <a:r>
              <a:rPr lang="fr-FR" i="1" dirty="0"/>
              <a:t>af.fr/Mon compte/Mes ressources</a:t>
            </a:r>
            <a:r>
              <a:rPr lang="fr-FR" dirty="0"/>
              <a:t>.</a:t>
            </a:r>
          </a:p>
          <a:p>
            <a:endParaRPr lang="fr-FR" dirty="0"/>
          </a:p>
          <a:p>
            <a:r>
              <a:rPr lang="fr-FR" dirty="0"/>
              <a:t>A ce stade, les allocataires concernés sont ceux dont le </a:t>
            </a:r>
            <a:r>
              <a:rPr lang="fr-FR" b="1" dirty="0"/>
              <a:t>trimestre de droit se situe sur 01-02-03/2026.</a:t>
            </a:r>
          </a:p>
          <a:p>
            <a:endParaRPr lang="fr-FR" dirty="0"/>
          </a:p>
          <a:p>
            <a:r>
              <a:rPr lang="fr-FR" dirty="0"/>
              <a:t> </a:t>
            </a:r>
          </a:p>
          <a:p>
            <a:pPr algn="l" rtl="0" fontAlgn="base">
              <a:lnSpc>
                <a:spcPts val="1500"/>
              </a:lnSpc>
              <a:buFont typeface="Arial" panose="020B0604020202020204" pitchFamily="34" charset="0"/>
              <a:buChar char="•"/>
            </a:pP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60065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19CA2-4EDF-B5A9-194A-22EA41218760}"/>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A4072D7C-E887-A5DF-97C0-4C441A43C99D}"/>
              </a:ext>
            </a:extLst>
          </p:cNvPr>
          <p:cNvSpPr/>
          <p:nvPr/>
        </p:nvSpPr>
        <p:spPr>
          <a:xfrm>
            <a:off x="657247" y="420624"/>
            <a:ext cx="6877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DE34B322-9E9A-9888-4E30-08398A0DCFA2}"/>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Caf.fr : renouvellement des droits de l’aide au logement</a:t>
            </a:r>
          </a:p>
          <a:p>
            <a:endParaRPr lang="fr-FR" dirty="0"/>
          </a:p>
        </p:txBody>
      </p:sp>
      <p:sp>
        <p:nvSpPr>
          <p:cNvPr id="5" name="ZoneTexte 4">
            <a:extLst>
              <a:ext uri="{FF2B5EF4-FFF2-40B4-BE49-F238E27FC236}">
                <a16:creationId xmlns:a16="http://schemas.microsoft.com/office/drawing/2014/main" id="{D6FA7B7A-1CB8-DF37-4BC9-B473BBDD4D00}"/>
              </a:ext>
            </a:extLst>
          </p:cNvPr>
          <p:cNvSpPr txBox="1"/>
          <p:nvPr/>
        </p:nvSpPr>
        <p:spPr>
          <a:xfrm>
            <a:off x="781812" y="1401711"/>
            <a:ext cx="11410188" cy="843180"/>
          </a:xfrm>
          <a:prstGeom prst="rect">
            <a:avLst/>
          </a:prstGeom>
          <a:noFill/>
        </p:spPr>
        <p:txBody>
          <a:bodyPr wrap="square">
            <a:spAutoFit/>
          </a:bodyPr>
          <a:lstStyle/>
          <a:p>
            <a:endParaRPr lang="fr-FR" dirty="0"/>
          </a:p>
          <a:p>
            <a:r>
              <a:rPr lang="fr-FR" dirty="0"/>
              <a:t> </a:t>
            </a:r>
          </a:p>
          <a:p>
            <a:pPr algn="l" rtl="0" fontAlgn="base">
              <a:lnSpc>
                <a:spcPts val="1500"/>
              </a:lnSpc>
              <a:buFont typeface="Arial" panose="020B0604020202020204" pitchFamily="34" charset="0"/>
              <a:buChar char="•"/>
            </a:pPr>
            <a:endParaRPr lang="en-US" b="0" i="0" dirty="0">
              <a:solidFill>
                <a:srgbClr val="000000"/>
              </a:solidFill>
              <a:effectLst/>
              <a:latin typeface="Arial" panose="020B0604020202020204" pitchFamily="34" charset="0"/>
            </a:endParaRPr>
          </a:p>
        </p:txBody>
      </p:sp>
      <p:pic>
        <p:nvPicPr>
          <p:cNvPr id="7" name="Image 6">
            <a:extLst>
              <a:ext uri="{FF2B5EF4-FFF2-40B4-BE49-F238E27FC236}">
                <a16:creationId xmlns:a16="http://schemas.microsoft.com/office/drawing/2014/main" id="{C3E2CBD2-9AF4-8AFD-602A-8C782C294243}"/>
              </a:ext>
            </a:extLst>
          </p:cNvPr>
          <p:cNvPicPr>
            <a:picLocks noChangeAspect="1"/>
          </p:cNvPicPr>
          <p:nvPr/>
        </p:nvPicPr>
        <p:blipFill>
          <a:blip r:embed="rId3"/>
          <a:stretch>
            <a:fillRect/>
          </a:stretch>
        </p:blipFill>
        <p:spPr>
          <a:xfrm>
            <a:off x="657247" y="1663007"/>
            <a:ext cx="7338060" cy="3722810"/>
          </a:xfrm>
          <a:prstGeom prst="rect">
            <a:avLst/>
          </a:prstGeom>
        </p:spPr>
      </p:pic>
    </p:spTree>
    <p:extLst>
      <p:ext uri="{BB962C8B-B14F-4D97-AF65-F5344CB8AC3E}">
        <p14:creationId xmlns:p14="http://schemas.microsoft.com/office/powerpoint/2010/main" val="339834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22DD1-28A2-999A-5025-66B7992B10B2}"/>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4226E606-1DB6-CBD4-2DAE-FF92D72F172A}"/>
              </a:ext>
            </a:extLst>
          </p:cNvPr>
          <p:cNvSpPr/>
          <p:nvPr/>
        </p:nvSpPr>
        <p:spPr>
          <a:xfrm>
            <a:off x="657247" y="420624"/>
            <a:ext cx="6877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3A40BFF0-C821-751C-D2AA-DF8D14CFC35F}"/>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Caf.fr : renouvellement des droits de l’aide au logement</a:t>
            </a:r>
          </a:p>
          <a:p>
            <a:endParaRPr lang="fr-FR" dirty="0"/>
          </a:p>
        </p:txBody>
      </p:sp>
      <p:sp>
        <p:nvSpPr>
          <p:cNvPr id="5" name="ZoneTexte 4">
            <a:extLst>
              <a:ext uri="{FF2B5EF4-FFF2-40B4-BE49-F238E27FC236}">
                <a16:creationId xmlns:a16="http://schemas.microsoft.com/office/drawing/2014/main" id="{F06A9CE2-C188-778F-EED2-613A8C031EEE}"/>
              </a:ext>
            </a:extLst>
          </p:cNvPr>
          <p:cNvSpPr txBox="1"/>
          <p:nvPr/>
        </p:nvSpPr>
        <p:spPr>
          <a:xfrm>
            <a:off x="781812" y="1401711"/>
            <a:ext cx="11410188" cy="5078313"/>
          </a:xfrm>
          <a:prstGeom prst="rect">
            <a:avLst/>
          </a:prstGeom>
          <a:noFill/>
        </p:spPr>
        <p:txBody>
          <a:bodyPr wrap="square">
            <a:spAutoFit/>
          </a:bodyPr>
          <a:lstStyle/>
          <a:p>
            <a:r>
              <a:rPr lang="fr-FR" dirty="0"/>
              <a:t>Dans ce cas, </a:t>
            </a:r>
            <a:r>
              <a:rPr lang="fr-FR" i="1" dirty="0"/>
              <a:t>seuls 4 types</a:t>
            </a:r>
            <a:r>
              <a:rPr lang="fr-FR" dirty="0"/>
              <a:t> de ressources pour l'année 2025 sont attendus : </a:t>
            </a:r>
          </a:p>
          <a:p>
            <a:r>
              <a:rPr lang="fr-FR" b="1" dirty="0"/>
              <a:t>Les frais réels </a:t>
            </a:r>
            <a:endParaRPr lang="fr-FR" dirty="0"/>
          </a:p>
          <a:p>
            <a:r>
              <a:rPr lang="fr-FR" b="1" dirty="0"/>
              <a:t>Les pensions alimentaires reçues </a:t>
            </a:r>
            <a:endParaRPr lang="fr-FR" dirty="0"/>
          </a:p>
          <a:p>
            <a:r>
              <a:rPr lang="fr-FR" b="1" dirty="0"/>
              <a:t>Les pensions alimentaires versées </a:t>
            </a:r>
            <a:endParaRPr lang="fr-FR" dirty="0"/>
          </a:p>
          <a:p>
            <a:r>
              <a:rPr lang="fr-FR" b="1" dirty="0"/>
              <a:t>Les frais de tutelle </a:t>
            </a:r>
            <a:endParaRPr lang="fr-FR" dirty="0"/>
          </a:p>
          <a:p>
            <a:r>
              <a:rPr lang="fr-FR" dirty="0"/>
              <a:t> </a:t>
            </a:r>
          </a:p>
          <a:p>
            <a:r>
              <a:rPr lang="fr-FR" dirty="0"/>
              <a:t>L'année 2025 étant échue, les allocataires peuvent déjà faire le calcul de</a:t>
            </a:r>
            <a:r>
              <a:rPr lang="fr-FR" i="1" dirty="0"/>
              <a:t> </a:t>
            </a:r>
            <a:r>
              <a:rPr lang="fr-FR" b="1" dirty="0"/>
              <a:t>Pensions Alimentaires reçues</a:t>
            </a:r>
            <a:r>
              <a:rPr lang="fr-FR" dirty="0"/>
              <a:t>, des</a:t>
            </a:r>
            <a:r>
              <a:rPr lang="fr-FR" b="1" dirty="0"/>
              <a:t> Pensions Alimentaires versées</a:t>
            </a:r>
            <a:r>
              <a:rPr lang="fr-FR" dirty="0"/>
              <a:t>, des</a:t>
            </a:r>
            <a:r>
              <a:rPr lang="fr-FR" b="1" dirty="0"/>
              <a:t> frais de tutelle</a:t>
            </a:r>
            <a:r>
              <a:rPr lang="fr-FR" dirty="0"/>
              <a:t>. </a:t>
            </a:r>
          </a:p>
          <a:p>
            <a:r>
              <a:rPr lang="fr-FR" dirty="0"/>
              <a:t> </a:t>
            </a:r>
          </a:p>
          <a:p>
            <a:r>
              <a:rPr lang="fr-FR" dirty="0"/>
              <a:t>En ce qui concerne les </a:t>
            </a:r>
            <a:r>
              <a:rPr lang="fr-FR" b="1" dirty="0"/>
              <a:t>frais réels </a:t>
            </a:r>
            <a:r>
              <a:rPr lang="fr-FR" dirty="0"/>
              <a:t>: </a:t>
            </a:r>
          </a:p>
          <a:p>
            <a:r>
              <a:rPr lang="fr-FR" b="1" u="sng" dirty="0"/>
              <a:t>1ère possibilité :</a:t>
            </a:r>
            <a:r>
              <a:rPr lang="fr-FR" u="sng" dirty="0"/>
              <a:t> </a:t>
            </a:r>
            <a:r>
              <a:rPr lang="fr-FR" dirty="0"/>
              <a:t> </a:t>
            </a:r>
          </a:p>
          <a:p>
            <a:r>
              <a:rPr lang="fr-FR" dirty="0"/>
              <a:t>Ils peuvent différer la déclaration des frais réels en cochant la case : "</a:t>
            </a:r>
            <a:r>
              <a:rPr lang="fr-FR" i="1" dirty="0"/>
              <a:t>Je ne connais pas encore mes frais réels</a:t>
            </a:r>
            <a:r>
              <a:rPr lang="fr-FR" dirty="0"/>
              <a:t>". (Choix possible jusqu'au 31/12/2025 uniquement)</a:t>
            </a:r>
          </a:p>
          <a:p>
            <a:r>
              <a:rPr lang="fr-FR" b="1" u="sng" dirty="0"/>
              <a:t>2ème possibilité : </a:t>
            </a:r>
            <a:r>
              <a:rPr lang="fr-FR" dirty="0"/>
              <a:t> </a:t>
            </a:r>
          </a:p>
          <a:p>
            <a:r>
              <a:rPr lang="fr-FR" dirty="0"/>
              <a:t>Ils peuvent estimer le montant des frais réels selon les barèmes connus pour 2024. </a:t>
            </a:r>
          </a:p>
          <a:p>
            <a:r>
              <a:rPr lang="fr-FR" dirty="0"/>
              <a:t>Dès lors de la publication des barèmes des frais réels 2025, les allocataires pourront modifier si besoin le montant des frais réels, conformément à ce qui sera déclaré aux impôts. </a:t>
            </a:r>
          </a:p>
          <a:p>
            <a:r>
              <a:rPr lang="fr-FR" dirty="0"/>
              <a:t> </a:t>
            </a:r>
            <a:endParaRPr lang="fr-FR" dirty="0">
              <a:effectLst/>
            </a:endParaRPr>
          </a:p>
        </p:txBody>
      </p:sp>
    </p:spTree>
    <p:extLst>
      <p:ext uri="{BB962C8B-B14F-4D97-AF65-F5344CB8AC3E}">
        <p14:creationId xmlns:p14="http://schemas.microsoft.com/office/powerpoint/2010/main" val="120465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F5414-5230-5FDF-3A0F-695AB5DFCF6A}"/>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D2C3D43D-923C-0755-54ED-3CC4BC72D5FA}"/>
              </a:ext>
            </a:extLst>
          </p:cNvPr>
          <p:cNvSpPr/>
          <p:nvPr/>
        </p:nvSpPr>
        <p:spPr>
          <a:xfrm>
            <a:off x="657247" y="420624"/>
            <a:ext cx="8239865"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3A682355-F935-D0BD-A87F-038D7C215E93}"/>
              </a:ext>
            </a:extLst>
          </p:cNvPr>
          <p:cNvSpPr txBox="1"/>
          <p:nvPr/>
        </p:nvSpPr>
        <p:spPr>
          <a:xfrm>
            <a:off x="781812" y="588002"/>
            <a:ext cx="9413748" cy="646331"/>
          </a:xfrm>
          <a:prstGeom prst="rect">
            <a:avLst/>
          </a:prstGeom>
          <a:noFill/>
        </p:spPr>
        <p:txBody>
          <a:bodyPr wrap="square">
            <a:spAutoFit/>
          </a:bodyPr>
          <a:lstStyle/>
          <a:p>
            <a:pPr marL="285750" indent="-285750">
              <a:buFont typeface="Arial" panose="020B0604020202020204" pitchFamily="34" charset="0"/>
              <a:buChar char="•"/>
            </a:pPr>
            <a:r>
              <a:rPr lang="fr-FR" dirty="0"/>
              <a:t>La campagne des contrôles annuels de ressources​</a:t>
            </a:r>
          </a:p>
          <a:p>
            <a:endParaRPr lang="fr-FR" dirty="0"/>
          </a:p>
        </p:txBody>
      </p:sp>
      <p:sp>
        <p:nvSpPr>
          <p:cNvPr id="3" name="ZoneTexte 2">
            <a:extLst>
              <a:ext uri="{FF2B5EF4-FFF2-40B4-BE49-F238E27FC236}">
                <a16:creationId xmlns:a16="http://schemas.microsoft.com/office/drawing/2014/main" id="{F11BE6F0-D391-68BB-DEF0-9387C495A772}"/>
              </a:ext>
            </a:extLst>
          </p:cNvPr>
          <p:cNvSpPr txBox="1"/>
          <p:nvPr/>
        </p:nvSpPr>
        <p:spPr>
          <a:xfrm>
            <a:off x="548641" y="1234333"/>
            <a:ext cx="10552176" cy="6076688"/>
          </a:xfrm>
          <a:prstGeom prst="rect">
            <a:avLst/>
          </a:prstGeom>
          <a:noFill/>
        </p:spPr>
        <p:txBody>
          <a:bodyPr wrap="square">
            <a:spAutoFit/>
          </a:bodyPr>
          <a:lstStyle/>
          <a:p>
            <a:pPr algn="just" fontAlgn="base"/>
            <a:r>
              <a:rPr lang="fr-FR" dirty="0"/>
              <a:t>Chaque année, un échange a lieu en novembre entre la Caf et la DGFIP​.</a:t>
            </a:r>
          </a:p>
          <a:p>
            <a:pPr algn="just" fontAlgn="base"/>
            <a:endParaRPr lang="fr-FR" dirty="0"/>
          </a:p>
          <a:p>
            <a:pPr algn="just" fontAlgn="base"/>
            <a:r>
              <a:rPr lang="fr-FR" dirty="0"/>
              <a:t>Les Finances publiques nous transmettent les revenus 2024.</a:t>
            </a:r>
          </a:p>
          <a:p>
            <a:pPr algn="just" fontAlgn="base"/>
            <a:r>
              <a:rPr lang="fr-FR" dirty="0"/>
              <a:t>Les montants sont comparés avec les informations connues dans les dossiers Caf pour le RSA, Prime d’Activité et l’Allocation Adultes Handicapés.</a:t>
            </a:r>
          </a:p>
          <a:p>
            <a:pPr algn="just" fontAlgn="base"/>
            <a:endParaRPr lang="fr-FR" dirty="0"/>
          </a:p>
          <a:p>
            <a:pPr algn="just" fontAlgn="base"/>
            <a:r>
              <a:rPr lang="fr-FR" dirty="0"/>
              <a:t>Nouveauté : Si une divergence est constatée, il n’y a plus d’envoi de courrier à l’allocataire lui réclamant des justificatifs pour l’année 2024. </a:t>
            </a:r>
          </a:p>
          <a:p>
            <a:pPr algn="just" fontAlgn="base"/>
            <a:endParaRPr lang="fr-FR" dirty="0"/>
          </a:p>
          <a:p>
            <a:pPr algn="just" fontAlgn="base"/>
            <a:r>
              <a:rPr lang="fr-FR" dirty="0"/>
              <a:t>Dans le cadre du contrôle, aujourd’hui, sont utilisés le Montant Net Social (MNS), consultation du Dispositif de Ressources Mensuelles (DRM), portails (France Travail, …) pour la majorité des situations.</a:t>
            </a:r>
          </a:p>
          <a:p>
            <a:pPr algn="just" fontAlgn="base"/>
            <a:endParaRPr lang="fr-FR" dirty="0"/>
          </a:p>
          <a:p>
            <a:pPr algn="just" fontAlgn="base"/>
            <a:r>
              <a:rPr lang="fr-FR" dirty="0"/>
              <a:t>Un courrier pourra être effectué pour demander précisément des informations complémentaires.</a:t>
            </a:r>
          </a:p>
          <a:p>
            <a:pPr algn="just" fontAlgn="base"/>
            <a:endParaRPr lang="fr-FR" dirty="0"/>
          </a:p>
          <a:p>
            <a:pPr algn="just" fontAlgn="base"/>
            <a:r>
              <a:rPr lang="fr-FR" dirty="0"/>
              <a:t>Sauf pour une incohérence en lien avec la prestation AAH : maintien de l’envoi du formulaire avec demande de justificatifs car vérification du montant net imposable et non </a:t>
            </a:r>
            <a:r>
              <a:rPr lang="fr-FR"/>
              <a:t>du Montant </a:t>
            </a:r>
            <a:r>
              <a:rPr lang="fr-FR" dirty="0"/>
              <a:t>Net Social.</a:t>
            </a:r>
          </a:p>
          <a:p>
            <a:pPr algn="just" fontAlgn="base"/>
            <a:endParaRPr lang="fr-FR" dirty="0"/>
          </a:p>
          <a:p>
            <a:pPr algn="just" fontAlgn="base"/>
            <a:r>
              <a:rPr lang="fr-FR" dirty="0"/>
              <a:t>Suspension du dossier possible au terme de 6 mois si l’incohérence persiste.</a:t>
            </a:r>
          </a:p>
          <a:p>
            <a:pPr algn="just" fontAlgn="base"/>
            <a:endParaRPr lang="fr-FR" dirty="0"/>
          </a:p>
          <a:p>
            <a:pPr algn="just" fontAlgn="base"/>
            <a:r>
              <a:rPr lang="fr-FR" dirty="0"/>
              <a:t>=&gt; Simplification des démarches allocataires</a:t>
            </a:r>
          </a:p>
          <a:p>
            <a:pPr fontAlgn="base"/>
            <a:endParaRPr lang="fr-FR" dirty="0"/>
          </a:p>
        </p:txBody>
      </p:sp>
    </p:spTree>
    <p:extLst>
      <p:ext uri="{BB962C8B-B14F-4D97-AF65-F5344CB8AC3E}">
        <p14:creationId xmlns:p14="http://schemas.microsoft.com/office/powerpoint/2010/main" val="3899841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07B1D-660E-199B-C4D9-7B80FFA36823}"/>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EEC1DB37-6D0C-F279-E8A1-120F4623BAD0}"/>
              </a:ext>
            </a:extLst>
          </p:cNvPr>
          <p:cNvSpPr/>
          <p:nvPr/>
        </p:nvSpPr>
        <p:spPr>
          <a:xfrm>
            <a:off x="657247" y="420624"/>
            <a:ext cx="5304641"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88AF6BB8-46EB-F715-5F6C-259C3A73ED0B}"/>
              </a:ext>
            </a:extLst>
          </p:cNvPr>
          <p:cNvSpPr txBox="1"/>
          <p:nvPr/>
        </p:nvSpPr>
        <p:spPr>
          <a:xfrm>
            <a:off x="781812" y="588002"/>
            <a:ext cx="9413748" cy="923330"/>
          </a:xfrm>
          <a:prstGeom prst="rect">
            <a:avLst/>
          </a:prstGeom>
          <a:noFill/>
        </p:spPr>
        <p:txBody>
          <a:bodyPr wrap="square">
            <a:spAutoFit/>
          </a:bodyPr>
          <a:lstStyle/>
          <a:p>
            <a:pPr marL="285750" indent="-285750">
              <a:buFont typeface="Arial" panose="020B0604020202020204" pitchFamily="34" charset="0"/>
              <a:buChar char="•"/>
            </a:pPr>
            <a:r>
              <a:rPr lang="fr-FR" dirty="0"/>
              <a:t>Dates de versement des prestations</a:t>
            </a:r>
          </a:p>
          <a:p>
            <a:r>
              <a:rPr lang="fr-FR" dirty="0"/>
              <a:t>​</a:t>
            </a:r>
          </a:p>
          <a:p>
            <a:endParaRPr lang="fr-FR" dirty="0"/>
          </a:p>
        </p:txBody>
      </p:sp>
      <p:sp>
        <p:nvSpPr>
          <p:cNvPr id="5" name="ZoneTexte 4">
            <a:extLst>
              <a:ext uri="{FF2B5EF4-FFF2-40B4-BE49-F238E27FC236}">
                <a16:creationId xmlns:a16="http://schemas.microsoft.com/office/drawing/2014/main" id="{F74099DA-DEF7-87ED-9CA5-4B718667C2BD}"/>
              </a:ext>
            </a:extLst>
          </p:cNvPr>
          <p:cNvSpPr txBox="1"/>
          <p:nvPr/>
        </p:nvSpPr>
        <p:spPr>
          <a:xfrm>
            <a:off x="475488" y="1339328"/>
            <a:ext cx="10131552" cy="4616648"/>
          </a:xfrm>
          <a:prstGeom prst="rect">
            <a:avLst/>
          </a:prstGeom>
          <a:noFill/>
        </p:spPr>
        <p:txBody>
          <a:bodyPr wrap="square">
            <a:spAutoFit/>
          </a:bodyPr>
          <a:lstStyle/>
          <a:p>
            <a:pPr algn="l">
              <a:buNone/>
            </a:pPr>
            <a:r>
              <a:rPr lang="fr-FR" sz="1400" b="1" i="0" dirty="0">
                <a:solidFill>
                  <a:srgbClr val="2A2F30"/>
                </a:solidFill>
                <a:effectLst/>
                <a:latin typeface="Roboto" panose="02000000000000000000" pitchFamily="2" charset="0"/>
              </a:rPr>
              <a:t>Calendrier des versements </a:t>
            </a:r>
            <a:r>
              <a:rPr lang="fr-FR" sz="1400" b="1" dirty="0">
                <a:solidFill>
                  <a:srgbClr val="2A2F30"/>
                </a:solidFill>
                <a:latin typeface="Roboto" panose="02000000000000000000" pitchFamily="2" charset="0"/>
              </a:rPr>
              <a:t>des </a:t>
            </a:r>
            <a:r>
              <a:rPr lang="fr-FR" sz="1400" b="1" i="0" dirty="0">
                <a:solidFill>
                  <a:srgbClr val="2A2F30"/>
                </a:solidFill>
                <a:effectLst/>
                <a:latin typeface="Roboto" panose="02000000000000000000" pitchFamily="2" charset="0"/>
              </a:rPr>
              <a:t>aides en 2026</a:t>
            </a:r>
          </a:p>
          <a:p>
            <a:pPr algn="l">
              <a:buNone/>
            </a:pPr>
            <a:r>
              <a:rPr lang="fr-FR" sz="1400" b="0" i="0" dirty="0">
                <a:solidFill>
                  <a:srgbClr val="212529"/>
                </a:solidFill>
                <a:effectLst/>
                <a:latin typeface="Roboto" panose="02000000000000000000" pitchFamily="2" charset="0"/>
              </a:rPr>
              <a:t>Le paiement est effectué le 5 de chaque mois, sauf si celui-ci se présente un samedi ou un dimanche.</a:t>
            </a:r>
          </a:p>
          <a:p>
            <a:pPr algn="l">
              <a:buFont typeface="Arial" panose="020B0604020202020204" pitchFamily="34" charset="0"/>
              <a:buChar char="•"/>
            </a:pPr>
            <a:endParaRPr lang="fr-FR" sz="1400" b="0" i="0" dirty="0">
              <a:solidFill>
                <a:srgbClr val="212529"/>
              </a:solidFill>
              <a:effectLst/>
              <a:latin typeface="Roboto" panose="02000000000000000000" pitchFamily="2" charset="0"/>
            </a:endParaRPr>
          </a:p>
          <a:p>
            <a:pPr algn="l">
              <a:buFont typeface="Arial" panose="020B0604020202020204" pitchFamily="34" charset="0"/>
              <a:buChar char="•"/>
            </a:pPr>
            <a:r>
              <a:rPr lang="fr-FR" sz="1400" b="0" i="0" dirty="0">
                <a:solidFill>
                  <a:srgbClr val="212529"/>
                </a:solidFill>
                <a:effectLst/>
                <a:latin typeface="Roboto" panose="02000000000000000000" pitchFamily="2" charset="0"/>
              </a:rPr>
              <a:t> Lundi 5 janvier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Jeudi 5 février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Jeudi 5 mars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Mardi 7 avril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Mardi 5 mai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Vendredi 5 juin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Lundi 6 juillet  </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Mercredi 5 août</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Vendredi 4 septembre</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Lundi 5 octobre</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Jeudi 5 novembre</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Vendredi 4 décembre</a:t>
            </a:r>
          </a:p>
          <a:p>
            <a:pPr algn="l">
              <a:buFont typeface="Arial" panose="020B0604020202020204" pitchFamily="34" charset="0"/>
              <a:buChar char="•"/>
            </a:pPr>
            <a:r>
              <a:rPr lang="fr-FR" sz="1400" b="0" i="0" dirty="0">
                <a:solidFill>
                  <a:srgbClr val="212529"/>
                </a:solidFill>
                <a:effectLst/>
                <a:latin typeface="Roboto" panose="02000000000000000000" pitchFamily="2" charset="0"/>
              </a:rPr>
              <a:t> Mardi 5 janvier 2027</a:t>
            </a:r>
          </a:p>
          <a:p>
            <a:pPr algn="l">
              <a:buNone/>
            </a:pPr>
            <a:r>
              <a:rPr lang="fr-FR" sz="1400" b="0" i="0" dirty="0">
                <a:solidFill>
                  <a:srgbClr val="212529"/>
                </a:solidFill>
                <a:effectLst/>
                <a:latin typeface="Roboto" panose="02000000000000000000" pitchFamily="2" charset="0"/>
              </a:rPr>
              <a:t>A noter que cette année, en avril, le paiement sera effectué le mardi 7, en raison du lundi de Pâques le 6 avril.</a:t>
            </a:r>
          </a:p>
          <a:p>
            <a:pPr algn="l">
              <a:buNone/>
            </a:pPr>
            <a:endParaRPr lang="fr-FR" sz="1400" b="0" i="0" dirty="0">
              <a:solidFill>
                <a:srgbClr val="212529"/>
              </a:solidFill>
              <a:effectLst/>
              <a:latin typeface="Roboto" panose="02000000000000000000" pitchFamily="2" charset="0"/>
            </a:endParaRPr>
          </a:p>
          <a:p>
            <a:pPr algn="l">
              <a:buNone/>
            </a:pPr>
            <a:r>
              <a:rPr lang="fr-FR" sz="1400" b="0" i="0" dirty="0">
                <a:solidFill>
                  <a:srgbClr val="212529"/>
                </a:solidFill>
                <a:effectLst/>
                <a:latin typeface="Roboto" panose="02000000000000000000" pitchFamily="2" charset="0"/>
              </a:rPr>
              <a:t>Si le 5 tombe un samedi, le versement est avancé au vendredi précédent.  </a:t>
            </a:r>
            <a:br>
              <a:rPr lang="fr-FR" sz="1400" b="0" i="0" dirty="0">
                <a:solidFill>
                  <a:srgbClr val="212529"/>
                </a:solidFill>
                <a:effectLst/>
                <a:latin typeface="Roboto" panose="02000000000000000000" pitchFamily="2" charset="0"/>
              </a:rPr>
            </a:br>
            <a:r>
              <a:rPr lang="fr-FR" sz="1400" b="0" i="0" dirty="0">
                <a:solidFill>
                  <a:srgbClr val="212529"/>
                </a:solidFill>
                <a:effectLst/>
                <a:latin typeface="Roboto" panose="02000000000000000000" pitchFamily="2" charset="0"/>
              </a:rPr>
              <a:t>Si le 5 tombe un dimanche, il est décalé au lundi suivant.  </a:t>
            </a:r>
            <a:br>
              <a:rPr lang="fr-FR" sz="1400" b="0" i="0" dirty="0">
                <a:solidFill>
                  <a:srgbClr val="212529"/>
                </a:solidFill>
                <a:effectLst/>
                <a:latin typeface="Roboto" panose="02000000000000000000" pitchFamily="2" charset="0"/>
              </a:rPr>
            </a:br>
            <a:r>
              <a:rPr lang="fr-FR" sz="1400" b="0" i="0" dirty="0">
                <a:solidFill>
                  <a:srgbClr val="212529"/>
                </a:solidFill>
                <a:effectLst/>
                <a:latin typeface="Roboto" panose="02000000000000000000" pitchFamily="2" charset="0"/>
              </a:rPr>
              <a:t>Une fois le paiement effectué, il peut apparaitre dans un délai de trois jours ouvrés. </a:t>
            </a:r>
          </a:p>
        </p:txBody>
      </p:sp>
      <p:pic>
        <p:nvPicPr>
          <p:cNvPr id="3" name="Image 2">
            <a:extLst>
              <a:ext uri="{FF2B5EF4-FFF2-40B4-BE49-F238E27FC236}">
                <a16:creationId xmlns:a16="http://schemas.microsoft.com/office/drawing/2014/main" id="{A18D5856-C9F1-5B41-E14F-EC72FCC9F07C}"/>
              </a:ext>
            </a:extLst>
          </p:cNvPr>
          <p:cNvPicPr>
            <a:picLocks noChangeAspect="1"/>
          </p:cNvPicPr>
          <p:nvPr/>
        </p:nvPicPr>
        <p:blipFill>
          <a:blip r:embed="rId3"/>
          <a:stretch>
            <a:fillRect/>
          </a:stretch>
        </p:blipFill>
        <p:spPr>
          <a:xfrm>
            <a:off x="7054319" y="2262658"/>
            <a:ext cx="1419697" cy="1705838"/>
          </a:xfrm>
          <a:prstGeom prst="rect">
            <a:avLst/>
          </a:prstGeom>
        </p:spPr>
      </p:pic>
    </p:spTree>
    <p:extLst>
      <p:ext uri="{BB962C8B-B14F-4D97-AF65-F5344CB8AC3E}">
        <p14:creationId xmlns:p14="http://schemas.microsoft.com/office/powerpoint/2010/main" val="4057602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DA6E0-9182-5777-8722-8B0AD5D6456A}"/>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1667674F-6EFA-00BC-C67E-4EDF946EB021}"/>
              </a:ext>
            </a:extLst>
          </p:cNvPr>
          <p:cNvSpPr/>
          <p:nvPr/>
        </p:nvSpPr>
        <p:spPr>
          <a:xfrm>
            <a:off x="3653028" y="2962656"/>
            <a:ext cx="3292961"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443AAAF-394D-969A-97C4-2409EE316410}"/>
              </a:ext>
            </a:extLst>
          </p:cNvPr>
          <p:cNvSpPr txBox="1"/>
          <p:nvPr/>
        </p:nvSpPr>
        <p:spPr>
          <a:xfrm>
            <a:off x="3653028" y="3105834"/>
            <a:ext cx="9413748" cy="646331"/>
          </a:xfrm>
          <a:prstGeom prst="rect">
            <a:avLst/>
          </a:prstGeom>
          <a:noFill/>
        </p:spPr>
        <p:txBody>
          <a:bodyPr wrap="square">
            <a:spAutoFit/>
          </a:bodyPr>
          <a:lstStyle/>
          <a:p>
            <a:pPr marL="285750" indent="-285750">
              <a:buFont typeface="Arial" panose="020B0604020202020204" pitchFamily="34" charset="0"/>
              <a:buChar char="•"/>
            </a:pPr>
            <a:r>
              <a:rPr lang="fr-FR" dirty="0"/>
              <a:t>Actualités Action Sociale ​</a:t>
            </a:r>
          </a:p>
          <a:p>
            <a:endParaRPr lang="fr-FR" dirty="0"/>
          </a:p>
        </p:txBody>
      </p:sp>
    </p:spTree>
    <p:extLst>
      <p:ext uri="{BB962C8B-B14F-4D97-AF65-F5344CB8AC3E}">
        <p14:creationId xmlns:p14="http://schemas.microsoft.com/office/powerpoint/2010/main" val="2994973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33D51A-9457-6DB7-31B7-1E7079BF9367}"/>
              </a:ext>
            </a:extLst>
          </p:cNvPr>
          <p:cNvSpPr>
            <a:spLocks noGrp="1"/>
          </p:cNvSpPr>
          <p:nvPr>
            <p:ph type="title"/>
          </p:nvPr>
        </p:nvSpPr>
        <p:spPr>
          <a:xfrm>
            <a:off x="321733" y="416738"/>
            <a:ext cx="10889796" cy="5211068"/>
          </a:xfrm>
        </p:spPr>
        <p:txBody>
          <a:bodyPr/>
          <a:lstStyle/>
          <a:p>
            <a:pPr algn="ctr"/>
            <a:r>
              <a:rPr lang="fr-FR" sz="2800" dirty="0">
                <a:latin typeface="Arial Black"/>
              </a:rPr>
              <a:t>Actualisation du règlement intérieur d’Action sociale</a:t>
            </a:r>
            <a:br>
              <a:rPr lang="fr-FR" sz="2800" dirty="0">
                <a:latin typeface="Arial Black"/>
              </a:rPr>
            </a:br>
            <a:br>
              <a:rPr lang="fr-FR" sz="2800" dirty="0">
                <a:latin typeface="Arial Black"/>
              </a:rPr>
            </a:br>
            <a:r>
              <a:rPr lang="fr-FR" sz="1800" i="1" dirty="0">
                <a:latin typeface="Arial Black"/>
              </a:rPr>
              <a:t> 1ᵉʳ janvier 2026</a:t>
            </a:r>
            <a:br>
              <a:rPr lang="fr-FR" sz="1800" dirty="0">
                <a:latin typeface="Arial Black"/>
              </a:rPr>
            </a:br>
            <a:br>
              <a:rPr lang="fr-FR" sz="1800" dirty="0">
                <a:latin typeface="Arial Black"/>
              </a:rPr>
            </a:br>
            <a:endParaRPr lang="fr-FR" sz="1800" dirty="0">
              <a:latin typeface="Arial Black"/>
            </a:endParaRPr>
          </a:p>
          <a:p>
            <a:r>
              <a:rPr lang="fr-FR" dirty="0">
                <a:latin typeface="Arial Black"/>
              </a:rPr>
              <a:t>                </a:t>
            </a:r>
            <a:endParaRPr lang="fr-FR" sz="2400" b="0" i="1" dirty="0">
              <a:solidFill>
                <a:srgbClr val="0F253E"/>
              </a:solidFill>
              <a:latin typeface="Roboto"/>
              <a:ea typeface="Roboto"/>
              <a:cs typeface="Roboto"/>
            </a:endParaRPr>
          </a:p>
          <a:p>
            <a:pPr algn="ctr"/>
            <a:endParaRPr lang="fr-FR" sz="1400" b="0" dirty="0">
              <a:solidFill>
                <a:srgbClr val="000000"/>
              </a:solidFill>
              <a:latin typeface="Arial Black"/>
            </a:endParaRPr>
          </a:p>
          <a:p>
            <a:endParaRPr lang="fr-FR" sz="1400" dirty="0">
              <a:latin typeface="Arial Black"/>
            </a:endParaRPr>
          </a:p>
          <a:p>
            <a:br>
              <a:rPr lang="en-US" dirty="0"/>
            </a:br>
            <a:endParaRPr lang="en-US" sz="1400" dirty="0"/>
          </a:p>
          <a:p>
            <a:endParaRPr lang="fr-FR" sz="1400" dirty="0"/>
          </a:p>
        </p:txBody>
      </p:sp>
      <p:sp>
        <p:nvSpPr>
          <p:cNvPr id="3" name="Rectangle 2">
            <a:extLst>
              <a:ext uri="{FF2B5EF4-FFF2-40B4-BE49-F238E27FC236}">
                <a16:creationId xmlns:a16="http://schemas.microsoft.com/office/drawing/2014/main" id="{F185781A-F1CB-6104-E7FD-2496F4ECF68D}"/>
              </a:ext>
            </a:extLst>
          </p:cNvPr>
          <p:cNvSpPr/>
          <p:nvPr/>
        </p:nvSpPr>
        <p:spPr>
          <a:xfrm>
            <a:off x="1415826" y="3776531"/>
            <a:ext cx="3261884" cy="1730784"/>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1425"/>
              </a:lnSpc>
            </a:pPr>
            <a:r>
              <a:rPr lang="fr-FR" sz="1400" dirty="0">
                <a:solidFill>
                  <a:schemeClr val="bg1"/>
                </a:solidFill>
                <a:ea typeface="+mn-lt"/>
                <a:cs typeface="+mn-lt"/>
              </a:rPr>
              <a:t>🛋</a:t>
            </a:r>
            <a:r>
              <a:rPr lang="fr-FR" sz="1400" dirty="0">
                <a:solidFill>
                  <a:schemeClr val="tx1"/>
                </a:solidFill>
                <a:latin typeface="Arial Black"/>
                <a:ea typeface="+mn-lt"/>
                <a:cs typeface="+mn-lt"/>
              </a:rPr>
              <a:t>️</a:t>
            </a:r>
            <a:r>
              <a:rPr lang="fr-FR" sz="1400" dirty="0">
                <a:solidFill>
                  <a:schemeClr val="tx1"/>
                </a:solidFill>
                <a:latin typeface="Arial Black"/>
                <a:ea typeface="+mn-lt"/>
                <a:cs typeface="Segoe UI"/>
              </a:rPr>
              <a:t>️ </a:t>
            </a:r>
            <a:r>
              <a:rPr lang="fr-FR" sz="1400" b="1" baseline="0" dirty="0">
                <a:solidFill>
                  <a:schemeClr val="tx1"/>
                </a:solidFill>
                <a:latin typeface="Arial Black"/>
                <a:ea typeface="Segoe UI"/>
                <a:cs typeface="Segoe UI"/>
              </a:rPr>
              <a:t>Prêt Équipement ménager, mobilier et numérique</a:t>
            </a:r>
            <a:r>
              <a:rPr lang="en-US" sz="1400" dirty="0">
                <a:solidFill>
                  <a:schemeClr val="tx1"/>
                </a:solidFill>
                <a:latin typeface="Arial Black"/>
                <a:ea typeface="Segoe UI"/>
                <a:cs typeface="Segoe UI"/>
              </a:rPr>
              <a:t>​ </a:t>
            </a:r>
            <a:endParaRPr lang="fr-FR" dirty="0">
              <a:solidFill>
                <a:schemeClr val="tx1"/>
              </a:solidFill>
            </a:endParaRPr>
          </a:p>
          <a:p>
            <a:pPr algn="ctr">
              <a:lnSpc>
                <a:spcPts val="1425"/>
              </a:lnSpc>
            </a:pPr>
            <a:endParaRPr lang="en-US" sz="1200" dirty="0">
              <a:solidFill>
                <a:schemeClr val="tx1"/>
              </a:solidFill>
              <a:latin typeface="Arial Black"/>
              <a:ea typeface="Segoe UI"/>
              <a:cs typeface="Segoe UI"/>
            </a:endParaRPr>
          </a:p>
          <a:p>
            <a:pPr algn="ctr" rtl="0">
              <a:lnSpc>
                <a:spcPts val="1425"/>
              </a:lnSpc>
            </a:pPr>
            <a:r>
              <a:rPr lang="fr-FR" sz="1200" b="1" i="1" baseline="0" dirty="0">
                <a:solidFill>
                  <a:schemeClr val="tx1"/>
                </a:solidFill>
                <a:latin typeface="Arial Black"/>
                <a:ea typeface="Segoe UI"/>
                <a:cs typeface="Segoe UI"/>
              </a:rPr>
              <a:t>Public éligible</a:t>
            </a:r>
            <a:endParaRPr lang="fr-FR" sz="1200" i="1" dirty="0">
              <a:solidFill>
                <a:schemeClr val="tx1"/>
              </a:solidFill>
            </a:endParaRPr>
          </a:p>
        </p:txBody>
      </p:sp>
      <p:sp>
        <p:nvSpPr>
          <p:cNvPr id="6" name="Rectangle 5">
            <a:extLst>
              <a:ext uri="{FF2B5EF4-FFF2-40B4-BE49-F238E27FC236}">
                <a16:creationId xmlns:a16="http://schemas.microsoft.com/office/drawing/2014/main" id="{94BDC48F-959F-3273-9E8E-29E1CBD1C0DC}"/>
              </a:ext>
            </a:extLst>
          </p:cNvPr>
          <p:cNvSpPr/>
          <p:nvPr/>
        </p:nvSpPr>
        <p:spPr>
          <a:xfrm>
            <a:off x="6348252" y="3776531"/>
            <a:ext cx="3281423" cy="1730785"/>
          </a:xfrm>
          <a:prstGeom prst="rect">
            <a:avLst/>
          </a:prstGeom>
          <a:solidFill>
            <a:srgbClr val="D6E0E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90000"/>
              </a:lnSpc>
              <a:spcBef>
                <a:spcPct val="0"/>
              </a:spcBef>
            </a:pPr>
            <a:r>
              <a:rPr lang="fr-FR" sz="1400" dirty="0">
                <a:solidFill>
                  <a:srgbClr val="0F253E"/>
                </a:solidFill>
                <a:ea typeface="+mn-lt"/>
                <a:cs typeface="+mn-lt"/>
              </a:rPr>
              <a:t>🚗</a:t>
            </a:r>
            <a:r>
              <a:rPr lang="fr-FR" sz="1400" dirty="0">
                <a:solidFill>
                  <a:srgbClr val="0F253E"/>
                </a:solidFill>
                <a:latin typeface="Abadi"/>
                <a:ea typeface="+mn-lt"/>
                <a:cs typeface="Segoe UI"/>
              </a:rPr>
              <a:t> </a:t>
            </a:r>
            <a:r>
              <a:rPr lang="fr-FR" sz="1400" b="1" dirty="0">
                <a:solidFill>
                  <a:srgbClr val="0F253E"/>
                </a:solidFill>
                <a:latin typeface="Arial Black"/>
                <a:ea typeface="Segoe UI"/>
                <a:cs typeface="Segoe UI"/>
              </a:rPr>
              <a:t>Achat de véhicule </a:t>
            </a:r>
            <a:endParaRPr lang="en-US" sz="1400" dirty="0">
              <a:solidFill>
                <a:srgbClr val="000000"/>
              </a:solidFill>
              <a:latin typeface="Arial Black"/>
              <a:ea typeface="Segoe UI"/>
              <a:cs typeface="Segoe UI"/>
            </a:endParaRPr>
          </a:p>
          <a:p>
            <a:pPr algn="ctr">
              <a:lnSpc>
                <a:spcPct val="90000"/>
              </a:lnSpc>
              <a:spcBef>
                <a:spcPct val="0"/>
              </a:spcBef>
            </a:pPr>
            <a:endParaRPr lang="fr-FR" sz="1400" b="1" i="1" dirty="0">
              <a:solidFill>
                <a:srgbClr val="0F253E"/>
              </a:solidFill>
              <a:latin typeface="Arial Black"/>
              <a:cs typeface="Segoe UI"/>
            </a:endParaRPr>
          </a:p>
          <a:p>
            <a:pPr algn="ctr">
              <a:lnSpc>
                <a:spcPct val="90000"/>
              </a:lnSpc>
              <a:spcBef>
                <a:spcPct val="0"/>
              </a:spcBef>
            </a:pPr>
            <a:r>
              <a:rPr lang="fr-FR" sz="1200" b="1" i="1" dirty="0">
                <a:solidFill>
                  <a:srgbClr val="0F253E"/>
                </a:solidFill>
                <a:latin typeface="Arial Black"/>
                <a:cs typeface="Segoe UI"/>
              </a:rPr>
              <a:t>Règles relatives aux garages acceptés</a:t>
            </a:r>
            <a:endParaRPr lang="fr-FR" sz="1200" i="1" dirty="0"/>
          </a:p>
        </p:txBody>
      </p:sp>
      <p:sp>
        <p:nvSpPr>
          <p:cNvPr id="5" name="Étoile : 6 branches 4">
            <a:extLst>
              <a:ext uri="{FF2B5EF4-FFF2-40B4-BE49-F238E27FC236}">
                <a16:creationId xmlns:a16="http://schemas.microsoft.com/office/drawing/2014/main" id="{9124F141-3303-66D4-9047-A37C43B9ED1A}"/>
              </a:ext>
            </a:extLst>
          </p:cNvPr>
          <p:cNvSpPr/>
          <p:nvPr/>
        </p:nvSpPr>
        <p:spPr>
          <a:xfrm>
            <a:off x="4125768" y="1645559"/>
            <a:ext cx="2779058" cy="2474257"/>
          </a:xfrm>
          <a:prstGeom prst="star6">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400" b="1" dirty="0">
                <a:solidFill>
                  <a:srgbClr val="0F253E"/>
                </a:solidFill>
                <a:latin typeface="Arial Black"/>
              </a:rPr>
              <a:t>🔎</a:t>
            </a:r>
            <a:r>
              <a:rPr lang="fr-FR" sz="4400" dirty="0">
                <a:solidFill>
                  <a:srgbClr val="0F253E"/>
                </a:solidFill>
                <a:latin typeface="Arial Black"/>
              </a:rPr>
              <a:t> </a:t>
            </a:r>
            <a:r>
              <a:rPr lang="fr-FR" sz="2400" b="1" i="1" dirty="0">
                <a:solidFill>
                  <a:srgbClr val="0F253E"/>
                </a:solidFill>
                <a:latin typeface="Roboto"/>
                <a:ea typeface="Roboto"/>
                <a:cs typeface="Roboto"/>
              </a:rPr>
              <a:t>Focus sur</a:t>
            </a:r>
            <a:r>
              <a:rPr lang="fr-FR" sz="2400" i="1" dirty="0">
                <a:solidFill>
                  <a:srgbClr val="0F253E"/>
                </a:solidFill>
                <a:latin typeface="Roboto"/>
                <a:ea typeface="Roboto"/>
                <a:cs typeface="Roboto"/>
              </a:rPr>
              <a:t> </a:t>
            </a:r>
            <a:endParaRPr lang="fr-FR" dirty="0"/>
          </a:p>
        </p:txBody>
      </p:sp>
    </p:spTree>
    <p:extLst>
      <p:ext uri="{BB962C8B-B14F-4D97-AF65-F5344CB8AC3E}">
        <p14:creationId xmlns:p14="http://schemas.microsoft.com/office/powerpoint/2010/main" val="3145173582"/>
      </p:ext>
    </p:extLst>
  </p:cSld>
  <p:clrMapOvr>
    <a:masterClrMapping/>
  </p:clrMapOvr>
</p:sld>
</file>

<file path=ppt/theme/theme1.xml><?xml version="1.0" encoding="utf-8"?>
<a:theme xmlns:a="http://schemas.openxmlformats.org/drawingml/2006/main" name="Personnalisé​">
  <a:themeElements>
    <a:clrScheme name="Custom 9">
      <a:dk1>
        <a:srgbClr val="000000"/>
      </a:dk1>
      <a:lt1>
        <a:srgbClr val="FFFFFF"/>
      </a:lt1>
      <a:dk2>
        <a:srgbClr val="0F253E"/>
      </a:dk2>
      <a:lt2>
        <a:srgbClr val="E7E6E6"/>
      </a:lt2>
      <a:accent1>
        <a:srgbClr val="4472C4"/>
      </a:accent1>
      <a:accent2>
        <a:srgbClr val="B83803"/>
      </a:accent2>
      <a:accent3>
        <a:srgbClr val="DCD3CC"/>
      </a:accent3>
      <a:accent4>
        <a:srgbClr val="F79320"/>
      </a:accent4>
      <a:accent5>
        <a:srgbClr val="44668D"/>
      </a:accent5>
      <a:accent6>
        <a:srgbClr val="0F253E"/>
      </a:accent6>
      <a:hlink>
        <a:srgbClr val="AEC0D9"/>
      </a:hlink>
      <a:folHlink>
        <a:srgbClr val="B83903"/>
      </a:folHlink>
    </a:clrScheme>
    <a:fontScheme name="Custom 10">
      <a:majorFont>
        <a:latin typeface="Posterama Text Black"/>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Office_71627974_TF00951641_Win32" id="{9C277D93-6D91-4345-95FC-62E85968F11E}" vid="{4A24520A-28B2-41B8-8AAE-AF12CA7BA2C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FF5085BDC10447B85904CD77EC2E9C" ma:contentTypeVersion="14" ma:contentTypeDescription="Crée un document." ma:contentTypeScope="" ma:versionID="e5c35996ee74fbdcd13020cc4573a4d2">
  <xsd:schema xmlns:xsd="http://www.w3.org/2001/XMLSchema" xmlns:xs="http://www.w3.org/2001/XMLSchema" xmlns:p="http://schemas.microsoft.com/office/2006/metadata/properties" xmlns:ns3="c94743df-31d7-472f-a8ef-d54d5b6e07f4" xmlns:ns4="918ccb49-186c-4e23-98e4-870c26b97153" targetNamespace="http://schemas.microsoft.com/office/2006/metadata/properties" ma:root="true" ma:fieldsID="060cd0df19487dbf8a6a624d1f55638f" ns3:_="" ns4:_="">
    <xsd:import namespace="c94743df-31d7-472f-a8ef-d54d5b6e07f4"/>
    <xsd:import namespace="918ccb49-186c-4e23-98e4-870c26b9715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3:_activity"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4743df-31d7-472f-a8ef-d54d5b6e07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_activity" ma:index="20" nillable="true" ma:displayName="_activity" ma:hidden="true" ma:internalName="_activity">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8ccb49-186c-4e23-98e4-870c26b97153"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SharingHintHash" ma:index="12"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94743df-31d7-472f-a8ef-d54d5b6e07f4" xsi:nil="true"/>
  </documentManagement>
</p:properties>
</file>

<file path=customXml/itemProps1.xml><?xml version="1.0" encoding="utf-8"?>
<ds:datastoreItem xmlns:ds="http://schemas.openxmlformats.org/officeDocument/2006/customXml" ds:itemID="{A0342CE0-D1F7-4F12-BB58-5FD7AAC390DE}">
  <ds:schemaRefs>
    <ds:schemaRef ds:uri="918ccb49-186c-4e23-98e4-870c26b97153"/>
    <ds:schemaRef ds:uri="c94743df-31d7-472f-a8ef-d54d5b6e07f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5515263-A3DE-4193-B6AA-5C449C94519F}">
  <ds:schemaRefs>
    <ds:schemaRef ds:uri="http://schemas.microsoft.com/sharepoint/v3/contenttype/forms"/>
  </ds:schemaRefs>
</ds:datastoreItem>
</file>

<file path=customXml/itemProps3.xml><?xml version="1.0" encoding="utf-8"?>
<ds:datastoreItem xmlns:ds="http://schemas.openxmlformats.org/officeDocument/2006/customXml" ds:itemID="{A0AD9BE2-6B3D-4616-B044-300A8177DEA5}">
  <ds:schemaRefs>
    <ds:schemaRef ds:uri="918ccb49-186c-4e23-98e4-870c26b97153"/>
    <ds:schemaRef ds:uri="c94743df-31d7-472f-a8ef-d54d5b6e07f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Présentation hexagone claire</Template>
  <TotalTime>289</TotalTime>
  <Words>1212</Words>
  <Application>Microsoft Office PowerPoint</Application>
  <PresentationFormat>Widescreen</PresentationFormat>
  <Paragraphs>221</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Personnalisé​</vt:lpstr>
      <vt:lpstr>Visio Partenaires Le 09/01/2026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Actualisation du règlement intérieur d’Action sociale   1ᵉʳ janvier 2026                        </vt:lpstr>
      <vt:lpstr> </vt:lpstr>
      <vt:lpstr> </vt:lpstr>
      <vt:lpstr>Vos questions ?​</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LP2 Le 28/05</dc:title>
  <dc:creator>Emilie NICOLEAU 861</dc:creator>
  <cp:lastModifiedBy>Caroline CARON 861</cp:lastModifiedBy>
  <cp:revision>16</cp:revision>
  <dcterms:created xsi:type="dcterms:W3CDTF">2024-05-27T09:54:19Z</dcterms:created>
  <dcterms:modified xsi:type="dcterms:W3CDTF">2026-01-09T08:33:52Z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0x01010024FF5085BDC10447B85904CD77EC2E9C</vt:lpwstr>
  </property>
</Properties>
</file>