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handoutMasterIdLst>
    <p:handoutMasterId r:id="rId14"/>
  </p:handoutMasterIdLst>
  <p:sldIdLst>
    <p:sldId id="296" r:id="rId5"/>
    <p:sldId id="315" r:id="rId6"/>
    <p:sldId id="317" r:id="rId7"/>
    <p:sldId id="318" r:id="rId8"/>
    <p:sldId id="319" r:id="rId9"/>
    <p:sldId id="320" r:id="rId10"/>
    <p:sldId id="316" r:id="rId11"/>
    <p:sldId id="289" r:id="rId12"/>
  </p:sldIdLst>
  <p:sldSz cx="12192000" cy="6858000"/>
  <p:notesSz cx="6858000" cy="9144000"/>
  <p:defaultTextStyle>
    <a:defPPr rtl="0">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0CFE67B4-8328-5448-E5A0-A648E86E577F}" name="Caroline CARON 861" initials="CC8" userId="S::caroline.caron@caf86.caf.fr::53a10402-cd41-4d0c-a3f2-bbfec78e76f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28DAB"/>
    <a:srgbClr val="D6E0EB"/>
    <a:srgbClr val="446992"/>
    <a:srgbClr val="AEC2D8"/>
    <a:srgbClr val="98432A"/>
    <a:srgbClr val="D84400"/>
    <a:srgbClr val="44678D"/>
    <a:srgbClr val="263E5A"/>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guide orient="horz" pos="1536"/>
        <p:guide pos="312"/>
      </p:guideLst>
    </p:cSldViewPr>
  </p:slide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CARON 861" userId="53a10402-cd41-4d0c-a3f2-bbfec78e76f1" providerId="ADAL" clId="{FD2F65BF-A927-4B0A-81F0-E8187103AE1B}"/>
    <pc:docChg chg="undo custSel addSld delSld modSld">
      <pc:chgData name="Caroline CARON 861" userId="53a10402-cd41-4d0c-a3f2-bbfec78e76f1" providerId="ADAL" clId="{FD2F65BF-A927-4B0A-81F0-E8187103AE1B}" dt="2025-03-13T11:02:39.567" v="510" actId="1076"/>
      <pc:docMkLst>
        <pc:docMk/>
      </pc:docMkLst>
      <pc:sldChg chg="modSp mod">
        <pc:chgData name="Caroline CARON 861" userId="53a10402-cd41-4d0c-a3f2-bbfec78e76f1" providerId="ADAL" clId="{FD2F65BF-A927-4B0A-81F0-E8187103AE1B}" dt="2025-03-13T11:01:33" v="509" actId="20577"/>
        <pc:sldMkLst>
          <pc:docMk/>
          <pc:sldMk cId="543282737" sldId="296"/>
        </pc:sldMkLst>
      </pc:sldChg>
      <pc:sldChg chg="addSp delSp modSp mod">
        <pc:chgData name="Caroline CARON 861" userId="53a10402-cd41-4d0c-a3f2-bbfec78e76f1" providerId="ADAL" clId="{FD2F65BF-A927-4B0A-81F0-E8187103AE1B}" dt="2025-03-13T11:02:39.567" v="510" actId="1076"/>
        <pc:sldMkLst>
          <pc:docMk/>
          <pc:sldMk cId="3049586767" sldId="315"/>
        </pc:sldMkLst>
      </pc:sldChg>
      <pc:sldChg chg="addSp delSp modSp add mod">
        <pc:chgData name="Caroline CARON 861" userId="53a10402-cd41-4d0c-a3f2-bbfec78e76f1" providerId="ADAL" clId="{FD2F65BF-A927-4B0A-81F0-E8187103AE1B}" dt="2025-03-13T10:17:14.480" v="449" actId="20577"/>
        <pc:sldMkLst>
          <pc:docMk/>
          <pc:sldMk cId="888916344" sldId="316"/>
        </pc:sldMkLst>
      </pc:sldChg>
      <pc:sldChg chg="addSp delSp modSp add mod">
        <pc:chgData name="Caroline CARON 861" userId="53a10402-cd41-4d0c-a3f2-bbfec78e76f1" providerId="ADAL" clId="{FD2F65BF-A927-4B0A-81F0-E8187103AE1B}" dt="2025-03-13T10:10:28.834" v="261" actId="14100"/>
        <pc:sldMkLst>
          <pc:docMk/>
          <pc:sldMk cId="4167182274" sldId="317"/>
        </pc:sldMkLst>
      </pc:sldChg>
      <pc:sldChg chg="delSp modSp add mod">
        <pc:chgData name="Caroline CARON 861" userId="53a10402-cd41-4d0c-a3f2-bbfec78e76f1" providerId="ADAL" clId="{FD2F65BF-A927-4B0A-81F0-E8187103AE1B}" dt="2025-03-13T10:11:25.629" v="276" actId="14100"/>
        <pc:sldMkLst>
          <pc:docMk/>
          <pc:sldMk cId="2371568299" sldId="318"/>
        </pc:sldMkLst>
      </pc:sldChg>
      <pc:sldChg chg="addSp delSp modSp add mod">
        <pc:chgData name="Caroline CARON 861" userId="53a10402-cd41-4d0c-a3f2-bbfec78e76f1" providerId="ADAL" clId="{FD2F65BF-A927-4B0A-81F0-E8187103AE1B}" dt="2025-03-13T10:22:13.888" v="468" actId="1076"/>
        <pc:sldMkLst>
          <pc:docMk/>
          <pc:sldMk cId="2343258120" sldId="319"/>
        </pc:sldMkLst>
      </pc:sldChg>
      <pc:sldChg chg="del">
        <pc:chgData name="Caroline CARON 861" userId="53a10402-cd41-4d0c-a3f2-bbfec78e76f1" providerId="ADAL" clId="{FD2F65BF-A927-4B0A-81F0-E8187103AE1B}" dt="2025-03-13T10:03:56.093" v="72" actId="2696"/>
        <pc:sldMkLst>
          <pc:docMk/>
          <pc:sldMk cId="3736083025" sldId="319"/>
        </pc:sldMkLst>
      </pc:sldChg>
      <pc:sldChg chg="addSp delSp modSp add mod">
        <pc:chgData name="Caroline CARON 861" userId="53a10402-cd41-4d0c-a3f2-bbfec78e76f1" providerId="ADAL" clId="{FD2F65BF-A927-4B0A-81F0-E8187103AE1B}" dt="2025-03-13T10:24:10.335" v="484" actId="1076"/>
        <pc:sldMkLst>
          <pc:docMk/>
          <pc:sldMk cId="1857016198" sldId="320"/>
        </pc:sldMkLst>
      </pc:sldChg>
      <pc:sldChg chg="del">
        <pc:chgData name="Caroline CARON 861" userId="53a10402-cd41-4d0c-a3f2-bbfec78e76f1" providerId="ADAL" clId="{FD2F65BF-A927-4B0A-81F0-E8187103AE1B}" dt="2025-03-13T10:03:56.093" v="72" actId="2696"/>
        <pc:sldMkLst>
          <pc:docMk/>
          <pc:sldMk cId="1872800636" sldId="320"/>
        </pc:sldMkLst>
      </pc:sldChg>
      <pc:sldChg chg="del">
        <pc:chgData name="Caroline CARON 861" userId="53a10402-cd41-4d0c-a3f2-bbfec78e76f1" providerId="ADAL" clId="{FD2F65BF-A927-4B0A-81F0-E8187103AE1B}" dt="2025-03-13T10:03:51.094" v="71" actId="2696"/>
        <pc:sldMkLst>
          <pc:docMk/>
          <pc:sldMk cId="258004024" sldId="321"/>
        </pc:sldMkLst>
      </pc:sldChg>
      <pc:sldChg chg="addSp delSp modSp add mod">
        <pc:chgData name="Caroline CARON 861" userId="53a10402-cd41-4d0c-a3f2-bbfec78e76f1" providerId="ADAL" clId="{FD2F65BF-A927-4B0A-81F0-E8187103AE1B}" dt="2025-03-13T10:19:39.082" v="456" actId="1076"/>
        <pc:sldMkLst>
          <pc:docMk/>
          <pc:sldMk cId="577031197" sldId="321"/>
        </pc:sldMkLst>
      </pc:sldChg>
      <pc:sldChg chg="addSp delSp modSp add mod">
        <pc:chgData name="Caroline CARON 861" userId="53a10402-cd41-4d0c-a3f2-bbfec78e76f1" providerId="ADAL" clId="{FD2F65BF-A927-4B0A-81F0-E8187103AE1B}" dt="2025-03-13T10:22:56.600" v="477" actId="14100"/>
        <pc:sldMkLst>
          <pc:docMk/>
          <pc:sldMk cId="1884036913" sldId="322"/>
        </pc:sldMkLst>
      </pc:sldChg>
      <pc:sldChg chg="del">
        <pc:chgData name="Caroline CARON 861" userId="53a10402-cd41-4d0c-a3f2-bbfec78e76f1" providerId="ADAL" clId="{FD2F65BF-A927-4B0A-81F0-E8187103AE1B}" dt="2025-03-13T10:03:51.094" v="71" actId="2696"/>
        <pc:sldMkLst>
          <pc:docMk/>
          <pc:sldMk cId="3063148816" sldId="322"/>
        </pc:sldMkLst>
      </pc:sldChg>
      <pc:sldChg chg="del">
        <pc:chgData name="Caroline CARON 861" userId="53a10402-cd41-4d0c-a3f2-bbfec78e76f1" providerId="ADAL" clId="{FD2F65BF-A927-4B0A-81F0-E8187103AE1B}" dt="2025-03-13T10:03:51.094" v="71" actId="2696"/>
        <pc:sldMkLst>
          <pc:docMk/>
          <pc:sldMk cId="1661476114" sldId="323"/>
        </pc:sldMkLst>
      </pc:sldChg>
      <pc:sldChg chg="delSp modSp add mod">
        <pc:chgData name="Caroline CARON 861" userId="53a10402-cd41-4d0c-a3f2-bbfec78e76f1" providerId="ADAL" clId="{FD2F65BF-A927-4B0A-81F0-E8187103AE1B}" dt="2025-03-13T10:24:39.958" v="507" actId="20577"/>
        <pc:sldMkLst>
          <pc:docMk/>
          <pc:sldMk cId="3946508796" sldId="323"/>
        </pc:sldMkLst>
      </pc:sldChg>
      <pc:sldChg chg="del">
        <pc:chgData name="Caroline CARON 861" userId="53a10402-cd41-4d0c-a3f2-bbfec78e76f1" providerId="ADAL" clId="{FD2F65BF-A927-4B0A-81F0-E8187103AE1B}" dt="2025-03-13T10:03:51.094" v="71" actId="2696"/>
        <pc:sldMkLst>
          <pc:docMk/>
          <pc:sldMk cId="1077444408" sldId="324"/>
        </pc:sldMkLst>
      </pc:sldChg>
    </pc:docChg>
  </pc:docChgLst>
  <pc:docChgLst>
    <pc:chgData name="Caroline CARON 861" userId="53a10402-cd41-4d0c-a3f2-bbfec78e76f1" providerId="ADAL" clId="{6E7A20F1-5B08-4593-BD6F-63ED46D57F4D}"/>
    <pc:docChg chg="modSld">
      <pc:chgData name="Caroline CARON 861" userId="53a10402-cd41-4d0c-a3f2-bbfec78e76f1" providerId="ADAL" clId="{6E7A20F1-5B08-4593-BD6F-63ED46D57F4D}" dt="2025-03-26T11:03:39.271" v="36" actId="20577"/>
      <pc:docMkLst>
        <pc:docMk/>
      </pc:docMkLst>
      <pc:sldChg chg="modSp mod">
        <pc:chgData name="Caroline CARON 861" userId="53a10402-cd41-4d0c-a3f2-bbfec78e76f1" providerId="ADAL" clId="{6E7A20F1-5B08-4593-BD6F-63ED46D57F4D}" dt="2025-03-26T11:03:22.047" v="23" actId="20577"/>
        <pc:sldMkLst>
          <pc:docMk/>
          <pc:sldMk cId="543282737" sldId="296"/>
        </pc:sldMkLst>
      </pc:sldChg>
      <pc:sldChg chg="modSp mod">
        <pc:chgData name="Caroline CARON 861" userId="53a10402-cd41-4d0c-a3f2-bbfec78e76f1" providerId="ADAL" clId="{6E7A20F1-5B08-4593-BD6F-63ED46D57F4D}" dt="2025-03-26T11:03:39.271" v="36" actId="20577"/>
        <pc:sldMkLst>
          <pc:docMk/>
          <pc:sldMk cId="4167182274" sldId="317"/>
        </pc:sldMkLst>
      </pc:sldChg>
    </pc:docChg>
  </pc:docChgLst>
  <pc:docChgLst>
    <pc:chgData name="Caroline CARON 861" userId="53a10402-cd41-4d0c-a3f2-bbfec78e76f1" providerId="ADAL" clId="{AAF5B002-A067-4197-9565-CE00277E16CF}"/>
    <pc:docChg chg="undo custSel addSld delSld modSld sldOrd">
      <pc:chgData name="Caroline CARON 861" userId="53a10402-cd41-4d0c-a3f2-bbfec78e76f1" providerId="ADAL" clId="{AAF5B002-A067-4197-9565-CE00277E16CF}" dt="2025-10-30T15:38:11.657" v="611" actId="20577"/>
      <pc:docMkLst>
        <pc:docMk/>
      </pc:docMkLst>
      <pc:sldChg chg="addSp delSp modSp mod modClrScheme chgLayout">
        <pc:chgData name="Caroline CARON 861" userId="53a10402-cd41-4d0c-a3f2-bbfec78e76f1" providerId="ADAL" clId="{AAF5B002-A067-4197-9565-CE00277E16CF}" dt="2025-10-30T13:50:17.667" v="19" actId="26606"/>
        <pc:sldMkLst>
          <pc:docMk/>
          <pc:sldMk cId="529279411" sldId="289"/>
        </pc:sldMkLst>
        <pc:spChg chg="mod">
          <ac:chgData name="Caroline CARON 861" userId="53a10402-cd41-4d0c-a3f2-bbfec78e76f1" providerId="ADAL" clId="{AAF5B002-A067-4197-9565-CE00277E16CF}" dt="2025-10-30T13:50:17.667" v="19" actId="26606"/>
          <ac:spMkLst>
            <pc:docMk/>
            <pc:sldMk cId="529279411" sldId="289"/>
            <ac:spMk id="24" creationId="{AD2C8D04-263D-9589-1CFF-A5968D7C33D7}"/>
          </ac:spMkLst>
        </pc:spChg>
        <pc:spChg chg="add del mod">
          <ac:chgData name="Caroline CARON 861" userId="53a10402-cd41-4d0c-a3f2-bbfec78e76f1" providerId="ADAL" clId="{AAF5B002-A067-4197-9565-CE00277E16CF}" dt="2025-10-30T13:50:17.667" v="19" actId="26606"/>
          <ac:spMkLst>
            <pc:docMk/>
            <pc:sldMk cId="529279411" sldId="289"/>
            <ac:spMk id="29" creationId="{B26BD7F1-7449-D974-5A27-8D37B171E87D}"/>
          </ac:spMkLst>
        </pc:spChg>
        <pc:spChg chg="add del mod">
          <ac:chgData name="Caroline CARON 861" userId="53a10402-cd41-4d0c-a3f2-bbfec78e76f1" providerId="ADAL" clId="{AAF5B002-A067-4197-9565-CE00277E16CF}" dt="2025-10-30T13:50:17.667" v="19" actId="26606"/>
          <ac:spMkLst>
            <pc:docMk/>
            <pc:sldMk cId="529279411" sldId="289"/>
            <ac:spMk id="31" creationId="{DA3619B1-E9C4-51D7-C2F6-0A1C8A080413}"/>
          </ac:spMkLst>
        </pc:spChg>
        <pc:spChg chg="add del mod">
          <ac:chgData name="Caroline CARON 861" userId="53a10402-cd41-4d0c-a3f2-bbfec78e76f1" providerId="ADAL" clId="{AAF5B002-A067-4197-9565-CE00277E16CF}" dt="2025-10-30T13:50:17.667" v="19" actId="26606"/>
          <ac:spMkLst>
            <pc:docMk/>
            <pc:sldMk cId="529279411" sldId="289"/>
            <ac:spMk id="33" creationId="{973A35BC-1B3C-49BB-9618-5C6E51171932}"/>
          </ac:spMkLst>
        </pc:spChg>
      </pc:sldChg>
      <pc:sldChg chg="modSp mod">
        <pc:chgData name="Caroline CARON 861" userId="53a10402-cd41-4d0c-a3f2-bbfec78e76f1" providerId="ADAL" clId="{AAF5B002-A067-4197-9565-CE00277E16CF}" dt="2025-10-30T15:37:36.880" v="592" actId="20577"/>
        <pc:sldMkLst>
          <pc:docMk/>
          <pc:sldMk cId="543282737" sldId="296"/>
        </pc:sldMkLst>
        <pc:spChg chg="mod">
          <ac:chgData name="Caroline CARON 861" userId="53a10402-cd41-4d0c-a3f2-bbfec78e76f1" providerId="ADAL" clId="{AAF5B002-A067-4197-9565-CE00277E16CF}" dt="2025-10-30T13:49:15.959" v="3" actId="20577"/>
          <ac:spMkLst>
            <pc:docMk/>
            <pc:sldMk cId="543282737" sldId="296"/>
            <ac:spMk id="7" creationId="{93A3B864-5E85-99D2-93E5-5CA1F4F35DC7}"/>
          </ac:spMkLst>
        </pc:spChg>
        <pc:spChg chg="mod">
          <ac:chgData name="Caroline CARON 861" userId="53a10402-cd41-4d0c-a3f2-bbfec78e76f1" providerId="ADAL" clId="{AAF5B002-A067-4197-9565-CE00277E16CF}" dt="2025-10-30T15:37:36.880" v="592" actId="20577"/>
          <ac:spMkLst>
            <pc:docMk/>
            <pc:sldMk cId="543282737" sldId="296"/>
            <ac:spMk id="9" creationId="{485E0237-B9A1-0B58-E0AA-05EF84817EB4}"/>
          </ac:spMkLst>
        </pc:spChg>
      </pc:sldChg>
      <pc:sldChg chg="addSp delSp modSp mod">
        <pc:chgData name="Caroline CARON 861" userId="53a10402-cd41-4d0c-a3f2-bbfec78e76f1" providerId="ADAL" clId="{AAF5B002-A067-4197-9565-CE00277E16CF}" dt="2025-10-30T14:04:15.203" v="387" actId="1076"/>
        <pc:sldMkLst>
          <pc:docMk/>
          <pc:sldMk cId="3049586767" sldId="315"/>
        </pc:sldMkLst>
        <pc:spChg chg="add mod">
          <ac:chgData name="Caroline CARON 861" userId="53a10402-cd41-4d0c-a3f2-bbfec78e76f1" providerId="ADAL" clId="{AAF5B002-A067-4197-9565-CE00277E16CF}" dt="2025-10-30T14:01:57.564" v="380" actId="20577"/>
          <ac:spMkLst>
            <pc:docMk/>
            <pc:sldMk cId="3049586767" sldId="315"/>
            <ac:spMk id="2" creationId="{05262CAA-A091-8774-367B-B627DC5A5A25}"/>
          </ac:spMkLst>
        </pc:spChg>
        <pc:spChg chg="mod">
          <ac:chgData name="Caroline CARON 861" userId="53a10402-cd41-4d0c-a3f2-bbfec78e76f1" providerId="ADAL" clId="{AAF5B002-A067-4197-9565-CE00277E16CF}" dt="2025-10-30T13:58:47.279" v="100"/>
          <ac:spMkLst>
            <pc:docMk/>
            <pc:sldMk cId="3049586767" sldId="315"/>
            <ac:spMk id="7" creationId="{9C41B000-4057-0280-2E6F-A9B1590193F2}"/>
          </ac:spMkLst>
        </pc:spChg>
        <pc:picChg chg="del mod">
          <ac:chgData name="Caroline CARON 861" userId="53a10402-cd41-4d0c-a3f2-bbfec78e76f1" providerId="ADAL" clId="{AAF5B002-A067-4197-9565-CE00277E16CF}" dt="2025-10-30T13:58:43.660" v="99" actId="478"/>
          <ac:picMkLst>
            <pc:docMk/>
            <pc:sldMk cId="3049586767" sldId="315"/>
            <ac:picMk id="5" creationId="{9950778D-D506-B46D-025F-5B46BA73CB81}"/>
          </ac:picMkLst>
        </pc:picChg>
        <pc:picChg chg="add del mod">
          <ac:chgData name="Caroline CARON 861" userId="53a10402-cd41-4d0c-a3f2-bbfec78e76f1" providerId="ADAL" clId="{AAF5B002-A067-4197-9565-CE00277E16CF}" dt="2025-10-30T14:03:55.203" v="384" actId="478"/>
          <ac:picMkLst>
            <pc:docMk/>
            <pc:sldMk cId="3049586767" sldId="315"/>
            <ac:picMk id="6" creationId="{95A3A171-EA21-C532-AED8-4FE986AECF0A}"/>
          </ac:picMkLst>
        </pc:picChg>
        <pc:picChg chg="add mod">
          <ac:chgData name="Caroline CARON 861" userId="53a10402-cd41-4d0c-a3f2-bbfec78e76f1" providerId="ADAL" clId="{AAF5B002-A067-4197-9565-CE00277E16CF}" dt="2025-10-30T14:04:15.203" v="387" actId="1076"/>
          <ac:picMkLst>
            <pc:docMk/>
            <pc:sldMk cId="3049586767" sldId="315"/>
            <ac:picMk id="9" creationId="{79928C54-5A21-77F3-3F40-000191AF707C}"/>
          </ac:picMkLst>
        </pc:picChg>
      </pc:sldChg>
      <pc:sldChg chg="del">
        <pc:chgData name="Caroline CARON 861" userId="53a10402-cd41-4d0c-a3f2-bbfec78e76f1" providerId="ADAL" clId="{AAF5B002-A067-4197-9565-CE00277E16CF}" dt="2025-10-30T13:49:28.072" v="5" actId="47"/>
        <pc:sldMkLst>
          <pc:docMk/>
          <pc:sldMk cId="888916344" sldId="316"/>
        </pc:sldMkLst>
      </pc:sldChg>
      <pc:sldChg chg="add del">
        <pc:chgData name="Caroline CARON 861" userId="53a10402-cd41-4d0c-a3f2-bbfec78e76f1" providerId="ADAL" clId="{AAF5B002-A067-4197-9565-CE00277E16CF}" dt="2025-10-30T13:50:16.996" v="18" actId="2890"/>
        <pc:sldMkLst>
          <pc:docMk/>
          <pc:sldMk cId="2389092186" sldId="316"/>
        </pc:sldMkLst>
      </pc:sldChg>
      <pc:sldChg chg="addSp modSp add mod ord">
        <pc:chgData name="Caroline CARON 861" userId="53a10402-cd41-4d0c-a3f2-bbfec78e76f1" providerId="ADAL" clId="{AAF5B002-A067-4197-9565-CE00277E16CF}" dt="2025-10-30T13:52:40.712" v="44" actId="1076"/>
        <pc:sldMkLst>
          <pc:docMk/>
          <pc:sldMk cId="3124781409" sldId="316"/>
        </pc:sldMkLst>
        <pc:spChg chg="add mod">
          <ac:chgData name="Caroline CARON 861" userId="53a10402-cd41-4d0c-a3f2-bbfec78e76f1" providerId="ADAL" clId="{AAF5B002-A067-4197-9565-CE00277E16CF}" dt="2025-10-30T13:52:36.511" v="43" actId="688"/>
          <ac:spMkLst>
            <pc:docMk/>
            <pc:sldMk cId="3124781409" sldId="316"/>
            <ac:spMk id="3" creationId="{FAAAD537-47C2-E0A3-23CE-F3760F691015}"/>
          </ac:spMkLst>
        </pc:spChg>
        <pc:spChg chg="mod">
          <ac:chgData name="Caroline CARON 861" userId="53a10402-cd41-4d0c-a3f2-bbfec78e76f1" providerId="ADAL" clId="{AAF5B002-A067-4197-9565-CE00277E16CF}" dt="2025-10-30T13:52:40.712" v="44" actId="1076"/>
          <ac:spMkLst>
            <pc:docMk/>
            <pc:sldMk cId="3124781409" sldId="316"/>
            <ac:spMk id="24" creationId="{8851E8BF-628E-97B0-5526-714E21DD33D1}"/>
          </ac:spMkLst>
        </pc:spChg>
        <pc:picChg chg="add mod">
          <ac:chgData name="Caroline CARON 861" userId="53a10402-cd41-4d0c-a3f2-bbfec78e76f1" providerId="ADAL" clId="{AAF5B002-A067-4197-9565-CE00277E16CF}" dt="2025-10-30T13:52:31.415" v="40" actId="1076"/>
          <ac:picMkLst>
            <pc:docMk/>
            <pc:sldMk cId="3124781409" sldId="316"/>
            <ac:picMk id="5" creationId="{A97F5E73-A454-4DBE-A229-35831B62B808}"/>
          </ac:picMkLst>
        </pc:picChg>
      </pc:sldChg>
      <pc:sldChg chg="addSp delSp modSp add mod">
        <pc:chgData name="Caroline CARON 861" userId="53a10402-cd41-4d0c-a3f2-bbfec78e76f1" providerId="ADAL" clId="{AAF5B002-A067-4197-9565-CE00277E16CF}" dt="2025-10-30T14:22:14.351" v="397" actId="255"/>
        <pc:sldMkLst>
          <pc:docMk/>
          <pc:sldMk cId="137408921" sldId="317"/>
        </pc:sldMkLst>
        <pc:spChg chg="del">
          <ac:chgData name="Caroline CARON 861" userId="53a10402-cd41-4d0c-a3f2-bbfec78e76f1" providerId="ADAL" clId="{AAF5B002-A067-4197-9565-CE00277E16CF}" dt="2025-10-30T14:22:00.248" v="394" actId="478"/>
          <ac:spMkLst>
            <pc:docMk/>
            <pc:sldMk cId="137408921" sldId="317"/>
            <ac:spMk id="2" creationId="{BB312D24-7616-7146-026B-23A17B9A31FA}"/>
          </ac:spMkLst>
        </pc:spChg>
        <pc:spChg chg="add mod">
          <ac:chgData name="Caroline CARON 861" userId="53a10402-cd41-4d0c-a3f2-bbfec78e76f1" providerId="ADAL" clId="{AAF5B002-A067-4197-9565-CE00277E16CF}" dt="2025-10-30T14:22:05.063" v="396" actId="14100"/>
          <ac:spMkLst>
            <pc:docMk/>
            <pc:sldMk cId="137408921" sldId="317"/>
            <ac:spMk id="5" creationId="{EF3793CE-1393-B3C6-2C4A-84524AA6B6E0}"/>
          </ac:spMkLst>
        </pc:spChg>
        <pc:spChg chg="mod">
          <ac:chgData name="Caroline CARON 861" userId="53a10402-cd41-4d0c-a3f2-bbfec78e76f1" providerId="ADAL" clId="{AAF5B002-A067-4197-9565-CE00277E16CF}" dt="2025-10-30T14:22:14.351" v="397" actId="255"/>
          <ac:spMkLst>
            <pc:docMk/>
            <pc:sldMk cId="137408921" sldId="317"/>
            <ac:spMk id="7" creationId="{8095581D-901F-55DB-B6CD-C86EE4FF574C}"/>
          </ac:spMkLst>
        </pc:spChg>
        <pc:picChg chg="del">
          <ac:chgData name="Caroline CARON 861" userId="53a10402-cd41-4d0c-a3f2-bbfec78e76f1" providerId="ADAL" clId="{AAF5B002-A067-4197-9565-CE00277E16CF}" dt="2025-10-30T14:17:16.592" v="389" actId="478"/>
          <ac:picMkLst>
            <pc:docMk/>
            <pc:sldMk cId="137408921" sldId="317"/>
            <ac:picMk id="9" creationId="{D91D41F1-8E60-16DC-13F5-930D061AE4C0}"/>
          </ac:picMkLst>
        </pc:picChg>
      </pc:sldChg>
      <pc:sldChg chg="del">
        <pc:chgData name="Caroline CARON 861" userId="53a10402-cd41-4d0c-a3f2-bbfec78e76f1" providerId="ADAL" clId="{AAF5B002-A067-4197-9565-CE00277E16CF}" dt="2025-10-30T13:49:28.860" v="6" actId="47"/>
        <pc:sldMkLst>
          <pc:docMk/>
          <pc:sldMk cId="4167182274" sldId="317"/>
        </pc:sldMkLst>
      </pc:sldChg>
      <pc:sldChg chg="addSp delSp modSp add mod">
        <pc:chgData name="Caroline CARON 861" userId="53a10402-cd41-4d0c-a3f2-bbfec78e76f1" providerId="ADAL" clId="{AAF5B002-A067-4197-9565-CE00277E16CF}" dt="2025-10-30T14:29:12.320" v="582" actId="1076"/>
        <pc:sldMkLst>
          <pc:docMk/>
          <pc:sldMk cId="487264762" sldId="318"/>
        </pc:sldMkLst>
        <pc:spChg chg="add mod">
          <ac:chgData name="Caroline CARON 861" userId="53a10402-cd41-4d0c-a3f2-bbfec78e76f1" providerId="ADAL" clId="{AAF5B002-A067-4197-9565-CE00277E16CF}" dt="2025-10-30T14:29:05.807" v="580" actId="14100"/>
          <ac:spMkLst>
            <pc:docMk/>
            <pc:sldMk cId="487264762" sldId="318"/>
            <ac:spMk id="4" creationId="{DD8A0694-959D-DF7A-C72D-31088C0C913B}"/>
          </ac:spMkLst>
        </pc:spChg>
        <pc:spChg chg="del mod">
          <ac:chgData name="Caroline CARON 861" userId="53a10402-cd41-4d0c-a3f2-bbfec78e76f1" providerId="ADAL" clId="{AAF5B002-A067-4197-9565-CE00277E16CF}" dt="2025-10-30T14:23:35.247" v="454"/>
          <ac:spMkLst>
            <pc:docMk/>
            <pc:sldMk cId="487264762" sldId="318"/>
            <ac:spMk id="5" creationId="{75379338-3FFF-6B8E-DA5C-95D557825169}"/>
          </ac:spMkLst>
        </pc:spChg>
        <pc:spChg chg="del mod">
          <ac:chgData name="Caroline CARON 861" userId="53a10402-cd41-4d0c-a3f2-bbfec78e76f1" providerId="ADAL" clId="{AAF5B002-A067-4197-9565-CE00277E16CF}" dt="2025-10-30T14:23:13.684" v="447"/>
          <ac:spMkLst>
            <pc:docMk/>
            <pc:sldMk cId="487264762" sldId="318"/>
            <ac:spMk id="7" creationId="{5F41B7D8-709D-8AA3-6C36-F5B2F64E3D74}"/>
          </ac:spMkLst>
        </pc:spChg>
        <pc:spChg chg="add mod">
          <ac:chgData name="Caroline CARON 861" userId="53a10402-cd41-4d0c-a3f2-bbfec78e76f1" providerId="ADAL" clId="{AAF5B002-A067-4197-9565-CE00277E16CF}" dt="2025-10-30T14:29:12.320" v="582" actId="1076"/>
          <ac:spMkLst>
            <pc:docMk/>
            <pc:sldMk cId="487264762" sldId="318"/>
            <ac:spMk id="8" creationId="{D5A0BB33-7ED9-D75A-9BD0-75A76440EB2B}"/>
          </ac:spMkLst>
        </pc:spChg>
        <pc:spChg chg="add mod">
          <ac:chgData name="Caroline CARON 861" userId="53a10402-cd41-4d0c-a3f2-bbfec78e76f1" providerId="ADAL" clId="{AAF5B002-A067-4197-9565-CE00277E16CF}" dt="2025-10-30T14:29:09.431" v="581" actId="1076"/>
          <ac:spMkLst>
            <pc:docMk/>
            <pc:sldMk cId="487264762" sldId="318"/>
            <ac:spMk id="10" creationId="{8865BC03-A1AC-349A-001C-0E3AF6F3F1C6}"/>
          </ac:spMkLst>
        </pc:spChg>
        <pc:picChg chg="add mod">
          <ac:chgData name="Caroline CARON 861" userId="53a10402-cd41-4d0c-a3f2-bbfec78e76f1" providerId="ADAL" clId="{AAF5B002-A067-4197-9565-CE00277E16CF}" dt="2025-10-30T14:23:53.436" v="461" actId="1076"/>
          <ac:picMkLst>
            <pc:docMk/>
            <pc:sldMk cId="487264762" sldId="318"/>
            <ac:picMk id="1026" creationId="{88716E53-C8DC-E94C-E6D8-3ABFB101C1B5}"/>
          </ac:picMkLst>
        </pc:picChg>
      </pc:sldChg>
      <pc:sldChg chg="del">
        <pc:chgData name="Caroline CARON 861" userId="53a10402-cd41-4d0c-a3f2-bbfec78e76f1" providerId="ADAL" clId="{AAF5B002-A067-4197-9565-CE00277E16CF}" dt="2025-10-30T13:49:29.577" v="7" actId="47"/>
        <pc:sldMkLst>
          <pc:docMk/>
          <pc:sldMk cId="2371568299" sldId="318"/>
        </pc:sldMkLst>
      </pc:sldChg>
      <pc:sldChg chg="addSp delSp modSp add mod">
        <pc:chgData name="Caroline CARON 861" userId="53a10402-cd41-4d0c-a3f2-bbfec78e76f1" providerId="ADAL" clId="{AAF5B002-A067-4197-9565-CE00277E16CF}" dt="2025-10-30T14:25:06.355" v="479" actId="1076"/>
        <pc:sldMkLst>
          <pc:docMk/>
          <pc:sldMk cId="1745837262" sldId="319"/>
        </pc:sldMkLst>
        <pc:spChg chg="del mod">
          <ac:chgData name="Caroline CARON 861" userId="53a10402-cd41-4d0c-a3f2-bbfec78e76f1" providerId="ADAL" clId="{AAF5B002-A067-4197-9565-CE00277E16CF}" dt="2025-10-30T14:24:53.387" v="476"/>
          <ac:spMkLst>
            <pc:docMk/>
            <pc:sldMk cId="1745837262" sldId="319"/>
            <ac:spMk id="8" creationId="{0E1CBC80-0F78-2A20-5567-CA9F8AD42772}"/>
          </ac:spMkLst>
        </pc:spChg>
        <pc:spChg chg="del mod">
          <ac:chgData name="Caroline CARON 861" userId="53a10402-cd41-4d0c-a3f2-bbfec78e76f1" providerId="ADAL" clId="{AAF5B002-A067-4197-9565-CE00277E16CF}" dt="2025-10-30T14:24:53.386" v="474"/>
          <ac:spMkLst>
            <pc:docMk/>
            <pc:sldMk cId="1745837262" sldId="319"/>
            <ac:spMk id="10" creationId="{E92CFF48-07EC-394B-B6F0-36BA3F68035B}"/>
          </ac:spMkLst>
        </pc:spChg>
        <pc:picChg chg="del">
          <ac:chgData name="Caroline CARON 861" userId="53a10402-cd41-4d0c-a3f2-bbfec78e76f1" providerId="ADAL" clId="{AAF5B002-A067-4197-9565-CE00277E16CF}" dt="2025-10-30T14:24:25.174" v="468" actId="478"/>
          <ac:picMkLst>
            <pc:docMk/>
            <pc:sldMk cId="1745837262" sldId="319"/>
            <ac:picMk id="1026" creationId="{E815F70C-53BC-F0E8-9F5B-EBFDCE0B74CD}"/>
          </ac:picMkLst>
        </pc:picChg>
        <pc:picChg chg="add mod">
          <ac:chgData name="Caroline CARON 861" userId="53a10402-cd41-4d0c-a3f2-bbfec78e76f1" providerId="ADAL" clId="{AAF5B002-A067-4197-9565-CE00277E16CF}" dt="2025-10-30T14:25:06.355" v="479" actId="1076"/>
          <ac:picMkLst>
            <pc:docMk/>
            <pc:sldMk cId="1745837262" sldId="319"/>
            <ac:picMk id="2050" creationId="{4301EDF5-2FB6-AB25-E996-69560550B8EC}"/>
          </ac:picMkLst>
        </pc:picChg>
      </pc:sldChg>
      <pc:sldChg chg="del">
        <pc:chgData name="Caroline CARON 861" userId="53a10402-cd41-4d0c-a3f2-bbfec78e76f1" providerId="ADAL" clId="{AAF5B002-A067-4197-9565-CE00277E16CF}" dt="2025-10-30T13:49:30.332" v="8" actId="47"/>
        <pc:sldMkLst>
          <pc:docMk/>
          <pc:sldMk cId="2343258120" sldId="319"/>
        </pc:sldMkLst>
      </pc:sldChg>
      <pc:sldChg chg="addSp delSp modSp add mod">
        <pc:chgData name="Caroline CARON 861" userId="53a10402-cd41-4d0c-a3f2-bbfec78e76f1" providerId="ADAL" clId="{AAF5B002-A067-4197-9565-CE00277E16CF}" dt="2025-10-30T15:38:11.657" v="611" actId="20577"/>
        <pc:sldMkLst>
          <pc:docMk/>
          <pc:sldMk cId="960700432" sldId="320"/>
        </pc:sldMkLst>
        <pc:spChg chg="mod">
          <ac:chgData name="Caroline CARON 861" userId="53a10402-cd41-4d0c-a3f2-bbfec78e76f1" providerId="ADAL" clId="{AAF5B002-A067-4197-9565-CE00277E16CF}" dt="2025-10-30T14:26:43.956" v="541" actId="1076"/>
          <ac:spMkLst>
            <pc:docMk/>
            <pc:sldMk cId="960700432" sldId="320"/>
            <ac:spMk id="3" creationId="{2005B2EF-6062-B38C-FB19-EFD573EEE87C}"/>
          </ac:spMkLst>
        </pc:spChg>
        <pc:spChg chg="del mod">
          <ac:chgData name="Caroline CARON 861" userId="53a10402-cd41-4d0c-a3f2-bbfec78e76f1" providerId="ADAL" clId="{AAF5B002-A067-4197-9565-CE00277E16CF}" dt="2025-10-30T14:26:28.857" v="538"/>
          <ac:spMkLst>
            <pc:docMk/>
            <pc:sldMk cId="960700432" sldId="320"/>
            <ac:spMk id="4" creationId="{D0788AEB-5D9D-A06B-FC85-3B93A9BCF418}"/>
          </ac:spMkLst>
        </pc:spChg>
        <pc:spChg chg="add mod">
          <ac:chgData name="Caroline CARON 861" userId="53a10402-cd41-4d0c-a3f2-bbfec78e76f1" providerId="ADAL" clId="{AAF5B002-A067-4197-9565-CE00277E16CF}" dt="2025-10-30T15:38:11.657" v="611" actId="20577"/>
          <ac:spMkLst>
            <pc:docMk/>
            <pc:sldMk cId="960700432" sldId="320"/>
            <ac:spMk id="5" creationId="{A46A6CDA-E9FD-7C4B-53D5-0C958866FB25}"/>
          </ac:spMkLst>
        </pc:spChg>
        <pc:picChg chg="del">
          <ac:chgData name="Caroline CARON 861" userId="53a10402-cd41-4d0c-a3f2-bbfec78e76f1" providerId="ADAL" clId="{AAF5B002-A067-4197-9565-CE00277E16CF}" dt="2025-10-30T14:26:16.187" v="516" actId="478"/>
          <ac:picMkLst>
            <pc:docMk/>
            <pc:sldMk cId="960700432" sldId="320"/>
            <ac:picMk id="2050" creationId="{F257819E-056B-70E9-0764-A19D125F8E8A}"/>
          </ac:picMkLst>
        </pc:picChg>
      </pc:sldChg>
      <pc:sldChg chg="del">
        <pc:chgData name="Caroline CARON 861" userId="53a10402-cd41-4d0c-a3f2-bbfec78e76f1" providerId="ADAL" clId="{AAF5B002-A067-4197-9565-CE00277E16CF}" dt="2025-10-30T13:49:32.663" v="11" actId="47"/>
        <pc:sldMkLst>
          <pc:docMk/>
          <pc:sldMk cId="1857016198" sldId="320"/>
        </pc:sldMkLst>
      </pc:sldChg>
      <pc:sldChg chg="del">
        <pc:chgData name="Caroline CARON 861" userId="53a10402-cd41-4d0c-a3f2-bbfec78e76f1" providerId="ADAL" clId="{AAF5B002-A067-4197-9565-CE00277E16CF}" dt="2025-10-30T13:49:31.793" v="10" actId="47"/>
        <pc:sldMkLst>
          <pc:docMk/>
          <pc:sldMk cId="577031197" sldId="321"/>
        </pc:sldMkLst>
      </pc:sldChg>
      <pc:sldChg chg="del">
        <pc:chgData name="Caroline CARON 861" userId="53a10402-cd41-4d0c-a3f2-bbfec78e76f1" providerId="ADAL" clId="{AAF5B002-A067-4197-9565-CE00277E16CF}" dt="2025-10-30T13:49:31.047" v="9" actId="47"/>
        <pc:sldMkLst>
          <pc:docMk/>
          <pc:sldMk cId="1884036913" sldId="322"/>
        </pc:sldMkLst>
      </pc:sldChg>
      <pc:sldChg chg="add del">
        <pc:chgData name="Caroline CARON 861" userId="53a10402-cd41-4d0c-a3f2-bbfec78e76f1" providerId="ADAL" clId="{AAF5B002-A067-4197-9565-CE00277E16CF}" dt="2025-10-30T13:49:40.442" v="14" actId="47"/>
        <pc:sldMkLst>
          <pc:docMk/>
          <pc:sldMk cId="3946508796" sldId="32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32B3BD6F-F47D-47F7-A54F-D75504B4F9F4}" type="datetime1">
              <a:rPr lang="fr-FR" smtClean="0"/>
              <a:t>04/11/2025</a:t>
            </a:fld>
            <a:endParaRPr lang="fr-FR"/>
          </a:p>
        </p:txBody>
      </p:sp>
      <p:sp>
        <p:nvSpPr>
          <p:cNvPr id="4" name="Espace réservé du pied de page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5" name="Espace réservé du numéro de diapositive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BB8DC1D1-B6C2-C644-8BF1-C34DBFFE1C78}" type="slidenum">
              <a:rPr lang="fr-FR" smtClean="0"/>
              <a:t>‹N°›</a:t>
            </a:fld>
            <a:endParaRPr lang="fr-FR"/>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Espace réservé de l’en-tête 7">
            <a:extLst>
              <a:ext uri="{FF2B5EF4-FFF2-40B4-BE49-F238E27FC236}">
                <a16:creationId xmlns:a16="http://schemas.microsoft.com/office/drawing/2014/main" id="{A894A48D-3417-BE20-3062-A366096904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9" name="Espace réservé de l’image des diapositives 8">
            <a:extLst>
              <a:ext uri="{FF2B5EF4-FFF2-40B4-BE49-F238E27FC236}">
                <a16:creationId xmlns:a16="http://schemas.microsoft.com/office/drawing/2014/main" id="{AC9ED954-709D-51DC-3EA0-0E06FE1D72A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a:p>
        </p:txBody>
      </p:sp>
      <p:sp>
        <p:nvSpPr>
          <p:cNvPr id="10" name="Espace réservé du pied de page 9">
            <a:extLst>
              <a:ext uri="{FF2B5EF4-FFF2-40B4-BE49-F238E27FC236}">
                <a16:creationId xmlns:a16="http://schemas.microsoft.com/office/drawing/2014/main" id="{1F57F2FB-2942-7663-E6DB-E3A976549D53}"/>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11" name="Espace réservé de la date 10">
            <a:extLst>
              <a:ext uri="{FF2B5EF4-FFF2-40B4-BE49-F238E27FC236}">
                <a16:creationId xmlns:a16="http://schemas.microsoft.com/office/drawing/2014/main" id="{ED31FE42-8AA6-DC9C-5EE7-8737143C1DD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atin typeface="Calibri" panose="020F0502020204030204" pitchFamily="34" charset="0"/>
                <a:cs typeface="Calibri" panose="020F0502020204030204" pitchFamily="34" charset="0"/>
              </a:defRPr>
            </a:lvl1pPr>
          </a:lstStyle>
          <a:p>
            <a:fld id="{DF7B73D5-4316-4CC4-A5BB-3A99B0FE1F41}" type="datetime1">
              <a:rPr lang="fr-FR" smtClean="0"/>
              <a:pPr/>
              <a:t>04/11/2025</a:t>
            </a:fld>
            <a:endParaRPr lang="fr-FR"/>
          </a:p>
        </p:txBody>
      </p:sp>
      <p:sp>
        <p:nvSpPr>
          <p:cNvPr id="12" name="Espace réservé des commentaires 11">
            <a:extLst>
              <a:ext uri="{FF2B5EF4-FFF2-40B4-BE49-F238E27FC236}">
                <a16:creationId xmlns:a16="http://schemas.microsoft.com/office/drawing/2014/main" id="{5F659C92-43C4-05C5-9170-5CF256AF997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3" name="Espace réservé du numéro de diapositive 12">
            <a:extLst>
              <a:ext uri="{FF2B5EF4-FFF2-40B4-BE49-F238E27FC236}">
                <a16:creationId xmlns:a16="http://schemas.microsoft.com/office/drawing/2014/main" id="{74923A81-0599-8ECF-BDF0-A4898D46829C}"/>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atin typeface="Calibri" panose="020F0502020204030204" pitchFamily="34" charset="0"/>
                <a:cs typeface="Calibri" panose="020F0502020204030204" pitchFamily="34" charset="0"/>
              </a:defRPr>
            </a:lvl1pPr>
          </a:lstStyle>
          <a:p>
            <a:pPr rtl="0"/>
            <a:fld id="{FDBF3159-94EB-4F6B-8273-09F1A6B019E6}" type="slidenum">
              <a:rPr lang="fr-FR" smtClean="0"/>
              <a:pPr rtl="0"/>
              <a:t>‹N°›</a:t>
            </a:fld>
            <a:endParaRPr lang="fr-FR"/>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1pPr>
    <a:lvl2pPr marL="4572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2pPr>
    <a:lvl3pPr marL="9144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3pPr>
    <a:lvl4pPr marL="13716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4pPr>
    <a:lvl5pPr marL="18288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a:t>
            </a:fld>
            <a:endParaRPr lang="fr-FR" altLang="zh-CN" noProof="0"/>
          </a:p>
        </p:txBody>
      </p:sp>
    </p:spTree>
    <p:extLst>
      <p:ext uri="{BB962C8B-B14F-4D97-AF65-F5344CB8AC3E}">
        <p14:creationId xmlns:p14="http://schemas.microsoft.com/office/powerpoint/2010/main" val="3712883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2</a:t>
            </a:fld>
            <a:endParaRPr lang="fr-FR" altLang="zh-CN"/>
          </a:p>
        </p:txBody>
      </p:sp>
    </p:spTree>
    <p:extLst>
      <p:ext uri="{BB962C8B-B14F-4D97-AF65-F5344CB8AC3E}">
        <p14:creationId xmlns:p14="http://schemas.microsoft.com/office/powerpoint/2010/main" val="2296786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040EC-2604-2EAB-FD8A-7A7EC38E04E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210055B-615B-131F-EBED-3474385C8747}"/>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2AE53CC4-E026-EEE8-D399-923ED76CD950}"/>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35768DA3-E9C4-ED11-BF89-FD0D717942EF}"/>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3</a:t>
            </a:fld>
            <a:endParaRPr lang="fr-FR" altLang="zh-CN"/>
          </a:p>
        </p:txBody>
      </p:sp>
    </p:spTree>
    <p:extLst>
      <p:ext uri="{BB962C8B-B14F-4D97-AF65-F5344CB8AC3E}">
        <p14:creationId xmlns:p14="http://schemas.microsoft.com/office/powerpoint/2010/main" val="3941768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F764C-B95F-0E52-E7EB-88B8FC4478B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1C9BB30-69D7-3BC9-8C59-E59E9012CA20}"/>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CD493D84-9456-5097-AC00-497EFA126DE4}"/>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24DFD9A5-C9D0-52E2-E177-6F233BDD4736}"/>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4</a:t>
            </a:fld>
            <a:endParaRPr lang="fr-FR" altLang="zh-CN"/>
          </a:p>
        </p:txBody>
      </p:sp>
    </p:spTree>
    <p:extLst>
      <p:ext uri="{BB962C8B-B14F-4D97-AF65-F5344CB8AC3E}">
        <p14:creationId xmlns:p14="http://schemas.microsoft.com/office/powerpoint/2010/main" val="922959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6B630-9018-B887-1480-3588A757AFA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8291521-3F81-C086-A110-DB5699EE0C2E}"/>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AE910FD2-2E87-D6AF-37C2-6D5498B5A23D}"/>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B2881ADE-316D-183F-888B-0FAB8B1CD176}"/>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5</a:t>
            </a:fld>
            <a:endParaRPr lang="fr-FR" altLang="zh-CN"/>
          </a:p>
        </p:txBody>
      </p:sp>
    </p:spTree>
    <p:extLst>
      <p:ext uri="{BB962C8B-B14F-4D97-AF65-F5344CB8AC3E}">
        <p14:creationId xmlns:p14="http://schemas.microsoft.com/office/powerpoint/2010/main" val="2189345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890FB-65D5-1EDA-C9F7-D4F9E5C7866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9399698-235A-F940-0CD0-422FFD0C5304}"/>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B79569C0-6F70-7A2B-D305-1B8C5394BCDE}"/>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03298151-0A5E-7ECB-EA92-7C1138E8FFF3}"/>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6</a:t>
            </a:fld>
            <a:endParaRPr lang="fr-FR" altLang="zh-CN"/>
          </a:p>
        </p:txBody>
      </p:sp>
    </p:spTree>
    <p:extLst>
      <p:ext uri="{BB962C8B-B14F-4D97-AF65-F5344CB8AC3E}">
        <p14:creationId xmlns:p14="http://schemas.microsoft.com/office/powerpoint/2010/main" val="2837295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DF49C-2971-1CAC-49A0-517736F88B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0B1B6CC-746C-5D35-B9D2-FE5976E420FA}"/>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2F3E3E33-0FC5-0EE3-6D82-66906A9FCC16}"/>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AD2DD9E8-33EC-FC44-0F2E-70332F55A0B1}"/>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7</a:t>
            </a:fld>
            <a:endParaRPr lang="fr-FR" altLang="zh-CN" noProof="0"/>
          </a:p>
        </p:txBody>
      </p:sp>
    </p:spTree>
    <p:extLst>
      <p:ext uri="{BB962C8B-B14F-4D97-AF65-F5344CB8AC3E}">
        <p14:creationId xmlns:p14="http://schemas.microsoft.com/office/powerpoint/2010/main" val="135405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8</a:t>
            </a:fld>
            <a:endParaRPr lang="fr-FR" altLang="zh-CN" noProof="0"/>
          </a:p>
        </p:txBody>
      </p:sp>
    </p:spTree>
    <p:extLst>
      <p:ext uri="{BB962C8B-B14F-4D97-AF65-F5344CB8AC3E}">
        <p14:creationId xmlns:p14="http://schemas.microsoft.com/office/powerpoint/2010/main" val="3077670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image">
    <p:bg>
      <p:bgPr>
        <a:solidFill>
          <a:schemeClr val="accent3">
            <a:alpha val="20000"/>
          </a:schemeClr>
        </a:solidFill>
        <a:effectLst/>
      </p:bgPr>
    </p:bg>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rtlCol="0">
            <a:noAutofit/>
          </a:bodyPr>
          <a:lstStyle>
            <a:defPPr>
              <a:defRPr lang="fr-FR"/>
            </a:defPPr>
          </a:lstStyle>
          <a:p>
            <a:pPr rtl="0"/>
            <a:r>
              <a:rPr lang="fr-FR" noProof="0"/>
              <a:t>Modifiez le style du titre</a:t>
            </a:r>
          </a:p>
        </p:txBody>
      </p:sp>
      <p:cxnSp>
        <p:nvCxnSpPr>
          <p:cNvPr id="24" name="Connecteur droit 2">
            <a:extLst>
              <a:ext uri="{FF2B5EF4-FFF2-40B4-BE49-F238E27FC236}">
                <a16:creationId xmlns:a16="http://schemas.microsoft.com/office/drawing/2014/main" id="{F1FCCFDB-D985-4322-AC87-F69214893708}"/>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Espace réservé du contenu 47" descr="Cliquez sur l’icône pour ajouter une image">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rtlCol="0">
            <a:noAutofit/>
          </a:bodyPr>
          <a:lstStyle>
            <a:lvl1pPr marL="0" indent="0">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noProof="0"/>
              <a:t>Modifiez le style du titre </a:t>
            </a:r>
          </a:p>
        </p:txBody>
      </p:sp>
      <p:sp>
        <p:nvSpPr>
          <p:cNvPr id="47" name="Espace réservé du contenu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a:solidFill>
                  <a:schemeClr val="accent6"/>
                </a:solidFill>
              </a:defRPr>
            </a:lvl1pPr>
          </a:lstStyle>
          <a:p>
            <a:pPr rtl="0"/>
            <a:r>
              <a:rPr lang="fr-FR" noProof="0"/>
              <a:t>Cliquez sur l’icône pour ajouter une image≈≈</a:t>
            </a:r>
          </a:p>
        </p:txBody>
      </p:sp>
      <p:sp>
        <p:nvSpPr>
          <p:cNvPr id="9" name="Forme libre : Form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onnes avec icônes">
    <p:spTree>
      <p:nvGrpSpPr>
        <p:cNvPr id="1" name=""/>
        <p:cNvGrpSpPr/>
        <p:nvPr/>
      </p:nvGrpSpPr>
      <p:grpSpPr>
        <a:xfrm>
          <a:off x="0" y="0"/>
          <a:ext cx="0" cy="0"/>
          <a:chOff x="0" y="0"/>
          <a:chExt cx="0" cy="0"/>
        </a:xfrm>
      </p:grpSpPr>
      <p:sp>
        <p:nvSpPr>
          <p:cNvPr id="4" name="Forme libre : Forme 6">
            <a:extLst>
              <a:ext uri="{FF2B5EF4-FFF2-40B4-BE49-F238E27FC236}">
                <a16:creationId xmlns:a16="http://schemas.microsoft.com/office/drawing/2014/main" id="{A533F602-EEC9-45F6-8223-8C8F4914919D}"/>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5" name="Forme libre : Forme 7">
            <a:extLst>
              <a:ext uri="{FF2B5EF4-FFF2-40B4-BE49-F238E27FC236}">
                <a16:creationId xmlns:a16="http://schemas.microsoft.com/office/drawing/2014/main" id="{08F73F8C-5CF8-4470-AE2B-8E6D7952FF3E}"/>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Forme libre : Forme 8">
            <a:extLst>
              <a:ext uri="{FF2B5EF4-FFF2-40B4-BE49-F238E27FC236}">
                <a16:creationId xmlns:a16="http://schemas.microsoft.com/office/drawing/2014/main" id="{1299AD72-44AB-4D37-ABBB-9E295508DDB5}"/>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7" name="Forme libre : Forme 9">
            <a:extLst>
              <a:ext uri="{FF2B5EF4-FFF2-40B4-BE49-F238E27FC236}">
                <a16:creationId xmlns:a16="http://schemas.microsoft.com/office/drawing/2014/main" id="{834981F1-A16D-4CA2-8001-0D2A65539268}"/>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31" name="Espace réservé du contenu 47" descr="Cliquez sur l’icône pour ajouter une image">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2" name="Espace réservé du contenu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3" name="Espace réservé du contenu 47" descr="Cliquez sur l’icône pour ajouter une image">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5" name="Espace réservé du contenu 47" descr="Cliquez sur l’icône pour ajouter une image">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6" name="Espace réservé du contenu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7" name="Espace réservé du contenu 47" descr="Cliquez sur l’icône pour ajouter une image">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8" name="Espace réservé du contenu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9" name="Espace réservé du contenu 47" descr="Cliquez sur l’icône pour ajouter une image">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41" name="Espace réservé du contenu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2" name="Espace réservé du contenu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4" name="Espace réservé du contenu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25" name="Espace réservé du titre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F7F2CD23-FF0B-8184-9F40-957043412F1C}"/>
              </a:ext>
            </a:extLst>
          </p:cNvPr>
          <p:cNvSpPr>
            <a:spLocks noGrp="1"/>
          </p:cNvSpPr>
          <p:nvPr>
            <p:ph type="ftr" sz="quarter" idx="62"/>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69331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olonnes">
    <p:spTree>
      <p:nvGrpSpPr>
        <p:cNvPr id="1" name=""/>
        <p:cNvGrpSpPr/>
        <p:nvPr/>
      </p:nvGrpSpPr>
      <p:grpSpPr>
        <a:xfrm>
          <a:off x="0" y="0"/>
          <a:ext cx="0" cy="0"/>
          <a:chOff x="0" y="0"/>
          <a:chExt cx="0" cy="0"/>
        </a:xfrm>
      </p:grpSpPr>
      <p:sp>
        <p:nvSpPr>
          <p:cNvPr id="32" name="Espace réservé du contenu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0" name="Espace réservé du contenu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1" name="Espace réservé du contenu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3" name="Espace réservé du contenu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du contenu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Espace réservé du contenu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4" name="Espace réservé du titre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5" name="Espace réservé du contenu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6" name="Espace réservé du contenu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8" name="Espace réservé du contenu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9" name="Espace réservé du contenu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11" name="Espace réservé du pied de page 10">
            <a:extLst>
              <a:ext uri="{FF2B5EF4-FFF2-40B4-BE49-F238E27FC236}">
                <a16:creationId xmlns:a16="http://schemas.microsoft.com/office/drawing/2014/main" id="{7218367E-FDD8-A1F8-8E0F-A365771B85F7}"/>
              </a:ext>
            </a:extLst>
          </p:cNvPr>
          <p:cNvSpPr>
            <a:spLocks noGrp="1"/>
          </p:cNvSpPr>
          <p:nvPr>
            <p:ph type="ftr" sz="quarter" idx="54"/>
          </p:nvPr>
        </p:nvSpPr>
        <p:spPr/>
        <p:txBody>
          <a:bodyPr rtlCol="0">
            <a:noAutofit/>
          </a:bodyPr>
          <a:lstStyle>
            <a:defPPr>
              <a:defRPr lang="fr-FR"/>
            </a:defPPr>
          </a:lstStyle>
          <a:p>
            <a:pPr rtl="0"/>
            <a:r>
              <a:rPr lang="fr-FR" noProof="0"/>
              <a:t>Titre de la présentation</a:t>
            </a:r>
          </a:p>
        </p:txBody>
      </p:sp>
      <p:sp>
        <p:nvSpPr>
          <p:cNvPr id="12" name="Espace réservé du numéro de diapositive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rtlCol="0">
            <a:noAutofit/>
          </a:bodyPr>
          <a:lstStyle>
            <a:defPPr>
              <a:defRPr lang="fr-FR"/>
            </a:defPPr>
          </a:lstStyle>
          <a:p>
            <a:pPr rtl="0"/>
            <a:fld id="{47FEACEE-25B4-4A2D-B147-27296E36371D}" type="slidenum">
              <a:rPr lang="fr-FR" altLang="zh-CN" noProof="0" smtClean="0"/>
              <a:pPr rtl="0"/>
              <a:t>‹N°›</a:t>
            </a:fld>
            <a:endParaRPr lang="fr-FR" altLang="zh-CN" noProof="0"/>
          </a:p>
        </p:txBody>
      </p:sp>
    </p:spTree>
    <p:extLst>
      <p:ext uri="{BB962C8B-B14F-4D97-AF65-F5344CB8AC3E}">
        <p14:creationId xmlns:p14="http://schemas.microsoft.com/office/powerpoint/2010/main" val="2649859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ronologie">
    <p:spTree>
      <p:nvGrpSpPr>
        <p:cNvPr id="1" name=""/>
        <p:cNvGrpSpPr/>
        <p:nvPr/>
      </p:nvGrpSpPr>
      <p:grpSpPr>
        <a:xfrm>
          <a:off x="0" y="0"/>
          <a:ext cx="0" cy="0"/>
          <a:chOff x="0" y="0"/>
          <a:chExt cx="0" cy="0"/>
        </a:xfrm>
      </p:grpSpPr>
      <p:sp>
        <p:nvSpPr>
          <p:cNvPr id="66" name="Forme libre : Forme 25">
            <a:extLst>
              <a:ext uri="{FF2B5EF4-FFF2-40B4-BE49-F238E27FC236}">
                <a16:creationId xmlns:a16="http://schemas.microsoft.com/office/drawing/2014/main" id="{D61EE2E4-C5DD-4944-B70C-8F0A3F741A59}"/>
              </a:ext>
            </a:extLst>
          </p:cNvPr>
          <p:cNvSpPr/>
          <p:nvPr userDrawn="1"/>
        </p:nvSpPr>
        <p:spPr>
          <a:xfrm>
            <a:off x="1295508" y="3039919"/>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7" name="Forme libre : Forme 26">
            <a:extLst>
              <a:ext uri="{FF2B5EF4-FFF2-40B4-BE49-F238E27FC236}">
                <a16:creationId xmlns:a16="http://schemas.microsoft.com/office/drawing/2014/main" id="{91FA36A8-94E8-4069-B957-F7145D77BD5F}"/>
              </a:ext>
            </a:extLst>
          </p:cNvPr>
          <p:cNvSpPr/>
          <p:nvPr userDrawn="1"/>
        </p:nvSpPr>
        <p:spPr>
          <a:xfrm>
            <a:off x="3670763"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8" name="Forme libre : Forme 27">
            <a:extLst>
              <a:ext uri="{FF2B5EF4-FFF2-40B4-BE49-F238E27FC236}">
                <a16:creationId xmlns:a16="http://schemas.microsoft.com/office/drawing/2014/main" id="{7D38D67C-B6B8-4EB2-BC07-4A8128F44D16}"/>
              </a:ext>
            </a:extLst>
          </p:cNvPr>
          <p:cNvSpPr/>
          <p:nvPr userDrawn="1"/>
        </p:nvSpPr>
        <p:spPr>
          <a:xfrm>
            <a:off x="4865676" y="3722308"/>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9" name="Forme libre : Forme 28">
            <a:extLst>
              <a:ext uri="{FF2B5EF4-FFF2-40B4-BE49-F238E27FC236}">
                <a16:creationId xmlns:a16="http://schemas.microsoft.com/office/drawing/2014/main" id="{6B2E4C8C-D96E-4A66-A3D2-3580DACCF801}"/>
              </a:ext>
            </a:extLst>
          </p:cNvPr>
          <p:cNvSpPr/>
          <p:nvPr userDrawn="1"/>
        </p:nvSpPr>
        <p:spPr>
          <a:xfrm>
            <a:off x="7245668" y="3725411"/>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0" name="Forme libre : Forme 29">
            <a:extLst>
              <a:ext uri="{FF2B5EF4-FFF2-40B4-BE49-F238E27FC236}">
                <a16:creationId xmlns:a16="http://schemas.microsoft.com/office/drawing/2014/main" id="{74E0B8B0-45C7-4733-BBDC-B82F9307E431}"/>
              </a:ext>
            </a:extLst>
          </p:cNvPr>
          <p:cNvSpPr/>
          <p:nvPr userDrawn="1"/>
        </p:nvSpPr>
        <p:spPr>
          <a:xfrm>
            <a:off x="8440729"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1" name="Forme libre : Forme 30">
            <a:extLst>
              <a:ext uri="{FF2B5EF4-FFF2-40B4-BE49-F238E27FC236}">
                <a16:creationId xmlns:a16="http://schemas.microsoft.com/office/drawing/2014/main" id="{F0BBECC2-631C-4C53-A9E8-6C87D48A3B01}"/>
              </a:ext>
            </a:extLst>
          </p:cNvPr>
          <p:cNvSpPr/>
          <p:nvPr userDrawn="1"/>
        </p:nvSpPr>
        <p:spPr>
          <a:xfrm>
            <a:off x="1274779" y="1667026"/>
            <a:ext cx="7152768" cy="2736950"/>
          </a:xfrm>
          <a:custGeom>
            <a:avLst/>
            <a:gdLst>
              <a:gd name="connsiteX0" fmla="*/ 0 w 5958191"/>
              <a:gd name="connsiteY0" fmla="*/ 2052536 h 2733472"/>
              <a:gd name="connsiteX1" fmla="*/ 1186774 w 5958191"/>
              <a:gd name="connsiteY1" fmla="*/ 1361872 h 2733472"/>
              <a:gd name="connsiteX2" fmla="*/ 2368685 w 5958191"/>
              <a:gd name="connsiteY2" fmla="*/ 2057400 h 2733472"/>
              <a:gd name="connsiteX3" fmla="*/ 2378413 w 5958191"/>
              <a:gd name="connsiteY3" fmla="*/ 690664 h 2733472"/>
              <a:gd name="connsiteX4" fmla="*/ 3570051 w 5958191"/>
              <a:gd name="connsiteY4" fmla="*/ 0 h 2733472"/>
              <a:gd name="connsiteX5" fmla="*/ 4761689 w 5958191"/>
              <a:gd name="connsiteY5" fmla="*/ 680936 h 2733472"/>
              <a:gd name="connsiteX6" fmla="*/ 4756825 w 5958191"/>
              <a:gd name="connsiteY6" fmla="*/ 2052536 h 2733472"/>
              <a:gd name="connsiteX7" fmla="*/ 5958191 w 5958191"/>
              <a:gd name="connsiteY7" fmla="*/ 2733472 h 2733472"/>
              <a:gd name="connsiteX8" fmla="*/ 5958191 w 5958191"/>
              <a:gd name="connsiteY8" fmla="*/ 2733472 h 2733472"/>
              <a:gd name="connsiteX0" fmla="*/ 0 w 7159557"/>
              <a:gd name="connsiteY0" fmla="*/ 2052536 h 2733472"/>
              <a:gd name="connsiteX1" fmla="*/ 1186774 w 7159557"/>
              <a:gd name="connsiteY1" fmla="*/ 1361872 h 2733472"/>
              <a:gd name="connsiteX2" fmla="*/ 2368685 w 7159557"/>
              <a:gd name="connsiteY2" fmla="*/ 2057400 h 2733472"/>
              <a:gd name="connsiteX3" fmla="*/ 2378413 w 7159557"/>
              <a:gd name="connsiteY3" fmla="*/ 690664 h 2733472"/>
              <a:gd name="connsiteX4" fmla="*/ 3570051 w 7159557"/>
              <a:gd name="connsiteY4" fmla="*/ 0 h 2733472"/>
              <a:gd name="connsiteX5" fmla="*/ 4761689 w 7159557"/>
              <a:gd name="connsiteY5" fmla="*/ 680936 h 2733472"/>
              <a:gd name="connsiteX6" fmla="*/ 4756825 w 7159557"/>
              <a:gd name="connsiteY6" fmla="*/ 2052536 h 2733472"/>
              <a:gd name="connsiteX7" fmla="*/ 5958191 w 7159557"/>
              <a:gd name="connsiteY7" fmla="*/ 2733472 h 2733472"/>
              <a:gd name="connsiteX8" fmla="*/ 7159557 w 7159557"/>
              <a:gd name="connsiteY8" fmla="*/ 2067128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62264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7400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2536 h 2733472"/>
              <a:gd name="connsiteX0" fmla="*/ 0 w 7159556"/>
              <a:gd name="connsiteY0" fmla="*/ 2052536 h 2733472"/>
              <a:gd name="connsiteX1" fmla="*/ 1186774 w 7159556"/>
              <a:gd name="connsiteY1" fmla="*/ 1361872 h 2733472"/>
              <a:gd name="connsiteX2" fmla="*/ 2368685 w 7159556"/>
              <a:gd name="connsiteY2" fmla="*/ 2057400 h 2733472"/>
              <a:gd name="connsiteX3" fmla="*/ 2378413 w 7159556"/>
              <a:gd name="connsiteY3" fmla="*/ 690664 h 2733472"/>
              <a:gd name="connsiteX4" fmla="*/ 3570051 w 7159556"/>
              <a:gd name="connsiteY4" fmla="*/ 0 h 2733472"/>
              <a:gd name="connsiteX5" fmla="*/ 4761689 w 7159556"/>
              <a:gd name="connsiteY5" fmla="*/ 680936 h 2733472"/>
              <a:gd name="connsiteX6" fmla="*/ 4756825 w 7159556"/>
              <a:gd name="connsiteY6" fmla="*/ 2052536 h 2733472"/>
              <a:gd name="connsiteX7" fmla="*/ 5958191 w 7159556"/>
              <a:gd name="connsiteY7" fmla="*/ 2733472 h 2733472"/>
              <a:gd name="connsiteX8" fmla="*/ 7159556 w 7159556"/>
              <a:gd name="connsiteY8" fmla="*/ 2052536 h 2733472"/>
              <a:gd name="connsiteX0" fmla="*/ 0 w 7145649"/>
              <a:gd name="connsiteY0" fmla="*/ 2049060 h 2733472"/>
              <a:gd name="connsiteX1" fmla="*/ 1172867 w 7145649"/>
              <a:gd name="connsiteY1" fmla="*/ 1361872 h 2733472"/>
              <a:gd name="connsiteX2" fmla="*/ 2354778 w 7145649"/>
              <a:gd name="connsiteY2" fmla="*/ 2057400 h 2733472"/>
              <a:gd name="connsiteX3" fmla="*/ 2364506 w 7145649"/>
              <a:gd name="connsiteY3" fmla="*/ 690664 h 2733472"/>
              <a:gd name="connsiteX4" fmla="*/ 3556144 w 7145649"/>
              <a:gd name="connsiteY4" fmla="*/ 0 h 2733472"/>
              <a:gd name="connsiteX5" fmla="*/ 4747782 w 7145649"/>
              <a:gd name="connsiteY5" fmla="*/ 680936 h 2733472"/>
              <a:gd name="connsiteX6" fmla="*/ 4742918 w 7145649"/>
              <a:gd name="connsiteY6" fmla="*/ 2052536 h 2733472"/>
              <a:gd name="connsiteX7" fmla="*/ 5944284 w 7145649"/>
              <a:gd name="connsiteY7" fmla="*/ 2733472 h 2733472"/>
              <a:gd name="connsiteX8" fmla="*/ 7145649 w 7145649"/>
              <a:gd name="connsiteY8" fmla="*/ 2052536 h 2733472"/>
              <a:gd name="connsiteX0" fmla="*/ 0 w 7156079"/>
              <a:gd name="connsiteY0" fmla="*/ 2035152 h 2733472"/>
              <a:gd name="connsiteX1" fmla="*/ 1183297 w 7156079"/>
              <a:gd name="connsiteY1" fmla="*/ 1361872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1731 w 7156079"/>
              <a:gd name="connsiteY2" fmla="*/ 2029586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82592 w 7156079"/>
              <a:gd name="connsiteY2" fmla="*/ 2033063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72162 w 7156079"/>
              <a:gd name="connsiteY2" fmla="*/ 202611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6 h 2761286"/>
              <a:gd name="connsiteX1" fmla="*/ 1183297 w 7156079"/>
              <a:gd name="connsiteY1" fmla="*/ 1372302 h 2761286"/>
              <a:gd name="connsiteX2" fmla="*/ 2372162 w 7156079"/>
              <a:gd name="connsiteY2" fmla="*/ 2053924 h 2761286"/>
              <a:gd name="connsiteX3" fmla="*/ 2374936 w 7156079"/>
              <a:gd name="connsiteY3" fmla="*/ 71847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62966 h 2761286"/>
              <a:gd name="connsiteX1" fmla="*/ 1183297 w 7156079"/>
              <a:gd name="connsiteY1" fmla="*/ 1372302 h 2761286"/>
              <a:gd name="connsiteX2" fmla="*/ 2372162 w 7156079"/>
              <a:gd name="connsiteY2" fmla="*/ 2053924 h 2761286"/>
              <a:gd name="connsiteX3" fmla="*/ 2371460 w 7156079"/>
              <a:gd name="connsiteY3" fmla="*/ 70804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35152 h 2733472"/>
              <a:gd name="connsiteX1" fmla="*/ 1183297 w 7156079"/>
              <a:gd name="connsiteY1" fmla="*/ 1344488 h 2733472"/>
              <a:gd name="connsiteX2" fmla="*/ 2372162 w 7156079"/>
              <a:gd name="connsiteY2" fmla="*/ 2026110 h 2733472"/>
              <a:gd name="connsiteX3" fmla="*/ 2371460 w 7156079"/>
              <a:gd name="connsiteY3" fmla="*/ 680234 h 2733472"/>
              <a:gd name="connsiteX4" fmla="*/ 3573527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7 h 2761287"/>
              <a:gd name="connsiteX1" fmla="*/ 1183297 w 7156079"/>
              <a:gd name="connsiteY1" fmla="*/ 1372303 h 2761287"/>
              <a:gd name="connsiteX2" fmla="*/ 2372162 w 7156079"/>
              <a:gd name="connsiteY2" fmla="*/ 2053925 h 2761287"/>
              <a:gd name="connsiteX3" fmla="*/ 2371460 w 7156079"/>
              <a:gd name="connsiteY3" fmla="*/ 708049 h 2761287"/>
              <a:gd name="connsiteX4" fmla="*/ 3563096 w 7156079"/>
              <a:gd name="connsiteY4" fmla="*/ 0 h 2761287"/>
              <a:gd name="connsiteX5" fmla="*/ 4758212 w 7156079"/>
              <a:gd name="connsiteY5" fmla="*/ 708751 h 2761287"/>
              <a:gd name="connsiteX6" fmla="*/ 4753348 w 7156079"/>
              <a:gd name="connsiteY6" fmla="*/ 2080351 h 2761287"/>
              <a:gd name="connsiteX7" fmla="*/ 5954714 w 7156079"/>
              <a:gd name="connsiteY7" fmla="*/ 2761287 h 2761287"/>
              <a:gd name="connsiteX8" fmla="*/ 7156079 w 7156079"/>
              <a:gd name="connsiteY8" fmla="*/ 2080351 h 2761287"/>
              <a:gd name="connsiteX0" fmla="*/ 0 w 7156079"/>
              <a:gd name="connsiteY0" fmla="*/ 2045583 h 2743903"/>
              <a:gd name="connsiteX1" fmla="*/ 1183297 w 7156079"/>
              <a:gd name="connsiteY1" fmla="*/ 1354919 h 2743903"/>
              <a:gd name="connsiteX2" fmla="*/ 2372162 w 7156079"/>
              <a:gd name="connsiteY2" fmla="*/ 2036541 h 2743903"/>
              <a:gd name="connsiteX3" fmla="*/ 2371460 w 7156079"/>
              <a:gd name="connsiteY3" fmla="*/ 690665 h 2743903"/>
              <a:gd name="connsiteX4" fmla="*/ 3563096 w 7156079"/>
              <a:gd name="connsiteY4" fmla="*/ 0 h 2743903"/>
              <a:gd name="connsiteX5" fmla="*/ 4758212 w 7156079"/>
              <a:gd name="connsiteY5" fmla="*/ 691367 h 2743903"/>
              <a:gd name="connsiteX6" fmla="*/ 4753348 w 7156079"/>
              <a:gd name="connsiteY6" fmla="*/ 2062967 h 2743903"/>
              <a:gd name="connsiteX7" fmla="*/ 5954714 w 7156079"/>
              <a:gd name="connsiteY7" fmla="*/ 2743903 h 2743903"/>
              <a:gd name="connsiteX8" fmla="*/ 7156079 w 7156079"/>
              <a:gd name="connsiteY8" fmla="*/ 2062967 h 2743903"/>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8212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42917 w 7156079"/>
              <a:gd name="connsiteY6" fmla="*/ 2062967 h 2750857"/>
              <a:gd name="connsiteX7" fmla="*/ 5954714 w 7156079"/>
              <a:gd name="connsiteY7" fmla="*/ 2750857 h 2750857"/>
              <a:gd name="connsiteX8" fmla="*/ 7156079 w 7156079"/>
              <a:gd name="connsiteY8" fmla="*/ 2069921 h 2750857"/>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62967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60301 w 7156079"/>
              <a:gd name="connsiteY6" fmla="*/ 2052536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52536 h 2736950"/>
              <a:gd name="connsiteX7" fmla="*/ 5954714 w 7156079"/>
              <a:gd name="connsiteY7" fmla="*/ 2736950 h 2736950"/>
              <a:gd name="connsiteX8" fmla="*/ 7156079 w 7156079"/>
              <a:gd name="connsiteY8" fmla="*/ 2069921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6014 h 2736950"/>
              <a:gd name="connsiteX0" fmla="*/ 0 w 7124788"/>
              <a:gd name="connsiteY0" fmla="*/ 2052537 h 2736950"/>
              <a:gd name="connsiteX1" fmla="*/ 1183297 w 7124788"/>
              <a:gd name="connsiteY1" fmla="*/ 1361873 h 2736950"/>
              <a:gd name="connsiteX2" fmla="*/ 2372162 w 7124788"/>
              <a:gd name="connsiteY2" fmla="*/ 2043495 h 2736950"/>
              <a:gd name="connsiteX3" fmla="*/ 2371460 w 7124788"/>
              <a:gd name="connsiteY3" fmla="*/ 697619 h 2736950"/>
              <a:gd name="connsiteX4" fmla="*/ 3559620 w 7124788"/>
              <a:gd name="connsiteY4" fmla="*/ 0 h 2736950"/>
              <a:gd name="connsiteX5" fmla="*/ 4751259 w 7124788"/>
              <a:gd name="connsiteY5" fmla="*/ 698321 h 2736950"/>
              <a:gd name="connsiteX6" fmla="*/ 4742917 w 7124788"/>
              <a:gd name="connsiteY6" fmla="*/ 2052536 h 2736950"/>
              <a:gd name="connsiteX7" fmla="*/ 5954714 w 7124788"/>
              <a:gd name="connsiteY7" fmla="*/ 2736950 h 2736950"/>
              <a:gd name="connsiteX8" fmla="*/ 7124788 w 7124788"/>
              <a:gd name="connsiteY8" fmla="*/ 2045583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52537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67128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59537"/>
              <a:gd name="connsiteY0" fmla="*/ 2062264 h 2736950"/>
              <a:gd name="connsiteX1" fmla="*/ 1207616 w 7159537"/>
              <a:gd name="connsiteY1" fmla="*/ 1361873 h 2736950"/>
              <a:gd name="connsiteX2" fmla="*/ 2400389 w 7159537"/>
              <a:gd name="connsiteY2" fmla="*/ 2055218 h 2736950"/>
              <a:gd name="connsiteX3" fmla="*/ 2395779 w 7159537"/>
              <a:gd name="connsiteY3" fmla="*/ 697619 h 2736950"/>
              <a:gd name="connsiteX4" fmla="*/ 3583939 w 7159537"/>
              <a:gd name="connsiteY4" fmla="*/ 0 h 2736950"/>
              <a:gd name="connsiteX5" fmla="*/ 4775578 w 7159537"/>
              <a:gd name="connsiteY5" fmla="*/ 698321 h 2736950"/>
              <a:gd name="connsiteX6" fmla="*/ 4767236 w 7159537"/>
              <a:gd name="connsiteY6" fmla="*/ 2052536 h 2736950"/>
              <a:gd name="connsiteX7" fmla="*/ 5979033 w 7159537"/>
              <a:gd name="connsiteY7" fmla="*/ 2736950 h 2736950"/>
              <a:gd name="connsiteX8" fmla="*/ 7159537 w 7159537"/>
              <a:gd name="connsiteY8" fmla="*/ 2052536 h 2736950"/>
              <a:gd name="connsiteX0" fmla="*/ 0 w 7149809"/>
              <a:gd name="connsiteY0" fmla="*/ 2071991 h 2736950"/>
              <a:gd name="connsiteX1" fmla="*/ 1197888 w 7149809"/>
              <a:gd name="connsiteY1" fmla="*/ 1361873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22208 w 7149809"/>
              <a:gd name="connsiteY1" fmla="*/ 1357009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582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47456 h 2736950"/>
              <a:gd name="connsiteX7" fmla="*/ 5969305 w 7149809"/>
              <a:gd name="connsiteY7" fmla="*/ 2736950 h 2736950"/>
              <a:gd name="connsiteX8" fmla="*/ 7149809 w 7149809"/>
              <a:gd name="connsiteY8" fmla="*/ 2052536 h 2736950"/>
              <a:gd name="connsiteX0" fmla="*/ 0 w 7152768"/>
              <a:gd name="connsiteY0" fmla="*/ 2063113 h 2736950"/>
              <a:gd name="connsiteX1" fmla="*/ 1197659 w 7152768"/>
              <a:gd name="connsiteY1" fmla="*/ 1371385 h 2736950"/>
              <a:gd name="connsiteX2" fmla="*/ 2393620 w 7152768"/>
              <a:gd name="connsiteY2" fmla="*/ 2055218 h 2736950"/>
              <a:gd name="connsiteX3" fmla="*/ 2389010 w 7152768"/>
              <a:gd name="connsiteY3" fmla="*/ 697619 h 2736950"/>
              <a:gd name="connsiteX4" fmla="*/ 3577170 w 7152768"/>
              <a:gd name="connsiteY4" fmla="*/ 0 h 2736950"/>
              <a:gd name="connsiteX5" fmla="*/ 4773889 w 7152768"/>
              <a:gd name="connsiteY5" fmla="*/ 698321 h 2736950"/>
              <a:gd name="connsiteX6" fmla="*/ 4760467 w 7152768"/>
              <a:gd name="connsiteY6" fmla="*/ 2047456 h 2736950"/>
              <a:gd name="connsiteX7" fmla="*/ 5972264 w 7152768"/>
              <a:gd name="connsiteY7" fmla="*/ 2736950 h 2736950"/>
              <a:gd name="connsiteX8" fmla="*/ 7152768 w 7152768"/>
              <a:gd name="connsiteY8" fmla="*/ 2052536 h 2736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52768" h="2736950">
                <a:moveTo>
                  <a:pt x="0" y="2063113"/>
                </a:moveTo>
                <a:cubicBezTo>
                  <a:pt x="405781" y="1831271"/>
                  <a:pt x="752967" y="1616359"/>
                  <a:pt x="1197659" y="1371385"/>
                </a:cubicBezTo>
                <a:lnTo>
                  <a:pt x="2393620" y="2055218"/>
                </a:lnTo>
                <a:cubicBezTo>
                  <a:pt x="2396863" y="1599639"/>
                  <a:pt x="2385767" y="1153198"/>
                  <a:pt x="2389010" y="697619"/>
                </a:cubicBezTo>
                <a:lnTo>
                  <a:pt x="3577170" y="0"/>
                </a:lnTo>
                <a:lnTo>
                  <a:pt x="4773889" y="698321"/>
                </a:lnTo>
                <a:cubicBezTo>
                  <a:pt x="4772268" y="1155521"/>
                  <a:pt x="4762088" y="1590256"/>
                  <a:pt x="4760467" y="2047456"/>
                </a:cubicBezTo>
                <a:lnTo>
                  <a:pt x="5972264" y="2736950"/>
                </a:lnTo>
                <a:lnTo>
                  <a:pt x="7152768" y="2052536"/>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2" name="Forme libre : Forme 31">
            <a:extLst>
              <a:ext uri="{FF2B5EF4-FFF2-40B4-BE49-F238E27FC236}">
                <a16:creationId xmlns:a16="http://schemas.microsoft.com/office/drawing/2014/main" id="{274DD645-8640-45D5-9B60-F31EC01D3CC0}"/>
              </a:ext>
            </a:extLst>
          </p:cNvPr>
          <p:cNvSpPr/>
          <p:nvPr userDrawn="1"/>
        </p:nvSpPr>
        <p:spPr>
          <a:xfrm>
            <a:off x="8440979" y="1677475"/>
            <a:ext cx="2373549" cy="2062264"/>
          </a:xfrm>
          <a:custGeom>
            <a:avLst/>
            <a:gdLst>
              <a:gd name="connsiteX0" fmla="*/ 2373549 w 2373549"/>
              <a:gd name="connsiteY0" fmla="*/ 680936 h 2062264"/>
              <a:gd name="connsiteX1" fmla="*/ 1186774 w 2373549"/>
              <a:gd name="connsiteY1" fmla="*/ 0 h 2062264"/>
              <a:gd name="connsiteX2" fmla="*/ 0 w 2373549"/>
              <a:gd name="connsiteY2" fmla="*/ 690664 h 2062264"/>
              <a:gd name="connsiteX3" fmla="*/ 0 w 2373549"/>
              <a:gd name="connsiteY3" fmla="*/ 2062264 h 2062264"/>
            </a:gdLst>
            <a:ahLst/>
            <a:cxnLst>
              <a:cxn ang="0">
                <a:pos x="connsiteX0" y="connsiteY0"/>
              </a:cxn>
              <a:cxn ang="0">
                <a:pos x="connsiteX1" y="connsiteY1"/>
              </a:cxn>
              <a:cxn ang="0">
                <a:pos x="connsiteX2" y="connsiteY2"/>
              </a:cxn>
              <a:cxn ang="0">
                <a:pos x="connsiteX3" y="connsiteY3"/>
              </a:cxn>
            </a:cxnLst>
            <a:rect l="l" t="t" r="r" b="b"/>
            <a:pathLst>
              <a:path w="2373549" h="2062264">
                <a:moveTo>
                  <a:pt x="2373549" y="680936"/>
                </a:moveTo>
                <a:lnTo>
                  <a:pt x="1186774" y="0"/>
                </a:lnTo>
                <a:lnTo>
                  <a:pt x="0" y="690664"/>
                </a:lnTo>
                <a:lnTo>
                  <a:pt x="0" y="2062264"/>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3" name="Forme libre : Forme 34">
            <a:extLst>
              <a:ext uri="{FF2B5EF4-FFF2-40B4-BE49-F238E27FC236}">
                <a16:creationId xmlns:a16="http://schemas.microsoft.com/office/drawing/2014/main" id="{71C09F09-7119-47FD-8E60-E4A92C9A3119}"/>
              </a:ext>
            </a:extLst>
          </p:cNvPr>
          <p:cNvSpPr/>
          <p:nvPr userDrawn="1"/>
        </p:nvSpPr>
        <p:spPr>
          <a:xfrm flipH="1">
            <a:off x="10715501" y="2243467"/>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4" name="Forme libre : Forme 45">
            <a:extLst>
              <a:ext uri="{FF2B5EF4-FFF2-40B4-BE49-F238E27FC236}">
                <a16:creationId xmlns:a16="http://schemas.microsoft.com/office/drawing/2014/main" id="{E99BCE04-19B9-4541-925F-AC59CF760E7F}"/>
              </a:ext>
            </a:extLst>
          </p:cNvPr>
          <p:cNvSpPr/>
          <p:nvPr userDrawn="1"/>
        </p:nvSpPr>
        <p:spPr>
          <a:xfrm flipH="1">
            <a:off x="9534557" y="1571099"/>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5" name="Forme libre : Forme 46">
            <a:extLst>
              <a:ext uri="{FF2B5EF4-FFF2-40B4-BE49-F238E27FC236}">
                <a16:creationId xmlns:a16="http://schemas.microsoft.com/office/drawing/2014/main" id="{F2B610BB-26F6-44A5-B7DB-CEEDCAE916ED}"/>
              </a:ext>
            </a:extLst>
          </p:cNvPr>
          <p:cNvSpPr/>
          <p:nvPr userDrawn="1"/>
        </p:nvSpPr>
        <p:spPr>
          <a:xfrm flipH="1">
            <a:off x="8328171" y="2258376"/>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6" name="Forme libre : Forme 47">
            <a:extLst>
              <a:ext uri="{FF2B5EF4-FFF2-40B4-BE49-F238E27FC236}">
                <a16:creationId xmlns:a16="http://schemas.microsoft.com/office/drawing/2014/main" id="{C979636C-DE09-47B7-8972-BAE28DFA91DF}"/>
              </a:ext>
            </a:extLst>
          </p:cNvPr>
          <p:cNvSpPr/>
          <p:nvPr userDrawn="1"/>
        </p:nvSpPr>
        <p:spPr>
          <a:xfrm flipH="1">
            <a:off x="8333460" y="361085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7" name="Forme libre : Forme 48">
            <a:extLst>
              <a:ext uri="{FF2B5EF4-FFF2-40B4-BE49-F238E27FC236}">
                <a16:creationId xmlns:a16="http://schemas.microsoft.com/office/drawing/2014/main" id="{01B12467-C508-4D89-94B3-6D23C6199703}"/>
              </a:ext>
            </a:extLst>
          </p:cNvPr>
          <p:cNvSpPr/>
          <p:nvPr userDrawn="1"/>
        </p:nvSpPr>
        <p:spPr>
          <a:xfrm flipH="1">
            <a:off x="7146016" y="429086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8" name="Forme libre : Forme 49">
            <a:extLst>
              <a:ext uri="{FF2B5EF4-FFF2-40B4-BE49-F238E27FC236}">
                <a16:creationId xmlns:a16="http://schemas.microsoft.com/office/drawing/2014/main" id="{9EA72422-90A8-454F-8133-112CD2B85BEA}"/>
              </a:ext>
            </a:extLst>
          </p:cNvPr>
          <p:cNvSpPr/>
          <p:nvPr userDrawn="1"/>
        </p:nvSpPr>
        <p:spPr>
          <a:xfrm flipH="1">
            <a:off x="5937847"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9" name="Forme libre : Forme 50">
            <a:extLst>
              <a:ext uri="{FF2B5EF4-FFF2-40B4-BE49-F238E27FC236}">
                <a16:creationId xmlns:a16="http://schemas.microsoft.com/office/drawing/2014/main" id="{3C67727D-D0D9-4CA6-99EE-0B89D465A706}"/>
              </a:ext>
            </a:extLst>
          </p:cNvPr>
          <p:cNvSpPr/>
          <p:nvPr userDrawn="1"/>
        </p:nvSpPr>
        <p:spPr>
          <a:xfrm flipH="1">
            <a:off x="5951993" y="225130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0" name="Forme libre : Forme 51">
            <a:extLst>
              <a:ext uri="{FF2B5EF4-FFF2-40B4-BE49-F238E27FC236}">
                <a16:creationId xmlns:a16="http://schemas.microsoft.com/office/drawing/2014/main" id="{C88A67D0-B01F-4CC8-B248-2CF85911F456}"/>
              </a:ext>
            </a:extLst>
          </p:cNvPr>
          <p:cNvSpPr/>
          <p:nvPr userDrawn="1"/>
        </p:nvSpPr>
        <p:spPr>
          <a:xfrm flipH="1">
            <a:off x="4778156" y="1565771"/>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1" name="Forme libre : Forme 52">
            <a:extLst>
              <a:ext uri="{FF2B5EF4-FFF2-40B4-BE49-F238E27FC236}">
                <a16:creationId xmlns:a16="http://schemas.microsoft.com/office/drawing/2014/main" id="{DBF6CA39-E979-4287-833E-20A9B455F7D6}"/>
              </a:ext>
            </a:extLst>
          </p:cNvPr>
          <p:cNvSpPr/>
          <p:nvPr userDrawn="1"/>
        </p:nvSpPr>
        <p:spPr>
          <a:xfrm flipH="1">
            <a:off x="3565843" y="2247823"/>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2" name="Forme libre : Forme 53">
            <a:extLst>
              <a:ext uri="{FF2B5EF4-FFF2-40B4-BE49-F238E27FC236}">
                <a16:creationId xmlns:a16="http://schemas.microsoft.com/office/drawing/2014/main" id="{9EAA4E60-7510-4920-A426-5630491CFAC2}"/>
              </a:ext>
            </a:extLst>
          </p:cNvPr>
          <p:cNvSpPr/>
          <p:nvPr userDrawn="1"/>
        </p:nvSpPr>
        <p:spPr>
          <a:xfrm flipH="1">
            <a:off x="3565952"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3" name="Forme libre : Forme 54">
            <a:extLst>
              <a:ext uri="{FF2B5EF4-FFF2-40B4-BE49-F238E27FC236}">
                <a16:creationId xmlns:a16="http://schemas.microsoft.com/office/drawing/2014/main" id="{322F7ECD-1942-42EE-B5E0-FC1E0206BFFD}"/>
              </a:ext>
            </a:extLst>
          </p:cNvPr>
          <p:cNvSpPr/>
          <p:nvPr userDrawn="1"/>
        </p:nvSpPr>
        <p:spPr>
          <a:xfrm flipH="1">
            <a:off x="2386318" y="296278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4" name="Forme libre : Forme 55">
            <a:extLst>
              <a:ext uri="{FF2B5EF4-FFF2-40B4-BE49-F238E27FC236}">
                <a16:creationId xmlns:a16="http://schemas.microsoft.com/office/drawing/2014/main" id="{2465D6BD-72DA-4C13-97C2-7CF8D7F2F0C4}"/>
              </a:ext>
            </a:extLst>
          </p:cNvPr>
          <p:cNvSpPr/>
          <p:nvPr userDrawn="1"/>
        </p:nvSpPr>
        <p:spPr>
          <a:xfrm flipH="1">
            <a:off x="1190302" y="361221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5" name="Espace réservé du contenu 47" descr="Cliquez sur l’icône pour ajouter une image">
            <a:extLst>
              <a:ext uri="{FF2B5EF4-FFF2-40B4-BE49-F238E27FC236}">
                <a16:creationId xmlns:a16="http://schemas.microsoft.com/office/drawing/2014/main" id="{E7C6BEEA-1766-44A1-A28D-2E817DBF2267}"/>
              </a:ext>
            </a:extLst>
          </p:cNvPr>
          <p:cNvSpPr>
            <a:spLocks noGrp="1"/>
          </p:cNvSpPr>
          <p:nvPr>
            <p:ph type="body" sz="quarter" idx="27" hasCustomPrompt="1"/>
          </p:nvPr>
        </p:nvSpPr>
        <p:spPr>
          <a:xfrm>
            <a:off x="1507136" y="386500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6" name="Espace réservé du contenu 47">
            <a:extLst>
              <a:ext uri="{FF2B5EF4-FFF2-40B4-BE49-F238E27FC236}">
                <a16:creationId xmlns:a16="http://schemas.microsoft.com/office/drawing/2014/main" id="{597D4D7A-8D7E-492C-8795-D491CF53B5FA}"/>
              </a:ext>
            </a:extLst>
          </p:cNvPr>
          <p:cNvSpPr>
            <a:spLocks noGrp="1"/>
          </p:cNvSpPr>
          <p:nvPr>
            <p:ph type="body" sz="quarter" idx="28" hasCustomPrompt="1"/>
          </p:nvPr>
        </p:nvSpPr>
        <p:spPr>
          <a:xfrm>
            <a:off x="1507136" y="444707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7" name="Espace réservé du contenu 47" descr="Cliquez sur l’icône pour ajouter une image">
            <a:extLst>
              <a:ext uri="{FF2B5EF4-FFF2-40B4-BE49-F238E27FC236}">
                <a16:creationId xmlns:a16="http://schemas.microsoft.com/office/drawing/2014/main" id="{A7396594-2DE7-4DB9-B6B4-92F63F06EFCF}"/>
              </a:ext>
            </a:extLst>
          </p:cNvPr>
          <p:cNvSpPr>
            <a:spLocks noGrp="1"/>
          </p:cNvSpPr>
          <p:nvPr>
            <p:ph type="body" sz="quarter" idx="38" hasCustomPrompt="1"/>
          </p:nvPr>
        </p:nvSpPr>
        <p:spPr>
          <a:xfrm>
            <a:off x="3889942"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8" name="Espace réservé du contenu 47">
            <a:extLst>
              <a:ext uri="{FF2B5EF4-FFF2-40B4-BE49-F238E27FC236}">
                <a16:creationId xmlns:a16="http://schemas.microsoft.com/office/drawing/2014/main" id="{CC680CF7-ED60-4FFF-B04E-B24ECDDD3512}"/>
              </a:ext>
            </a:extLst>
          </p:cNvPr>
          <p:cNvSpPr>
            <a:spLocks noGrp="1"/>
          </p:cNvSpPr>
          <p:nvPr>
            <p:ph type="body" sz="quarter" idx="39" hasCustomPrompt="1"/>
          </p:nvPr>
        </p:nvSpPr>
        <p:spPr>
          <a:xfrm>
            <a:off x="3889942" y="2937719"/>
            <a:ext cx="1877575" cy="506399"/>
          </a:xfrm>
          <a:prstGeom prst="rect">
            <a:avLst/>
          </a:prstGeom>
        </p:spPr>
        <p:txBody>
          <a:bodyPr rtlCol="0">
            <a:noAutofit/>
          </a:bodyPr>
          <a:lstStyle>
            <a:lvl1pPr marL="0" indent="0" algn="ctr">
              <a:lnSpc>
                <a:spcPct val="90000"/>
              </a:lnSpc>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9" name="Espace réservé du contenu 47" descr="Cliquez sur l’icône pour ajouter une image">
            <a:extLst>
              <a:ext uri="{FF2B5EF4-FFF2-40B4-BE49-F238E27FC236}">
                <a16:creationId xmlns:a16="http://schemas.microsoft.com/office/drawing/2014/main" id="{042E6E66-3835-45DF-80D9-C4AFDF3401FF}"/>
              </a:ext>
            </a:extLst>
          </p:cNvPr>
          <p:cNvSpPr>
            <a:spLocks noGrp="1"/>
          </p:cNvSpPr>
          <p:nvPr>
            <p:ph type="body" sz="quarter" idx="40" hasCustomPrompt="1"/>
          </p:nvPr>
        </p:nvSpPr>
        <p:spPr>
          <a:xfrm>
            <a:off x="5107230"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0" name="Espace réservé du contenu 47">
            <a:extLst>
              <a:ext uri="{FF2B5EF4-FFF2-40B4-BE49-F238E27FC236}">
                <a16:creationId xmlns:a16="http://schemas.microsoft.com/office/drawing/2014/main" id="{A6E85C70-1784-4A0C-8897-EDE98D39BC01}"/>
              </a:ext>
            </a:extLst>
          </p:cNvPr>
          <p:cNvSpPr>
            <a:spLocks noGrp="1"/>
          </p:cNvSpPr>
          <p:nvPr>
            <p:ph type="body" sz="quarter" idx="41" hasCustomPrompt="1"/>
          </p:nvPr>
        </p:nvSpPr>
        <p:spPr>
          <a:xfrm>
            <a:off x="5107230"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1" name="Espace réservé du contenu 47" descr="Cliquez sur l’icône pour ajouter une image">
            <a:extLst>
              <a:ext uri="{FF2B5EF4-FFF2-40B4-BE49-F238E27FC236}">
                <a16:creationId xmlns:a16="http://schemas.microsoft.com/office/drawing/2014/main" id="{4CD55BC2-05D0-49CB-B0A5-C96ACB411B57}"/>
              </a:ext>
            </a:extLst>
          </p:cNvPr>
          <p:cNvSpPr>
            <a:spLocks noGrp="1"/>
          </p:cNvSpPr>
          <p:nvPr>
            <p:ph type="body" sz="quarter" idx="42" hasCustomPrompt="1"/>
          </p:nvPr>
        </p:nvSpPr>
        <p:spPr>
          <a:xfrm>
            <a:off x="7501941"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2" name="Espace réservé du contenu 47">
            <a:extLst>
              <a:ext uri="{FF2B5EF4-FFF2-40B4-BE49-F238E27FC236}">
                <a16:creationId xmlns:a16="http://schemas.microsoft.com/office/drawing/2014/main" id="{49DB7120-2F2C-4F89-AA8C-ABC4F3FF25F3}"/>
              </a:ext>
            </a:extLst>
          </p:cNvPr>
          <p:cNvSpPr>
            <a:spLocks noGrp="1"/>
          </p:cNvSpPr>
          <p:nvPr>
            <p:ph type="body" sz="quarter" idx="43" hasCustomPrompt="1"/>
          </p:nvPr>
        </p:nvSpPr>
        <p:spPr>
          <a:xfrm>
            <a:off x="7501941"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3" name="Espace réservé du contenu 47" descr="Cliquez sur l’icône pour ajouter une image">
            <a:extLst>
              <a:ext uri="{FF2B5EF4-FFF2-40B4-BE49-F238E27FC236}">
                <a16:creationId xmlns:a16="http://schemas.microsoft.com/office/drawing/2014/main" id="{AEB1F7BA-7D83-4C23-A72B-82DF9377E9C3}"/>
              </a:ext>
            </a:extLst>
          </p:cNvPr>
          <p:cNvSpPr>
            <a:spLocks noGrp="1"/>
          </p:cNvSpPr>
          <p:nvPr>
            <p:ph type="body" sz="quarter" idx="44" hasCustomPrompt="1"/>
          </p:nvPr>
        </p:nvSpPr>
        <p:spPr>
          <a:xfrm>
            <a:off x="8734718"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4" name="Espace réservé du contenu 47">
            <a:extLst>
              <a:ext uri="{FF2B5EF4-FFF2-40B4-BE49-F238E27FC236}">
                <a16:creationId xmlns:a16="http://schemas.microsoft.com/office/drawing/2014/main" id="{7C32F3EB-1AC3-40E9-B66D-ADB19CC74F0F}"/>
              </a:ext>
            </a:extLst>
          </p:cNvPr>
          <p:cNvSpPr>
            <a:spLocks noGrp="1"/>
          </p:cNvSpPr>
          <p:nvPr>
            <p:ph type="body" sz="quarter" idx="45" hasCustomPrompt="1"/>
          </p:nvPr>
        </p:nvSpPr>
        <p:spPr>
          <a:xfrm>
            <a:off x="8734718" y="293771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2" name="Titre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rtlCol="0" anchor="t">
            <a:noAutofit/>
          </a:bodyPr>
          <a:lstStyle>
            <a:lvl1pPr algn="l">
              <a:defRPr lang="fr-FR">
                <a:solidFill>
                  <a:schemeClr val="accent6"/>
                </a:solidFill>
              </a:defRPr>
            </a:lvl1pPr>
          </a:lstStyle>
          <a:p>
            <a:pPr rtl="0"/>
            <a:r>
              <a:rPr lang="fr-FR"/>
              <a:t>Modifiez le style du titre</a:t>
            </a:r>
          </a:p>
        </p:txBody>
      </p:sp>
      <p:sp>
        <p:nvSpPr>
          <p:cNvPr id="3" name="Espace réservé du pied de page 2">
            <a:extLst>
              <a:ext uri="{FF2B5EF4-FFF2-40B4-BE49-F238E27FC236}">
                <a16:creationId xmlns:a16="http://schemas.microsoft.com/office/drawing/2014/main" id="{9FC159C7-D006-5B5F-1FEA-689C432B8C8C}"/>
              </a:ext>
            </a:extLst>
          </p:cNvPr>
          <p:cNvSpPr>
            <a:spLocks noGrp="1"/>
          </p:cNvSpPr>
          <p:nvPr>
            <p:ph type="ftr" sz="quarter" idx="46"/>
          </p:nvPr>
        </p:nvSpPr>
        <p:spPr/>
        <p:txBody>
          <a:bodyPr rtlCol="0">
            <a:noAutofit/>
          </a:bodyPr>
          <a:lstStyle>
            <a:lvl1pPr>
              <a:defRPr lang="fr-FR">
                <a:solidFill>
                  <a:schemeClr val="accent6"/>
                </a:solidFill>
              </a:defRPr>
            </a:lvl1pPr>
          </a:lstStyle>
          <a:p>
            <a:pPr rtl="0"/>
            <a:r>
              <a:rPr lang="fr-FR"/>
              <a:t>Titre de la présentation</a:t>
            </a:r>
          </a:p>
        </p:txBody>
      </p:sp>
      <p:sp>
        <p:nvSpPr>
          <p:cNvPr id="4" name="Espace réservé du numéro de diapositive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590880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7" name="Forme libre : Forme 19">
            <a:extLst>
              <a:ext uri="{FF2B5EF4-FFF2-40B4-BE49-F238E27FC236}">
                <a16:creationId xmlns:a16="http://schemas.microsoft.com/office/drawing/2014/main" id="{F38B75F8-75D4-4B41-B7C7-433032DD0A6F}"/>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8" name="Forme libre : Forme 24">
            <a:extLst>
              <a:ext uri="{FF2B5EF4-FFF2-40B4-BE49-F238E27FC236}">
                <a16:creationId xmlns:a16="http://schemas.microsoft.com/office/drawing/2014/main" id="{671D1224-EDDC-4900-92DC-13608D44C524}"/>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Forme libre 14">
            <a:extLst>
              <a:ext uri="{FF2B5EF4-FFF2-40B4-BE49-F238E27FC236}">
                <a16:creationId xmlns:a16="http://schemas.microsoft.com/office/drawing/2014/main" id="{635A9E44-4E60-1AD1-0B85-72422683B48A}"/>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1" name="Sous-titre 47" descr="Cliquez sur l’icône pour ajouter une image">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à l’image">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17" name="Titre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18" name="Sous-titre 47" descr="Cliquez sur l’icône pour ajouter une image">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 name="Espace réservé du numéro de diapositive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61364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ois contenus">
    <p:spTree>
      <p:nvGrpSpPr>
        <p:cNvPr id="1" name=""/>
        <p:cNvGrpSpPr/>
        <p:nvPr/>
      </p:nvGrpSpPr>
      <p:grpSpPr>
        <a:xfrm>
          <a:off x="0" y="0"/>
          <a:ext cx="0" cy="0"/>
          <a:chOff x="0" y="0"/>
          <a:chExt cx="0" cy="0"/>
        </a:xfrm>
      </p:grpSpPr>
      <p:sp>
        <p:nvSpPr>
          <p:cNvPr id="15" name="Forme libre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6" name="Forme libre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2" name="Espace réservé du contenu 47" descr="Cliquez sur l’icône pour ajouter une imag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4" name="Espace réservé du contenu 47" descr="Cliquez sur l’icône pour ajouter une imag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8" name="Espace réservé du contenu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Forme libre : Form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Titr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rtlCol="0" anchor="t">
            <a:noAutofit/>
          </a:bodyPr>
          <a:lstStyle>
            <a:lvl1pPr>
              <a:defRPr lang="fr-FR">
                <a:solidFill>
                  <a:schemeClr val="accent6"/>
                </a:solidFill>
              </a:defRPr>
            </a:lvl1pPr>
          </a:lstStyle>
          <a:p>
            <a:pPr rtl="0"/>
            <a:r>
              <a:rPr lang="fr-FR"/>
              <a:t>Modifiez le style du titre</a:t>
            </a:r>
          </a:p>
        </p:txBody>
      </p:sp>
      <p:sp>
        <p:nvSpPr>
          <p:cNvPr id="18" name="Espace réservé d’image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19" name="Espace réservé d’image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21" name="Espace réservé d’image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numéro de diapositive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662113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ésumé">
    <p:spTree>
      <p:nvGrpSpPr>
        <p:cNvPr id="1" name=""/>
        <p:cNvGrpSpPr/>
        <p:nvPr/>
      </p:nvGrpSpPr>
      <p:grpSpPr>
        <a:xfrm>
          <a:off x="0" y="0"/>
          <a:ext cx="0" cy="0"/>
          <a:chOff x="0" y="0"/>
          <a:chExt cx="0" cy="0"/>
        </a:xfrm>
      </p:grpSpPr>
      <p:sp>
        <p:nvSpPr>
          <p:cNvPr id="8" name="Espace réservé du contenu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rtlCol="0" anchor="ctr">
            <a:noAutofit/>
          </a:bodyPr>
          <a:lstStyle>
            <a:lvl1pPr marL="0" indent="0" algn="ctr">
              <a:buNone/>
              <a:defRPr lang="fr-FR">
                <a:solidFill>
                  <a:schemeClr val="accent6"/>
                </a:solidFill>
              </a:defRPr>
            </a:lvl1pPr>
          </a:lstStyle>
          <a:p>
            <a:pPr rtl="0"/>
            <a:r>
              <a:rPr lang="fr-FR"/>
              <a:t>Cliquez sur l'icône pour ajouter une image</a:t>
            </a:r>
            <a:endParaRPr lang="fr-FR" altLang="en-US"/>
          </a:p>
        </p:txBody>
      </p:sp>
      <p:sp>
        <p:nvSpPr>
          <p:cNvPr id="18" name="Espace réservé du contenu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19" name="Forme libre : Forme 25">
            <a:extLst>
              <a:ext uri="{FF2B5EF4-FFF2-40B4-BE49-F238E27FC236}">
                <a16:creationId xmlns:a16="http://schemas.microsoft.com/office/drawing/2014/main" id="{D7BBD3E8-D5DD-C21F-3792-4880373CCDCC}"/>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20" name="Forme libre : Forme 11">
            <a:extLst>
              <a:ext uri="{FF2B5EF4-FFF2-40B4-BE49-F238E27FC236}">
                <a16:creationId xmlns:a16="http://schemas.microsoft.com/office/drawing/2014/main" id="{FC461D80-0CAC-62E5-726A-63B48BEF3F2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3" name="Titre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rtlCol="0" anchor="t">
            <a:noAutofit/>
          </a:bodyPr>
          <a:lstStyle>
            <a:lvl1pP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47268D53-92DA-7335-4DAB-83485CAF3FE9}"/>
              </a:ext>
            </a:extLst>
          </p:cNvPr>
          <p:cNvSpPr>
            <a:spLocks noGrp="1"/>
          </p:cNvSpPr>
          <p:nvPr>
            <p:ph type="ftr" sz="quarter" idx="49"/>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21327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rci">
    <p:spTree>
      <p:nvGrpSpPr>
        <p:cNvPr id="1" name=""/>
        <p:cNvGrpSpPr/>
        <p:nvPr/>
      </p:nvGrpSpPr>
      <p:grpSpPr>
        <a:xfrm>
          <a:off x="0" y="0"/>
          <a:ext cx="0" cy="0"/>
          <a:chOff x="0" y="0"/>
          <a:chExt cx="0" cy="0"/>
        </a:xfrm>
      </p:grpSpPr>
      <p:sp>
        <p:nvSpPr>
          <p:cNvPr id="47" name="Forme libre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9" name="Hexagone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0" name="Hexagone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Hexagone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Hexagone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4" name="Forme libre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4" name="Hexagone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Hexagone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3" name="Forme libre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8" name="Hexagone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6" name="Forme libre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8" name="Espace réservé du contenu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9" name="Espace réservé du contenu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0" name="Espace réservé du contenu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1" name="Espace réservé du contenu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rtlCol="0" anchor="t">
            <a:noAutofit/>
          </a:bodyPr>
          <a:lstStyle>
            <a:lvl1pPr marL="0" indent="0" algn="l">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Titre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40" name="Forme libre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sp>
        <p:nvSpPr>
          <p:cNvPr id="17" name="Titre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rtlCol="0">
            <a:noAutofit/>
          </a:bodyPr>
          <a:lstStyle>
            <a:lvl1pPr>
              <a:defRPr lang="fr-FR">
                <a:solidFill>
                  <a:schemeClr val="accent6"/>
                </a:solidFill>
              </a:defRPr>
            </a:lvl1pPr>
          </a:lstStyle>
          <a:p>
            <a:pPr rtl="0"/>
            <a:r>
              <a:rPr lang="fr-FR"/>
              <a:t>Modifiez le style du titre</a:t>
            </a:r>
          </a:p>
        </p:txBody>
      </p:sp>
      <p:sp>
        <p:nvSpPr>
          <p:cNvPr id="7" name="Forme libre : Form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3" name="Forme libre: Form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4" name="Forme libre : Forme 13">
            <a:extLst>
              <a:ext uri="{FF2B5EF4-FFF2-40B4-BE49-F238E27FC236}">
                <a16:creationId xmlns:a16="http://schemas.microsoft.com/office/drawing/2014/main" id="{70174533-8C0E-4E82-A582-891A0555FA1F}"/>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5" name="Forme libre : Forme 14">
            <a:extLst>
              <a:ext uri="{FF2B5EF4-FFF2-40B4-BE49-F238E27FC236}">
                <a16:creationId xmlns:a16="http://schemas.microsoft.com/office/drawing/2014/main" id="{071E3938-A754-4D49-B509-249EE9BD83AB}"/>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6" name="Forme libre : Form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24" name="Espace réservé du contenu 47" descr="Cliquez sur l’icône pour ajouter une image">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rtlCol="0" anchor="ctr">
            <a:noAutofit/>
          </a:bodyPr>
          <a:lstStyle>
            <a:lvl1pPr marL="0" indent="0" algn="ctr">
              <a:lnSpc>
                <a:spcPct val="100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Cliquez pour modifier le style du titre du masque </a:t>
            </a:r>
          </a:p>
        </p:txBody>
      </p:sp>
      <p:sp>
        <p:nvSpPr>
          <p:cNvPr id="33" name="Espace réservé du contenu 47" descr="Cliquez sur l’icône pour ajouter une image">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descr="Cliquez sur l’icône pour ajouter une image">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5" name="Espace réservé du contenu 47" descr="Cliquez sur l’icône pour ajouter une image">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 name="Forme libre : Forme 6">
            <a:extLst>
              <a:ext uri="{FF2B5EF4-FFF2-40B4-BE49-F238E27FC236}">
                <a16:creationId xmlns:a16="http://schemas.microsoft.com/office/drawing/2014/main" id="{4D27EAE5-5D14-4E2B-9A4E-E1CE7C26F40F}"/>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9" name="Forme libre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28" name="Forme libre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30" name="Forme libre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11" name="Forme libre : Forme 10">
            <a:extLst>
              <a:ext uri="{FF2B5EF4-FFF2-40B4-BE49-F238E27FC236}">
                <a16:creationId xmlns:a16="http://schemas.microsoft.com/office/drawing/2014/main" id="{01796F5D-2CC8-44C2-B5B5-E61BEFFF5A72}"/>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2" name="Forme libre : Forme 11">
            <a:extLst>
              <a:ext uri="{FF2B5EF4-FFF2-40B4-BE49-F238E27FC236}">
                <a16:creationId xmlns:a16="http://schemas.microsoft.com/office/drawing/2014/main" id="{73093633-6A91-42B5-961C-4B3A5DDF2146}"/>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 name="Espace réservé du pied de page 1">
            <a:extLst>
              <a:ext uri="{FF2B5EF4-FFF2-40B4-BE49-F238E27FC236}">
                <a16:creationId xmlns:a16="http://schemas.microsoft.com/office/drawing/2014/main" id="{D6B1A7E0-D0BF-7FCA-D296-94BFC0D611C5}"/>
              </a:ext>
            </a:extLst>
          </p:cNvPr>
          <p:cNvSpPr>
            <a:spLocks noGrp="1"/>
          </p:cNvSpPr>
          <p:nvPr>
            <p:ph type="ftr" sz="quarter" idx="33"/>
          </p:nvPr>
        </p:nvSpPr>
        <p:spPr>
          <a:xfrm>
            <a:off x="484632" y="6217920"/>
            <a:ext cx="4114800" cy="365125"/>
          </a:xfrm>
        </p:spPr>
        <p:txBody>
          <a:bodyPr rtlCol="0"/>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FCAC10D1-DF42-8734-0793-84312B963E62}"/>
              </a:ext>
            </a:extLst>
          </p:cNvPr>
          <p:cNvSpPr>
            <a:spLocks noGrp="1"/>
          </p:cNvSpPr>
          <p:nvPr>
            <p:ph type="sldNum" sz="quarter" idx="34"/>
          </p:nvPr>
        </p:nvSpPr>
        <p:spPr>
          <a:xfrm>
            <a:off x="11194169" y="6217920"/>
            <a:ext cx="458592" cy="365125"/>
          </a:xfrm>
        </p:spPr>
        <p:txBody>
          <a:bodyPr rtlCol="0"/>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862097048"/>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rtlCol="0">
            <a:noAutofit/>
          </a:bodyPr>
          <a:lstStyle>
            <a:lvl1pPr>
              <a:defRPr lang="fr-FR">
                <a:solidFill>
                  <a:schemeClr val="accent6"/>
                </a:solidFill>
              </a:defRPr>
            </a:lvl1pPr>
          </a:lstStyle>
          <a:p>
            <a:pPr rtl="0"/>
            <a:r>
              <a:rPr lang="fr-FR"/>
              <a:t>Modifiez le style du titre</a:t>
            </a:r>
          </a:p>
        </p:txBody>
      </p:sp>
      <p:sp>
        <p:nvSpPr>
          <p:cNvPr id="14" name="Espace réservé du contenu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1" name="Espace réservé d’image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pied de page 4">
            <a:extLst>
              <a:ext uri="{FF2B5EF4-FFF2-40B4-BE49-F238E27FC236}">
                <a16:creationId xmlns:a16="http://schemas.microsoft.com/office/drawing/2014/main" id="{41F6C45B-70BB-86F1-1866-F93BEC26ACF8}"/>
              </a:ext>
            </a:extLst>
          </p:cNvPr>
          <p:cNvSpPr>
            <a:spLocks noGrp="1"/>
          </p:cNvSpPr>
          <p:nvPr>
            <p:ph type="ftr" sz="quarter" idx="52"/>
          </p:nvPr>
        </p:nvSpPr>
        <p:spPr/>
        <p:txBody>
          <a:bodyPr rtlCol="0">
            <a:noAutofit/>
          </a:bodyPr>
          <a:lstStyle>
            <a:lvl1pPr>
              <a:defRPr lang="fr-FR">
                <a:solidFill>
                  <a:schemeClr val="accent6"/>
                </a:solidFill>
              </a:defRPr>
            </a:lvl1pPr>
          </a:lstStyle>
          <a:p>
            <a:pPr rtl="0"/>
            <a:r>
              <a:rPr lang="fr-FR"/>
              <a:t>Titre de la présentation</a:t>
            </a:r>
          </a:p>
        </p:txBody>
      </p:sp>
      <p:sp>
        <p:nvSpPr>
          <p:cNvPr id="7" name="Espace réservé du numéro de diapositive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416125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8" name="Espace réservé du titre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lang="fr-FR">
                <a:solidFill>
                  <a:schemeClr val="accent6"/>
                </a:solidFill>
              </a:defRPr>
            </a:lvl1pPr>
          </a:lstStyle>
          <a:p>
            <a:pPr rtl="0"/>
            <a:r>
              <a:rPr lang="fr-FR"/>
              <a:t>Modifiez le style du titre</a:t>
            </a:r>
          </a:p>
        </p:txBody>
      </p:sp>
      <p:sp>
        <p:nvSpPr>
          <p:cNvPr id="18" name="Hexagone 17">
            <a:extLst>
              <a:ext uri="{FF2B5EF4-FFF2-40B4-BE49-F238E27FC236}">
                <a16:creationId xmlns:a16="http://schemas.microsoft.com/office/drawing/2014/main" id="{ADF8D8A3-175E-9A50-A98B-3766DAAB5EE2}"/>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Texte 47" descr="Cliquez sur l’icône pour ajouter une image">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rtlCol="0">
            <a:noAutofit/>
          </a:bodyPr>
          <a:lstStyle>
            <a:lvl1pPr marL="0" indent="0" algn="ctr">
              <a:lnSpc>
                <a:spcPct val="113000"/>
              </a:lnSpc>
              <a:buNone/>
              <a:defRPr lang="fr-FR" sz="1800" b="1" cap="all" baseline="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17" name="Espace réservé d’image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rtlCol="0">
            <a:noAutofit/>
          </a:bodyPr>
          <a:lstStyle>
            <a:lvl1pPr marL="0" indent="0" algn="ctr">
              <a:buNone/>
              <a:defRPr lang="fr-FR">
                <a:solidFill>
                  <a:schemeClr val="accent6"/>
                </a:solidFill>
              </a:defRPr>
            </a:lvl1pPr>
          </a:lstStyle>
          <a:p>
            <a:pPr rtl="0"/>
            <a:r>
              <a:rPr lang="fr-FR"/>
              <a:t>Cliquez sur l'icône pour ajouter une image</a:t>
            </a:r>
          </a:p>
        </p:txBody>
      </p:sp>
    </p:spTree>
    <p:extLst>
      <p:ext uri="{BB962C8B-B14F-4D97-AF65-F5344CB8AC3E}">
        <p14:creationId xmlns:p14="http://schemas.microsoft.com/office/powerpoint/2010/main" val="340771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rtlCol="0"/>
          <a:lstStyle>
            <a:lvl1pPr>
              <a:defRPr lang="fr-FR">
                <a:solidFill>
                  <a:schemeClr val="accent6"/>
                </a:solidFill>
              </a:defRPr>
            </a:lvl1pPr>
          </a:lstStyle>
          <a:p>
            <a:pPr rtl="0"/>
            <a:r>
              <a:rPr lang="fr-FR"/>
              <a:t>Modifiez le style du titre</a:t>
            </a:r>
          </a:p>
        </p:txBody>
      </p:sp>
      <p:sp>
        <p:nvSpPr>
          <p:cNvPr id="11" name="Espace réservé du contenu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rtlCol="0"/>
          <a:lstStyle>
            <a:lvl1pPr>
              <a:defRPr lang="fr-FR">
                <a:solidFill>
                  <a:schemeClr val="accent6"/>
                </a:solidFill>
              </a:defRPr>
            </a:lvl1pPr>
          </a:lstStyle>
          <a:p>
            <a:pPr rtl="0"/>
            <a:r>
              <a:rPr lang="fr-FR"/>
              <a:t>Cliquez pour modifier le style de texte du masque</a:t>
            </a:r>
            <a:endParaRPr lang="fr-FR" altLang="en-US"/>
          </a:p>
        </p:txBody>
      </p:sp>
      <p:sp>
        <p:nvSpPr>
          <p:cNvPr id="3" name="Espace réservé du pied de page 2">
            <a:extLst>
              <a:ext uri="{FF2B5EF4-FFF2-40B4-BE49-F238E27FC236}">
                <a16:creationId xmlns:a16="http://schemas.microsoft.com/office/drawing/2014/main" id="{D1C82179-6F61-D1EC-D800-74B748B37F0E}"/>
              </a:ext>
            </a:extLst>
          </p:cNvPr>
          <p:cNvSpPr>
            <a:spLocks noGrp="1"/>
          </p:cNvSpPr>
          <p:nvPr>
            <p:ph type="ftr" sz="quarter" idx="28"/>
          </p:nvPr>
        </p:nvSpPr>
        <p:spPr/>
        <p:txBody>
          <a:bodyPr rtlCol="0"/>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rtlCol="0"/>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67682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contenu avec conception">
    <p:spTree>
      <p:nvGrpSpPr>
        <p:cNvPr id="1" name=""/>
        <p:cNvGrpSpPr/>
        <p:nvPr/>
      </p:nvGrpSpPr>
      <p:grpSpPr>
        <a:xfrm>
          <a:off x="0" y="0"/>
          <a:ext cx="0" cy="0"/>
          <a:chOff x="0" y="0"/>
          <a:chExt cx="0" cy="0"/>
        </a:xfrm>
      </p:grpSpPr>
      <p:sp>
        <p:nvSpPr>
          <p:cNvPr id="11" name="Espace réservé du titre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lang="fr-FR">
                <a:solidFill>
                  <a:schemeClr val="accent6"/>
                </a:solidFill>
              </a:defRPr>
            </a:lvl1pPr>
          </a:lstStyle>
          <a:p>
            <a:pPr rtl="0"/>
            <a:r>
              <a:rPr lang="fr-FR"/>
              <a:t>Modifiez le style du titre</a:t>
            </a:r>
          </a:p>
        </p:txBody>
      </p:sp>
      <p:sp>
        <p:nvSpPr>
          <p:cNvPr id="10" name="Espace réservé au tableau">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rtlCol="0">
            <a:noAutofit/>
          </a:bodyPr>
          <a:lstStyle>
            <a:lvl1pPr>
              <a:defRPr lang="fr-FR">
                <a:solidFill>
                  <a:schemeClr val="accent6"/>
                </a:solidFill>
              </a:defRPr>
            </a:lvl1pPr>
          </a:lstStyle>
          <a:p>
            <a:pPr rtl="0"/>
            <a:r>
              <a:rPr lang="fr-FR"/>
              <a:t>Cliquez pour modifier le style de texte du masque</a:t>
            </a:r>
            <a:endParaRPr lang="fr-FR" altLang="en-US"/>
          </a:p>
        </p:txBody>
      </p:sp>
      <p:sp>
        <p:nvSpPr>
          <p:cNvPr id="9" name="Forme libre : Form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Forme libre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3" name="Forme libre : Form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2" name="Espace réservé du pied de page 1">
            <a:extLst>
              <a:ext uri="{FF2B5EF4-FFF2-40B4-BE49-F238E27FC236}">
                <a16:creationId xmlns:a16="http://schemas.microsoft.com/office/drawing/2014/main" id="{5F7A154B-D8F5-C1FB-307D-496380875BD1}"/>
              </a:ext>
            </a:extLst>
          </p:cNvPr>
          <p:cNvSpPr>
            <a:spLocks noGrp="1"/>
          </p:cNvSpPr>
          <p:nvPr>
            <p:ph type="ftr" sz="quarter" idx="28"/>
          </p:nvPr>
        </p:nvSpPr>
        <p:spPr/>
        <p:txBody>
          <a:bodyPr rtlCol="0">
            <a:noAutofit/>
          </a:bodyPr>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is ">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rtlCol="0" anchor="b">
            <a:noAutofit/>
          </a:bodyPr>
          <a:lstStyle>
            <a:lvl1pPr>
              <a:defRPr lang="fr-FR" sz="2700">
                <a:latin typeface="+mn-lt"/>
              </a:defRPr>
            </a:lvl1pPr>
          </a:lstStyle>
          <a:p>
            <a:pPr rtl="0"/>
            <a:r>
              <a:rPr lang="fr-FR"/>
              <a:t>Cliquez pour modifier le style du texte</a:t>
            </a:r>
          </a:p>
        </p:txBody>
      </p:sp>
      <p:sp>
        <p:nvSpPr>
          <p:cNvPr id="11" name="Sous-titre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rtlCol="0">
            <a:noAutofit/>
          </a:bodyPr>
          <a:lstStyle>
            <a:lvl1pPr marL="0" indent="0">
              <a:lnSpc>
                <a:spcPct val="100000"/>
              </a:lnSpc>
              <a:buNone/>
              <a:defRPr lang="fr-FR" sz="1500" b="0">
                <a:solidFill>
                  <a:schemeClr val="accent4"/>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4" name="Forme libre : Forme 5">
            <a:extLst>
              <a:ext uri="{FF2B5EF4-FFF2-40B4-BE49-F238E27FC236}">
                <a16:creationId xmlns:a16="http://schemas.microsoft.com/office/drawing/2014/main" id="{0CA4AA19-0D07-46AB-AC12-64054BBBB499}"/>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5" name="Forme libre : Forme 6">
            <a:extLst>
              <a:ext uri="{FF2B5EF4-FFF2-40B4-BE49-F238E27FC236}">
                <a16:creationId xmlns:a16="http://schemas.microsoft.com/office/drawing/2014/main" id="{DF781D9E-0DF5-4DDA-84E6-35DFB054158C}"/>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600"/>
          </a:p>
        </p:txBody>
      </p:sp>
      <p:sp>
        <p:nvSpPr>
          <p:cNvPr id="6" name="Forme libre : Forme 7">
            <a:extLst>
              <a:ext uri="{FF2B5EF4-FFF2-40B4-BE49-F238E27FC236}">
                <a16:creationId xmlns:a16="http://schemas.microsoft.com/office/drawing/2014/main" id="{86BA1075-E23C-4BC9-8F67-B2E408F864D2}"/>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8" name="Forme libre : Forme 11">
            <a:extLst>
              <a:ext uri="{FF2B5EF4-FFF2-40B4-BE49-F238E27FC236}">
                <a16:creationId xmlns:a16="http://schemas.microsoft.com/office/drawing/2014/main" id="{B2A4CA75-D17E-243B-9C56-A63C75AF6D56}"/>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3" name="Espace réservé du pied de page 2">
            <a:extLst>
              <a:ext uri="{FF2B5EF4-FFF2-40B4-BE49-F238E27FC236}">
                <a16:creationId xmlns:a16="http://schemas.microsoft.com/office/drawing/2014/main" id="{7964077E-956B-EA3A-700F-A833D82341FE}"/>
              </a:ext>
            </a:extLst>
          </p:cNvPr>
          <p:cNvSpPr>
            <a:spLocks noGrp="1"/>
          </p:cNvSpPr>
          <p:nvPr>
            <p:ph type="ftr" sz="quarter" idx="30"/>
          </p:nvPr>
        </p:nvSpPr>
        <p:spPr/>
        <p:txBody>
          <a:bodyPr rtlCol="0">
            <a:noAutofit/>
          </a:bodyPr>
          <a:lstStyle>
            <a:defPPr>
              <a:defRPr lang="fr-FR"/>
            </a:defPPr>
          </a:lstStyle>
          <a:p>
            <a:pPr rtl="0"/>
            <a:r>
              <a:rPr lang="fr-FR" noProof="0"/>
              <a:t>Titre de la présentation</a:t>
            </a:r>
          </a:p>
        </p:txBody>
      </p:sp>
      <p:sp>
        <p:nvSpPr>
          <p:cNvPr id="10" name="Espace réservé du numéro de diapositive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rtlCol="0">
            <a:noAutofit/>
          </a:bodyPr>
          <a:lstStyle>
            <a:defPPr>
              <a:defRPr lang="fr-FR"/>
            </a:defPPr>
          </a:lstStyle>
          <a:p>
            <a:pPr rtl="0"/>
            <a:fld id="{47FEACEE-25B4-4A2D-B147-27296E36371D}" type="slidenum">
              <a:rPr lang="fr-FR" altLang="zh-CN" noProof="0" smtClean="0"/>
              <a:pPr rtl="0"/>
              <a:t>‹N°›</a:t>
            </a:fld>
            <a:endParaRPr lang="fr-FR" altLang="zh-CN" noProof="0"/>
          </a:p>
        </p:txBody>
      </p:sp>
    </p:spTree>
    <p:extLst>
      <p:ext uri="{BB962C8B-B14F-4D97-AF65-F5344CB8AC3E}">
        <p14:creationId xmlns:p14="http://schemas.microsoft.com/office/powerpoint/2010/main" val="12564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membres d’équipe">
    <p:spTree>
      <p:nvGrpSpPr>
        <p:cNvPr id="1" name=""/>
        <p:cNvGrpSpPr/>
        <p:nvPr/>
      </p:nvGrpSpPr>
      <p:grpSpPr>
        <a:xfrm>
          <a:off x="0" y="0"/>
          <a:ext cx="0" cy="0"/>
          <a:chOff x="0" y="0"/>
          <a:chExt cx="0" cy="0"/>
        </a:xfrm>
      </p:grpSpPr>
      <p:sp>
        <p:nvSpPr>
          <p:cNvPr id="16" name="Espace réservé du titre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60" name="Espace réservé du contenu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52" name="Espace réservé du contenu 47" descr="Cliquez sur l’icône pour ajouter une image">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3" name="Espace réservé du contenu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1" name="Espace réservé du contenu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Espace réservé du contenu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2" name="Espace réservé du contenu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19" name="Espace réservé du contenu 47" descr="Cliquez sur l’icône pour ajouter une image">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3" name="Espace réservé du contenu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5" name="Espace réservé du contenu 47" descr="Cliquez sur l’icône pour ajouter une image">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 name="Espace réservé du pied de page 1">
            <a:extLst>
              <a:ext uri="{FF2B5EF4-FFF2-40B4-BE49-F238E27FC236}">
                <a16:creationId xmlns:a16="http://schemas.microsoft.com/office/drawing/2014/main" id="{89028585-56FF-7B3D-783D-D06964F7C099}"/>
              </a:ext>
            </a:extLst>
          </p:cNvPr>
          <p:cNvSpPr>
            <a:spLocks noGrp="1"/>
          </p:cNvSpPr>
          <p:nvPr>
            <p:ph type="ftr" sz="quarter" idx="58"/>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2636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 membres d’équipe">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rtlCol="0" anchor="t">
            <a:noAutofit/>
          </a:bodyPr>
          <a:lstStyle>
            <a:lvl1pPr>
              <a:defRPr lang="fr-FR">
                <a:solidFill>
                  <a:schemeClr val="accent6"/>
                </a:solidFill>
              </a:defRPr>
            </a:lvl1pPr>
          </a:lstStyle>
          <a:p>
            <a:pPr rtl="0"/>
            <a:r>
              <a:rPr lang="fr-FR"/>
              <a:t>Modifiez le style du titre</a:t>
            </a:r>
          </a:p>
        </p:txBody>
      </p:sp>
      <p:sp>
        <p:nvSpPr>
          <p:cNvPr id="38" name="Espace réservé du contenu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39" name="Espace réservé du contenu 47" descr="Cliquez sur l’icône pour ajouter une image">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rtlCol="0">
            <a:noAutofit/>
          </a:bodyPr>
          <a:lstStyle>
            <a:lvl1pPr marL="0" indent="0" algn="l">
              <a:lnSpc>
                <a:spcPct val="90000"/>
              </a:lnSpc>
              <a:spcBef>
                <a:spcPts val="0"/>
              </a:spcBef>
              <a:buNone/>
              <a:defRPr lang="fr-FR" sz="1400" b="0"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56" name="Espace réservé du contenu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1" name="Espace réservé du contenu 47" descr="Cliquez sur l’icône pour ajouter une image">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2" name="Espace réservé du contenu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8" name="Espace réservé du contenu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descr="Cliquez sur l’icône pour ajouter une image">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4" name="Espace réservé du contenu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rtlCol="0">
            <a:noAutofit/>
          </a:bodyPr>
          <a:lstStyle>
            <a:lvl1pPr marL="0" indent="0" algn="l">
              <a:lnSpc>
                <a:spcPct val="100000"/>
              </a:lnSpc>
              <a:spcBef>
                <a:spcPts val="0"/>
              </a:spcBef>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1" name="Espace réservé du contenu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descr="Cliquez sur l’icône pour ajouter une image">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6" name="Espace réservé du contenu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9" name="Espace réservé du contenu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7" name="Espace réservé du contenu 47" descr="Cliquez sur l’icône pour ajouter une image">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0" name="Espace réservé du contenu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2" name="Espace réservé du contenu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1" name="Espace réservé du contenu 47" descr="Cliquez sur l’icône pour ajouter une image">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2" name="Espace réservé du contenu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5" name="Espace réservé du contenu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3" name="Espace réservé du contenu 47" descr="Cliquez sur l’icône pour ajouter une image">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8" name="Espace réservé du contenu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3" name="Espace réservé du contenu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9" name="Espace réservé du contenu 47" descr="Cliquez sur l’icône pour ajouter une image">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0" name="Espace réservé du contenu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 name="Espace réservé du pied de page 4">
            <a:extLst>
              <a:ext uri="{FF2B5EF4-FFF2-40B4-BE49-F238E27FC236}">
                <a16:creationId xmlns:a16="http://schemas.microsoft.com/office/drawing/2014/main" id="{B2964988-2386-5A15-B085-00BD5D58E53C}"/>
              </a:ext>
            </a:extLst>
          </p:cNvPr>
          <p:cNvSpPr>
            <a:spLocks noGrp="1"/>
          </p:cNvSpPr>
          <p:nvPr>
            <p:ph type="ftr" sz="quarter" idx="76"/>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rtlCol="0">
            <a:noAutofit/>
          </a:bodyPr>
          <a:lstStyle>
            <a:lvl1pPr>
              <a:defRPr lang="fr-FR" b="0">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74311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20000"/>
          </a:schemeClr>
        </a:solidFill>
        <a:effectLst/>
      </p:bgPr>
    </p:bg>
    <p:spTree>
      <p:nvGrpSpPr>
        <p:cNvPr id="1" name=""/>
        <p:cNvGrpSpPr/>
        <p:nvPr/>
      </p:nvGrpSpPr>
      <p:grpSpPr>
        <a:xfrm>
          <a:off x="0" y="0"/>
          <a:ext cx="0" cy="0"/>
          <a:chOff x="0" y="0"/>
          <a:chExt cx="0" cy="0"/>
        </a:xfrm>
      </p:grpSpPr>
      <p:sp>
        <p:nvSpPr>
          <p:cNvPr id="4" name="Espace réservé du contenu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lang="fr-FR" sz="1200">
                <a:solidFill>
                  <a:schemeClr val="accent6"/>
                </a:solidFill>
                <a:latin typeface="+mn-lt"/>
              </a:defRPr>
            </a:lvl1pPr>
          </a:lstStyle>
          <a:p>
            <a:pPr rtl="0"/>
            <a:fld id="{47FEACEE-25B4-4A2D-B147-27296E36371D}" type="slidenum">
              <a:rPr lang="fr-FR" altLang="zh-CN" smtClean="0"/>
              <a:pPr rtl="0"/>
              <a:t>‹N°›</a:t>
            </a:fld>
            <a:endParaRPr lang="fr-FR" altLang="zh-CN"/>
          </a:p>
        </p:txBody>
      </p:sp>
      <p:sp>
        <p:nvSpPr>
          <p:cNvPr id="6" name="Espace réservé du texte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fr-FR"/>
            </a:def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itre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fr-FR"/>
            </a:defPPr>
          </a:lstStyle>
          <a:p>
            <a:pPr rtl="0"/>
            <a:r>
              <a:rPr lang="fr-FR" noProof="0"/>
              <a:t>Modifiez le style du titre</a:t>
            </a:r>
          </a:p>
        </p:txBody>
      </p:sp>
      <p:sp>
        <p:nvSpPr>
          <p:cNvPr id="8" name="Espace réservé du pied de page 7">
            <a:extLst>
              <a:ext uri="{FF2B5EF4-FFF2-40B4-BE49-F238E27FC236}">
                <a16:creationId xmlns:a16="http://schemas.microsoft.com/office/drawing/2014/main" id="{C176125D-E69D-E2ED-1549-3D67DBD487E0}"/>
              </a:ext>
            </a:extLst>
          </p:cNvPr>
          <p:cNvSpPr>
            <a:spLocks noGrp="1"/>
          </p:cNvSpPr>
          <p:nvPr>
            <p:ph type="ftr" sz="quarter" idx="3"/>
          </p:nvPr>
        </p:nvSpPr>
        <p:spPr>
          <a:xfrm>
            <a:off x="484632" y="6217920"/>
            <a:ext cx="4114800" cy="365125"/>
          </a:xfrm>
          <a:prstGeom prst="rect">
            <a:avLst/>
          </a:prstGeom>
        </p:spPr>
        <p:txBody>
          <a:bodyPr vert="horz" lIns="91440" tIns="45720" rIns="91440" bIns="45720" rtlCol="0" anchor="ctr">
            <a:noAutofit/>
          </a:bodyPr>
          <a:lstStyle>
            <a:lvl1pPr algn="l">
              <a:defRPr lang="fr-FR" sz="1200">
                <a:solidFill>
                  <a:schemeClr val="accent6"/>
                </a:solidFill>
                <a:latin typeface="+mn-lt"/>
              </a:defRPr>
            </a:lvl1pPr>
          </a:lstStyle>
          <a:p>
            <a:pPr rtl="0"/>
            <a:r>
              <a:rPr lang="fr-FR"/>
              <a:t>Titre de la présentation</a:t>
            </a:r>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52"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8" r:id="rId11"/>
    <p:sldLayoutId id="2147483661" r:id="rId12"/>
    <p:sldLayoutId id="2147483662" r:id="rId13"/>
    <p:sldLayoutId id="2147483663" r:id="rId14"/>
    <p:sldLayoutId id="2147483664" r:id="rId15"/>
    <p:sldLayoutId id="2147483665" r:id="rId16"/>
  </p:sldLayoutIdLst>
  <p:hf hdr="0" dt="0"/>
  <p:txStyles>
    <p:titleStyle>
      <a:lvl1pPr algn="l" defTabSz="914400" rtl="0" eaLnBrk="1" latinLnBrk="0" hangingPunct="1">
        <a:lnSpc>
          <a:spcPct val="90000"/>
        </a:lnSpc>
        <a:spcBef>
          <a:spcPct val="0"/>
        </a:spcBef>
        <a:buNone/>
        <a:defRPr lang="fr-FR" sz="4400" b="1" kern="1200">
          <a:solidFill>
            <a:schemeClr val="accent6"/>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93A3B864-5E85-99D2-93E5-5CA1F4F35DC7}"/>
              </a:ext>
            </a:extLst>
          </p:cNvPr>
          <p:cNvSpPr>
            <a:spLocks noGrp="1"/>
          </p:cNvSpPr>
          <p:nvPr>
            <p:ph type="title"/>
          </p:nvPr>
        </p:nvSpPr>
        <p:spPr>
          <a:xfrm>
            <a:off x="1484764" y="1986926"/>
            <a:ext cx="4142269" cy="2057441"/>
          </a:xfrm>
        </p:spPr>
        <p:txBody>
          <a:bodyPr rtlCol="0"/>
          <a:lstStyle>
            <a:defPPr>
              <a:defRPr lang="fr-FR"/>
            </a:defPPr>
          </a:lstStyle>
          <a:p>
            <a:pPr rtl="0"/>
            <a:r>
              <a:rPr lang="fr-FR" sz="2800"/>
              <a:t>Visio Partenaires</a:t>
            </a:r>
            <a:br>
              <a:rPr lang="fr-FR"/>
            </a:br>
            <a:r>
              <a:rPr lang="fr-FR" sz="2800"/>
              <a:t>Le 7/11/2025</a:t>
            </a:r>
          </a:p>
        </p:txBody>
      </p:sp>
      <p:sp>
        <p:nvSpPr>
          <p:cNvPr id="9" name="Espace réservé du texte 8">
            <a:extLst>
              <a:ext uri="{FF2B5EF4-FFF2-40B4-BE49-F238E27FC236}">
                <a16:creationId xmlns:a16="http://schemas.microsoft.com/office/drawing/2014/main" id="{485E0237-B9A1-0B58-E0AA-05EF84817EB4}"/>
              </a:ext>
            </a:extLst>
          </p:cNvPr>
          <p:cNvSpPr>
            <a:spLocks noGrp="1"/>
          </p:cNvSpPr>
          <p:nvPr>
            <p:ph type="body" sz="quarter" idx="28"/>
          </p:nvPr>
        </p:nvSpPr>
        <p:spPr>
          <a:xfrm>
            <a:off x="1623240" y="4044367"/>
            <a:ext cx="7820037" cy="605272"/>
          </a:xfrm>
        </p:spPr>
        <p:txBody>
          <a:bodyPr vert="horz" lIns="91440" tIns="45720" rIns="91440" bIns="45720" rtlCol="0" anchor="t">
            <a:noAutofit/>
          </a:bodyPr>
          <a:lstStyle>
            <a:defPPr>
              <a:defRPr lang="fr-FR"/>
            </a:defPPr>
          </a:lstStyle>
          <a:p>
            <a:pPr marL="285750" indent="-285750" rtl="0">
              <a:buFont typeface="Arial" panose="020B0604020202020204" pitchFamily="34" charset="0"/>
              <a:buChar char="•"/>
            </a:pPr>
            <a:r>
              <a:rPr lang="fr-FR"/>
              <a:t>Caf.fr : Alerte déclaration trimestrielle absente</a:t>
            </a:r>
          </a:p>
          <a:p>
            <a:pPr marL="285750" indent="-285750">
              <a:buFont typeface="Arial" panose="020B0604020202020204" pitchFamily="34" charset="0"/>
              <a:buChar char="•"/>
            </a:pPr>
            <a:r>
              <a:rPr lang="fr-FR"/>
              <a:t>Contact allocataires pour la Prime de Noël</a:t>
            </a:r>
          </a:p>
          <a:p>
            <a:pPr marL="285750" indent="-285750">
              <a:buFont typeface="Arial" panose="020B0604020202020204" pitchFamily="34" charset="0"/>
              <a:buChar char="•"/>
            </a:pPr>
            <a:r>
              <a:rPr lang="fr-FR"/>
              <a:t>Pécule Allocation Rentrée Scolaire consignée – Modalités de paiement</a:t>
            </a:r>
          </a:p>
          <a:p>
            <a:pPr marL="285750" indent="-285750">
              <a:buFont typeface="Arial" panose="020B0604020202020204" pitchFamily="34" charset="0"/>
              <a:buChar char="•"/>
            </a:pPr>
            <a:r>
              <a:rPr lang="fr-FR"/>
              <a:t>Nouveaux barèmes Aide au logement</a:t>
            </a:r>
          </a:p>
        </p:txBody>
      </p:sp>
      <p:sp>
        <p:nvSpPr>
          <p:cNvPr id="10" name="Forme libre: Form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6" y="47938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14" name="Forme libre: Form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6231291" y="2656050"/>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4" name="Forme libre: Forme 11">
            <a:extLst>
              <a:ext uri="{FF2B5EF4-FFF2-40B4-BE49-F238E27FC236}">
                <a16:creationId xmlns:a16="http://schemas.microsoft.com/office/drawing/2014/main" id="{B9F0C3EA-AC10-654C-3051-181D91684997}"/>
              </a:ext>
              <a:ext uri="{C183D7F6-B498-43B3-948B-1728B52AA6E4}">
                <adec:decorative xmlns:adec="http://schemas.microsoft.com/office/drawing/2017/decorative" val="1"/>
              </a:ext>
            </a:extLst>
          </p:cNvPr>
          <p:cNvSpPr/>
          <p:nvPr/>
        </p:nvSpPr>
        <p:spPr>
          <a:xfrm>
            <a:off x="7050269" y="479389"/>
            <a:ext cx="3656967" cy="4050520"/>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543282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8F332A6-DCB9-585F-D7EA-B72D6ACED4E0}"/>
              </a:ext>
            </a:extLst>
          </p:cNvPr>
          <p:cNvSpPr txBox="1"/>
          <p:nvPr/>
        </p:nvSpPr>
        <p:spPr>
          <a:xfrm>
            <a:off x="594189" y="1502688"/>
            <a:ext cx="8822266" cy="646331"/>
          </a:xfrm>
          <a:prstGeom prst="rect">
            <a:avLst/>
          </a:prstGeom>
          <a:noFill/>
        </p:spPr>
        <p:txBody>
          <a:bodyPr wrap="square">
            <a:spAutoFit/>
          </a:bodyPr>
          <a:lstStyle/>
          <a:p>
            <a:pPr rtl="0"/>
            <a:endParaRPr lang="fr-FR"/>
          </a:p>
          <a:p>
            <a:pPr rtl="0"/>
            <a:endParaRPr lang="fr-FR" b="1">
              <a:solidFill>
                <a:srgbClr val="7030A0"/>
              </a:solidFill>
            </a:endParaRPr>
          </a:p>
        </p:txBody>
      </p:sp>
      <p:sp>
        <p:nvSpPr>
          <p:cNvPr id="7" name="ZoneTexte 6">
            <a:extLst>
              <a:ext uri="{FF2B5EF4-FFF2-40B4-BE49-F238E27FC236}">
                <a16:creationId xmlns:a16="http://schemas.microsoft.com/office/drawing/2014/main" id="{9C41B000-4057-0280-2E6F-A9B1590193F2}"/>
              </a:ext>
            </a:extLst>
          </p:cNvPr>
          <p:cNvSpPr txBox="1"/>
          <p:nvPr/>
        </p:nvSpPr>
        <p:spPr>
          <a:xfrm>
            <a:off x="499298" y="349262"/>
            <a:ext cx="10490754" cy="738664"/>
          </a:xfrm>
          <a:prstGeom prst="rect">
            <a:avLst/>
          </a:prstGeom>
          <a:noFill/>
        </p:spPr>
        <p:txBody>
          <a:bodyPr wrap="square">
            <a:spAutoFit/>
          </a:bodyPr>
          <a:lstStyle/>
          <a:p>
            <a:endParaRPr lang="fr-FR"/>
          </a:p>
          <a:p>
            <a:pPr marL="285750" indent="-285750">
              <a:buFont typeface="Arial" panose="020B0604020202020204" pitchFamily="34" charset="0"/>
              <a:buChar char="•"/>
            </a:pPr>
            <a:r>
              <a:rPr lang="fr-FR" sz="2400"/>
              <a:t>Alerte déclaration trimestrielle absente</a:t>
            </a:r>
          </a:p>
        </p:txBody>
      </p:sp>
      <p:sp>
        <p:nvSpPr>
          <p:cNvPr id="2" name="ZoneTexte 1">
            <a:extLst>
              <a:ext uri="{FF2B5EF4-FFF2-40B4-BE49-F238E27FC236}">
                <a16:creationId xmlns:a16="http://schemas.microsoft.com/office/drawing/2014/main" id="{05262CAA-A091-8774-367B-B627DC5A5A25}"/>
              </a:ext>
            </a:extLst>
          </p:cNvPr>
          <p:cNvSpPr txBox="1"/>
          <p:nvPr/>
        </p:nvSpPr>
        <p:spPr>
          <a:xfrm>
            <a:off x="499298" y="1502688"/>
            <a:ext cx="10006265" cy="646331"/>
          </a:xfrm>
          <a:prstGeom prst="rect">
            <a:avLst/>
          </a:prstGeom>
        </p:spPr>
        <p:txBody>
          <a:bodyPr wrap="none" rtlCol="0">
            <a:spAutoFit/>
          </a:bodyPr>
          <a:lstStyle/>
          <a:p>
            <a:pPr marL="0" indent="0" algn="just">
              <a:lnSpc>
                <a:spcPct val="100000"/>
              </a:lnSpc>
              <a:spcBef>
                <a:spcPts val="0"/>
              </a:spcBef>
              <a:buFontTx/>
              <a:buNone/>
            </a:pPr>
            <a:r>
              <a:rPr lang="fr-FR" sz="1800">
                <a:latin typeface="Posterama" panose="020B0504020200020000" pitchFamily="34" charset="0"/>
                <a:ea typeface="微软雅黑"/>
                <a:cs typeface="Posterama" panose="020B0504020200020000" pitchFamily="34" charset="0"/>
              </a:rPr>
              <a:t>Si un allocataire se manifeste car l’alerte sur son compte caf.fr n’est pas disponible,</a:t>
            </a:r>
          </a:p>
          <a:p>
            <a:pPr marL="0" indent="0" algn="just">
              <a:lnSpc>
                <a:spcPct val="100000"/>
              </a:lnSpc>
              <a:spcBef>
                <a:spcPts val="0"/>
              </a:spcBef>
              <a:buFontTx/>
              <a:buNone/>
            </a:pPr>
            <a:r>
              <a:rPr lang="fr-FR">
                <a:latin typeface="Posterama" panose="020B0504020200020000" pitchFamily="34" charset="0"/>
                <a:ea typeface="微软雅黑"/>
                <a:cs typeface="Posterama" panose="020B0504020200020000" pitchFamily="34" charset="0"/>
              </a:rPr>
              <a:t>Il a la possibilité de sélectionner sur son profil l’onglet ressources / ressources trimestrielles.</a:t>
            </a:r>
          </a:p>
        </p:txBody>
      </p:sp>
      <p:pic>
        <p:nvPicPr>
          <p:cNvPr id="9" name="Image 8">
            <a:extLst>
              <a:ext uri="{FF2B5EF4-FFF2-40B4-BE49-F238E27FC236}">
                <a16:creationId xmlns:a16="http://schemas.microsoft.com/office/drawing/2014/main" id="{79928C54-5A21-77F3-3F40-000191AF707C}"/>
              </a:ext>
            </a:extLst>
          </p:cNvPr>
          <p:cNvPicPr>
            <a:picLocks noChangeAspect="1"/>
          </p:cNvPicPr>
          <p:nvPr/>
        </p:nvPicPr>
        <p:blipFill>
          <a:blip r:embed="rId3"/>
          <a:stretch>
            <a:fillRect/>
          </a:stretch>
        </p:blipFill>
        <p:spPr>
          <a:xfrm>
            <a:off x="594189" y="2149019"/>
            <a:ext cx="9030751" cy="4648516"/>
          </a:xfrm>
          <a:prstGeom prst="rect">
            <a:avLst/>
          </a:prstGeom>
        </p:spPr>
      </p:pic>
    </p:spTree>
    <p:extLst>
      <p:ext uri="{BB962C8B-B14F-4D97-AF65-F5344CB8AC3E}">
        <p14:creationId xmlns:p14="http://schemas.microsoft.com/office/powerpoint/2010/main" val="3049586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F95F5-F745-F963-6EF7-0CD1CABEF275}"/>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E0DFBB56-8061-57DB-ABE1-78C59900991B}"/>
              </a:ext>
            </a:extLst>
          </p:cNvPr>
          <p:cNvSpPr txBox="1"/>
          <p:nvPr/>
        </p:nvSpPr>
        <p:spPr>
          <a:xfrm>
            <a:off x="594189" y="1502688"/>
            <a:ext cx="8822266" cy="646331"/>
          </a:xfrm>
          <a:prstGeom prst="rect">
            <a:avLst/>
          </a:prstGeom>
          <a:noFill/>
        </p:spPr>
        <p:txBody>
          <a:bodyPr wrap="square">
            <a:spAutoFit/>
          </a:bodyPr>
          <a:lstStyle/>
          <a:p>
            <a:pPr rtl="0"/>
            <a:endParaRPr lang="fr-FR"/>
          </a:p>
          <a:p>
            <a:pPr rtl="0"/>
            <a:endParaRPr lang="fr-FR" b="1">
              <a:solidFill>
                <a:srgbClr val="7030A0"/>
              </a:solidFill>
            </a:endParaRPr>
          </a:p>
        </p:txBody>
      </p:sp>
      <p:sp>
        <p:nvSpPr>
          <p:cNvPr id="7" name="ZoneTexte 6">
            <a:extLst>
              <a:ext uri="{FF2B5EF4-FFF2-40B4-BE49-F238E27FC236}">
                <a16:creationId xmlns:a16="http://schemas.microsoft.com/office/drawing/2014/main" id="{8095581D-901F-55DB-B6CD-C86EE4FF574C}"/>
              </a:ext>
            </a:extLst>
          </p:cNvPr>
          <p:cNvSpPr txBox="1"/>
          <p:nvPr/>
        </p:nvSpPr>
        <p:spPr>
          <a:xfrm>
            <a:off x="499298" y="349262"/>
            <a:ext cx="10490754" cy="738664"/>
          </a:xfrm>
          <a:prstGeom prst="rect">
            <a:avLst/>
          </a:prstGeom>
          <a:noFill/>
        </p:spPr>
        <p:txBody>
          <a:bodyPr wrap="square">
            <a:spAutoFit/>
          </a:bodyPr>
          <a:lstStyle/>
          <a:p>
            <a:endParaRPr lang="fr-FR"/>
          </a:p>
          <a:p>
            <a:pPr marL="285750" indent="-285750">
              <a:buFont typeface="Arial" panose="020B0604020202020204" pitchFamily="34" charset="0"/>
              <a:buChar char="•"/>
            </a:pPr>
            <a:r>
              <a:rPr lang="fr-FR" sz="2400"/>
              <a:t>Contact allocataires pour la Prime de Noël</a:t>
            </a:r>
          </a:p>
        </p:txBody>
      </p:sp>
      <p:sp>
        <p:nvSpPr>
          <p:cNvPr id="5" name="ZoneTexte 4">
            <a:extLst>
              <a:ext uri="{FF2B5EF4-FFF2-40B4-BE49-F238E27FC236}">
                <a16:creationId xmlns:a16="http://schemas.microsoft.com/office/drawing/2014/main" id="{EF3793CE-1393-B3C6-2C4A-84524AA6B6E0}"/>
              </a:ext>
            </a:extLst>
          </p:cNvPr>
          <p:cNvSpPr txBox="1"/>
          <p:nvPr/>
        </p:nvSpPr>
        <p:spPr>
          <a:xfrm>
            <a:off x="327805" y="1450719"/>
            <a:ext cx="11171206" cy="2939266"/>
          </a:xfrm>
          <a:prstGeom prst="rect">
            <a:avLst/>
          </a:prstGeom>
          <a:noFill/>
        </p:spPr>
        <p:txBody>
          <a:bodyPr wrap="square">
            <a:spAutoFit/>
          </a:bodyPr>
          <a:lstStyle/>
          <a:p>
            <a:pPr algn="l" rtl="0" fontAlgn="base">
              <a:lnSpc>
                <a:spcPts val="2025"/>
              </a:lnSpc>
              <a:buNone/>
            </a:pPr>
            <a:r>
              <a:rPr lang="fr-FR" sz="1800" b="0" i="0" u="none" strike="noStrike">
                <a:solidFill>
                  <a:srgbClr val="000000"/>
                </a:solidFill>
                <a:effectLst/>
                <a:latin typeface="Abadi" panose="020B0604020104020204" pitchFamily="34" charset="0"/>
              </a:rPr>
              <a:t>Actuellement, des allocataires sollicitent nos services au sujet de la Prime de Noël (ou Prime exceptionnelle de fin d’année).</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2025"/>
              </a:lnSpc>
              <a:buNone/>
            </a:pPr>
            <a:r>
              <a:rPr lang="fr-FR" sz="1800" b="0" i="0">
                <a:solidFill>
                  <a:srgbClr val="000000"/>
                </a:solidFill>
                <a:effectLst/>
                <a:latin typeface="Abadi" panose="020B0604020104020204" pitchFamily="34" charset="0"/>
              </a:rPr>
              <a:t>​</a:t>
            </a:r>
            <a:endParaRPr lang="fr-FR"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Cette prime est une aide exceptionnelle forfaitaire versée en fin d’année aux personnes qui perçoivent certains minima sociaux.</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1350"/>
              </a:lnSpc>
              <a:buNone/>
            </a:pPr>
            <a:r>
              <a:rPr lang="fr-FR" sz="1200" b="0" i="0">
                <a:solidFill>
                  <a:srgbClr val="000000"/>
                </a:solidFill>
                <a:effectLst/>
                <a:latin typeface="Abadi" panose="020B0604020104020204" pitchFamily="34" charset="0"/>
              </a:rPr>
              <a:t>​</a:t>
            </a:r>
            <a:endParaRPr lang="fr-FR"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En cas de contact, voici quelques éléments de langage :</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1350"/>
              </a:lnSpc>
              <a:buNone/>
            </a:pPr>
            <a:r>
              <a:rPr lang="fr-FR" sz="1200" b="0" i="0">
                <a:solidFill>
                  <a:srgbClr val="000000"/>
                </a:solidFill>
                <a:effectLst/>
                <a:latin typeface="Abadi" panose="020B0604020104020204" pitchFamily="34" charset="0"/>
              </a:rPr>
              <a:t>​</a:t>
            </a:r>
            <a:endParaRPr lang="fr-FR" b="0" i="0">
              <a:solidFill>
                <a:srgbClr val="000000"/>
              </a:solidFill>
              <a:effectLst/>
              <a:latin typeface="Segoe UI" panose="020B0502040204020203" pitchFamily="34" charset="0"/>
            </a:endParaRPr>
          </a:p>
          <a:p>
            <a:pPr algn="l" rtl="0" fontAlgn="base">
              <a:lnSpc>
                <a:spcPts val="2025"/>
              </a:lnSpc>
              <a:buNone/>
            </a:pPr>
            <a:r>
              <a:rPr lang="fr-FR" sz="1800" b="0" i="1" u="none" strike="noStrike">
                <a:solidFill>
                  <a:srgbClr val="8FAADC"/>
                </a:solidFill>
                <a:effectLst/>
                <a:latin typeface="Abadi" panose="020B0604020104020204" pitchFamily="34" charset="0"/>
              </a:rPr>
              <a:t>«  Nous vous informons qu’à ce jour, nous ne disposons pas encore des informations et des montants concernant la reconduite de ce dispositif. »</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1350"/>
              </a:lnSpc>
              <a:buNone/>
            </a:pPr>
            <a:r>
              <a:rPr lang="fr-FR" sz="1200" b="0" i="0">
                <a:solidFill>
                  <a:srgbClr val="000000"/>
                </a:solidFill>
                <a:effectLst/>
                <a:latin typeface="Abadi" panose="020B0604020104020204" pitchFamily="34" charset="0"/>
              </a:rPr>
              <a:t>​</a:t>
            </a:r>
            <a:endParaRPr lang="fr-FR"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En effet, à ce jour, nous ne disposons d’aucune information à ce sujet.</a:t>
            </a:r>
            <a:endParaRPr lang="en-US" b="0" i="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37408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21EC-2B52-6B30-5E09-5DF8D30EC3DF}"/>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E43495B-A4FD-B88B-3533-8D818BF5CDB4}"/>
              </a:ext>
            </a:extLst>
          </p:cNvPr>
          <p:cNvSpPr txBox="1"/>
          <p:nvPr/>
        </p:nvSpPr>
        <p:spPr>
          <a:xfrm>
            <a:off x="594189" y="1502688"/>
            <a:ext cx="8822266" cy="646331"/>
          </a:xfrm>
          <a:prstGeom prst="rect">
            <a:avLst/>
          </a:prstGeom>
          <a:noFill/>
        </p:spPr>
        <p:txBody>
          <a:bodyPr wrap="square">
            <a:spAutoFit/>
          </a:bodyPr>
          <a:lstStyle/>
          <a:p>
            <a:pPr rtl="0"/>
            <a:endParaRPr lang="fr-FR"/>
          </a:p>
          <a:p>
            <a:pPr rtl="0"/>
            <a:endParaRPr lang="fr-FR" b="1">
              <a:solidFill>
                <a:srgbClr val="7030A0"/>
              </a:solidFill>
            </a:endParaRPr>
          </a:p>
        </p:txBody>
      </p:sp>
      <p:sp>
        <p:nvSpPr>
          <p:cNvPr id="4" name="ZoneTexte 3">
            <a:extLst>
              <a:ext uri="{FF2B5EF4-FFF2-40B4-BE49-F238E27FC236}">
                <a16:creationId xmlns:a16="http://schemas.microsoft.com/office/drawing/2014/main" id="{DD8A0694-959D-DF7A-C72D-31088C0C913B}"/>
              </a:ext>
            </a:extLst>
          </p:cNvPr>
          <p:cNvSpPr txBox="1"/>
          <p:nvPr/>
        </p:nvSpPr>
        <p:spPr>
          <a:xfrm>
            <a:off x="327804" y="401930"/>
            <a:ext cx="10688128" cy="461665"/>
          </a:xfrm>
          <a:prstGeom prst="rect">
            <a:avLst/>
          </a:prstGeom>
          <a:noFill/>
        </p:spPr>
        <p:txBody>
          <a:bodyPr wrap="square">
            <a:spAutoFit/>
          </a:bodyPr>
          <a:lstStyle/>
          <a:p>
            <a:r>
              <a:rPr lang="fr-FR" sz="2400" b="0" i="0" u="none" strike="noStrike">
                <a:solidFill>
                  <a:srgbClr val="000000"/>
                </a:solidFill>
                <a:effectLst/>
                <a:latin typeface="Abadi" panose="020B0604020104020204" pitchFamily="34" charset="0"/>
              </a:rPr>
              <a:t>Pécule Allocation de Rentrée Scolaire consignée – Modalités de paiement</a:t>
            </a:r>
            <a:endParaRPr lang="fr-FR" sz="2400"/>
          </a:p>
        </p:txBody>
      </p:sp>
      <p:sp>
        <p:nvSpPr>
          <p:cNvPr id="8" name="ZoneTexte 7">
            <a:extLst>
              <a:ext uri="{FF2B5EF4-FFF2-40B4-BE49-F238E27FC236}">
                <a16:creationId xmlns:a16="http://schemas.microsoft.com/office/drawing/2014/main" id="{D5A0BB33-7ED9-D75A-9BD0-75A76440EB2B}"/>
              </a:ext>
            </a:extLst>
          </p:cNvPr>
          <p:cNvSpPr txBox="1"/>
          <p:nvPr/>
        </p:nvSpPr>
        <p:spPr>
          <a:xfrm>
            <a:off x="327804" y="1461651"/>
            <a:ext cx="11231592" cy="1374735"/>
          </a:xfrm>
          <a:prstGeom prst="rect">
            <a:avLst/>
          </a:prstGeom>
          <a:noFill/>
        </p:spPr>
        <p:txBody>
          <a:bodyPr wrap="square">
            <a:spAutoFit/>
          </a:bodyPr>
          <a:lstStyle/>
          <a:p>
            <a:pPr algn="l" rtl="0" fontAlgn="base">
              <a:lnSpc>
                <a:spcPts val="2025"/>
              </a:lnSpc>
              <a:buNone/>
            </a:pPr>
            <a:r>
              <a:rPr lang="fr-FR" sz="1800" b="0" i="0" u="none" strike="noStrike">
                <a:solidFill>
                  <a:srgbClr val="000000"/>
                </a:solidFill>
                <a:effectLst/>
                <a:latin typeface="Abadi" panose="020B0604020104020204" pitchFamily="34" charset="0"/>
              </a:rPr>
              <a:t> L’Ars pour les enfants placés au 31 juillet est versée sur un compte bloqué auprès de la Caisse des dépôts et consignations (CDC) pour permettre aux enfants concernés de bénéficier à leur majorité d’un pécule destiné à accompagner leur autonomie.</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La CDC assure la gestion du pécule ainsi constitué jusqu'à la majorité ou l'émancipation de l'enfant.</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A cette date, le pécule est attribué et versé à l'enfant par la CDC.</a:t>
            </a:r>
            <a:endParaRPr lang="en-US" b="0" i="0">
              <a:solidFill>
                <a:srgbClr val="000000"/>
              </a:solidFill>
              <a:effectLst/>
              <a:latin typeface="Segoe UI" panose="020B0502040204020203" pitchFamily="34" charset="0"/>
            </a:endParaRPr>
          </a:p>
        </p:txBody>
      </p:sp>
      <p:pic>
        <p:nvPicPr>
          <p:cNvPr id="1026" name="Picture 2" descr="Une image contenant cochon, Suidés, Silhouette d’animal, tirelire&#10;&#10;Le contenu généré par l’IA peut être incorrect.">
            <a:extLst>
              <a:ext uri="{FF2B5EF4-FFF2-40B4-BE49-F238E27FC236}">
                <a16:creationId xmlns:a16="http://schemas.microsoft.com/office/drawing/2014/main" id="{88716E53-C8DC-E94C-E6D8-3ABFB101C1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805" y="2845019"/>
            <a:ext cx="2638245" cy="2638245"/>
          </a:xfrm>
          <a:prstGeom prst="rect">
            <a:avLst/>
          </a:prstGeom>
          <a:noFill/>
          <a:extLst>
            <a:ext uri="{909E8E84-426E-40DD-AFC4-6F175D3DCCD1}">
              <a14:hiddenFill xmlns:a14="http://schemas.microsoft.com/office/drawing/2010/main">
                <a:solidFill>
                  <a:srgbClr val="FFFFFF"/>
                </a:solidFill>
              </a14:hiddenFill>
            </a:ext>
          </a:extLst>
        </p:spPr>
      </p:pic>
      <p:sp>
        <p:nvSpPr>
          <p:cNvPr id="10" name="ZoneTexte 9">
            <a:extLst>
              <a:ext uri="{FF2B5EF4-FFF2-40B4-BE49-F238E27FC236}">
                <a16:creationId xmlns:a16="http://schemas.microsoft.com/office/drawing/2014/main" id="{8865BC03-A1AC-349A-001C-0E3AF6F3F1C6}"/>
              </a:ext>
            </a:extLst>
          </p:cNvPr>
          <p:cNvSpPr txBox="1"/>
          <p:nvPr/>
        </p:nvSpPr>
        <p:spPr>
          <a:xfrm>
            <a:off x="2966050" y="3579861"/>
            <a:ext cx="7549550" cy="2400657"/>
          </a:xfrm>
          <a:prstGeom prst="rect">
            <a:avLst/>
          </a:prstGeom>
          <a:noFill/>
        </p:spPr>
        <p:txBody>
          <a:bodyPr wrap="square">
            <a:spAutoFit/>
          </a:bodyPr>
          <a:lstStyle/>
          <a:p>
            <a:pPr algn="l" rtl="0" fontAlgn="base">
              <a:lnSpc>
                <a:spcPts val="2025"/>
              </a:lnSpc>
              <a:buNone/>
            </a:pPr>
            <a:r>
              <a:rPr lang="fr-FR" sz="1800" b="0" i="0" u="none" strike="noStrike">
                <a:solidFill>
                  <a:srgbClr val="000000"/>
                </a:solidFill>
                <a:effectLst/>
                <a:latin typeface="Abadi" panose="020B0604020104020204" pitchFamily="34" charset="0"/>
              </a:rPr>
              <a:t>Afin de récupérer son pécule, le jeune devenu majeur ou émancipé doit effectuer une démarche en ligne gratuite à partir de la page dédiée sur le site internet de la CDC. </a:t>
            </a:r>
            <a:r>
              <a:rPr lang="en-US" sz="1800" b="0" i="0">
                <a:solidFill>
                  <a:srgbClr val="000000"/>
                </a:solidFill>
                <a:effectLst/>
                <a:latin typeface="Abadi" panose="020B0604020104020204" pitchFamily="34" charset="0"/>
              </a:rPr>
              <a:t>​</a:t>
            </a:r>
            <a:endParaRPr lang="en-US" b="0" i="0">
              <a:solidFill>
                <a:srgbClr val="000000"/>
              </a:solidFill>
              <a:effectLst/>
              <a:latin typeface="Segoe UI" panose="020B0502040204020203" pitchFamily="34" charset="0"/>
            </a:endParaRPr>
          </a:p>
          <a:p>
            <a:pPr algn="l" rtl="0" fontAlgn="base">
              <a:lnSpc>
                <a:spcPts val="2025"/>
              </a:lnSpc>
              <a:buNone/>
            </a:pPr>
            <a:r>
              <a:rPr lang="fr-FR" sz="1800" b="0" i="0">
                <a:solidFill>
                  <a:srgbClr val="000000"/>
                </a:solidFill>
                <a:effectLst/>
                <a:latin typeface="Abadi" panose="020B0604020104020204" pitchFamily="34" charset="0"/>
              </a:rPr>
              <a:t>​</a:t>
            </a:r>
            <a:endParaRPr lang="fr-FR" b="0" i="0">
              <a:solidFill>
                <a:srgbClr val="000000"/>
              </a:solidFill>
              <a:effectLst/>
              <a:latin typeface="Segoe UI" panose="020B0502040204020203" pitchFamily="34" charset="0"/>
            </a:endParaRPr>
          </a:p>
          <a:p>
            <a:pPr algn="l" rtl="0" fontAlgn="base">
              <a:lnSpc>
                <a:spcPts val="2025"/>
              </a:lnSpc>
              <a:buNone/>
            </a:pPr>
            <a:r>
              <a:rPr lang="fr-FR" sz="1800" b="0" i="0" u="none" strike="noStrike">
                <a:solidFill>
                  <a:srgbClr val="000000"/>
                </a:solidFill>
                <a:effectLst/>
                <a:latin typeface="Abadi" panose="020B0604020104020204" pitchFamily="34" charset="0"/>
              </a:rPr>
              <a:t>Le jeune doit y créer un compte à son nom afin d'effectuer la démarche en ligne et y déposer la copie de sa carte nationale d’identité (CNI) recto verso ou passeport en cours de validité, la copie intégrale de son acte de naissance, son RIB sur lequel figure le logo de la banque, ses nom et prénom, l’IBAN et le code BIC.</a:t>
            </a:r>
            <a:endParaRPr lang="en-US" b="0" i="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87264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BDDFB-2AB8-CB0C-BBAA-C25C7FC7C58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0C977D8C-D134-A15A-252C-6A94EBFEF9BE}"/>
              </a:ext>
            </a:extLst>
          </p:cNvPr>
          <p:cNvSpPr txBox="1"/>
          <p:nvPr/>
        </p:nvSpPr>
        <p:spPr>
          <a:xfrm>
            <a:off x="594189" y="1502688"/>
            <a:ext cx="8822266" cy="646331"/>
          </a:xfrm>
          <a:prstGeom prst="rect">
            <a:avLst/>
          </a:prstGeom>
          <a:noFill/>
        </p:spPr>
        <p:txBody>
          <a:bodyPr wrap="square">
            <a:spAutoFit/>
          </a:bodyPr>
          <a:lstStyle/>
          <a:p>
            <a:pPr rtl="0"/>
            <a:endParaRPr lang="fr-FR"/>
          </a:p>
          <a:p>
            <a:pPr rtl="0"/>
            <a:endParaRPr lang="fr-FR" b="1">
              <a:solidFill>
                <a:srgbClr val="7030A0"/>
              </a:solidFill>
            </a:endParaRPr>
          </a:p>
        </p:txBody>
      </p:sp>
      <p:sp>
        <p:nvSpPr>
          <p:cNvPr id="4" name="ZoneTexte 3">
            <a:extLst>
              <a:ext uri="{FF2B5EF4-FFF2-40B4-BE49-F238E27FC236}">
                <a16:creationId xmlns:a16="http://schemas.microsoft.com/office/drawing/2014/main" id="{0D8F0CC5-6844-9A2A-F2D8-95093A9E4563}"/>
              </a:ext>
            </a:extLst>
          </p:cNvPr>
          <p:cNvSpPr txBox="1"/>
          <p:nvPr/>
        </p:nvSpPr>
        <p:spPr>
          <a:xfrm>
            <a:off x="327805" y="401930"/>
            <a:ext cx="7013274" cy="461665"/>
          </a:xfrm>
          <a:prstGeom prst="rect">
            <a:avLst/>
          </a:prstGeom>
          <a:noFill/>
        </p:spPr>
        <p:txBody>
          <a:bodyPr wrap="square">
            <a:spAutoFit/>
          </a:bodyPr>
          <a:lstStyle/>
          <a:p>
            <a:r>
              <a:rPr lang="fr-FR" sz="2400" b="0" i="0" u="none" strike="noStrike">
                <a:solidFill>
                  <a:srgbClr val="000000"/>
                </a:solidFill>
                <a:effectLst/>
                <a:latin typeface="Abadi" panose="020B0604020104020204" pitchFamily="34" charset="0"/>
              </a:rPr>
              <a:t>Pécule ARS consignée – Modalités de paiement</a:t>
            </a:r>
            <a:endParaRPr lang="fr-FR" sz="2400"/>
          </a:p>
        </p:txBody>
      </p:sp>
      <p:pic>
        <p:nvPicPr>
          <p:cNvPr id="2050" name="Picture 2">
            <a:extLst>
              <a:ext uri="{FF2B5EF4-FFF2-40B4-BE49-F238E27FC236}">
                <a16:creationId xmlns:a16="http://schemas.microsoft.com/office/drawing/2014/main" id="{4301EDF5-2FB6-AB25-E996-69560550B8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762" y="939940"/>
            <a:ext cx="10386204" cy="5773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83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E9899-4B2B-60D0-2E4F-07DE95DD0A9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2005B2EF-6062-B38C-FB19-EFD573EEE87C}"/>
              </a:ext>
            </a:extLst>
          </p:cNvPr>
          <p:cNvSpPr txBox="1"/>
          <p:nvPr/>
        </p:nvSpPr>
        <p:spPr>
          <a:xfrm>
            <a:off x="473419" y="338122"/>
            <a:ext cx="8822266" cy="461665"/>
          </a:xfrm>
          <a:prstGeom prst="rect">
            <a:avLst/>
          </a:prstGeom>
          <a:noFill/>
        </p:spPr>
        <p:txBody>
          <a:bodyPr wrap="square">
            <a:spAutoFit/>
          </a:bodyPr>
          <a:lstStyle/>
          <a:p>
            <a:pPr marL="285750" indent="-285750">
              <a:buFont typeface="Arial" panose="020B0604020202020204" pitchFamily="34" charset="0"/>
              <a:buChar char="•"/>
            </a:pPr>
            <a:r>
              <a:rPr lang="fr-FR" sz="2400"/>
              <a:t>Nouveaux barèmes Aide au logement</a:t>
            </a:r>
          </a:p>
        </p:txBody>
      </p:sp>
      <p:sp>
        <p:nvSpPr>
          <p:cNvPr id="5" name="ZoneTexte 4">
            <a:extLst>
              <a:ext uri="{FF2B5EF4-FFF2-40B4-BE49-F238E27FC236}">
                <a16:creationId xmlns:a16="http://schemas.microsoft.com/office/drawing/2014/main" id="{A46A6CDA-E9FD-7C4B-53D5-0C958866FB25}"/>
              </a:ext>
            </a:extLst>
          </p:cNvPr>
          <p:cNvSpPr txBox="1"/>
          <p:nvPr/>
        </p:nvSpPr>
        <p:spPr>
          <a:xfrm>
            <a:off x="849701" y="1257210"/>
            <a:ext cx="10278373" cy="1274195"/>
          </a:xfrm>
          <a:prstGeom prst="rect">
            <a:avLst/>
          </a:prstGeom>
          <a:noFill/>
        </p:spPr>
        <p:txBody>
          <a:bodyPr wrap="square">
            <a:spAutoFit/>
          </a:bodyPr>
          <a:lstStyle/>
          <a:p>
            <a:pPr algn="l" rtl="0" fontAlgn="base">
              <a:buNone/>
            </a:pPr>
            <a:r>
              <a:rPr lang="fr-FR" sz="1800" b="0" i="0">
                <a:solidFill>
                  <a:srgbClr val="000000"/>
                </a:solidFill>
                <a:effectLst/>
                <a:latin typeface="Century Gothic" panose="020B0502020202020204" pitchFamily="34" charset="0"/>
              </a:rPr>
              <a:t>​</a:t>
            </a:r>
            <a:endParaRPr lang="fr-FR" b="0" i="0">
              <a:solidFill>
                <a:srgbClr val="000000"/>
              </a:solidFill>
              <a:effectLst/>
              <a:latin typeface="Segoe UI" panose="020B0502040204020203" pitchFamily="34" charset="0"/>
            </a:endParaRPr>
          </a:p>
          <a:p>
            <a:pPr algn="l" rtl="0" fontAlgn="base">
              <a:lnSpc>
                <a:spcPts val="1350"/>
              </a:lnSpc>
              <a:buNone/>
            </a:pPr>
            <a:r>
              <a:rPr lang="fr-FR" sz="1800" b="0" i="0" u="none" strike="noStrike">
                <a:solidFill>
                  <a:srgbClr val="000000"/>
                </a:solidFill>
                <a:effectLst/>
              </a:rPr>
              <a:t>Les barèmes AL ont été actualisés au 01/10/25 (augmentation du montant du loyer retenu, ainsi que du plafond de ressources)</a:t>
            </a:r>
            <a:r>
              <a:rPr lang="en-US" sz="1800" b="0" i="0">
                <a:solidFill>
                  <a:srgbClr val="000000"/>
                </a:solidFill>
                <a:effectLst/>
              </a:rPr>
              <a:t>​.</a:t>
            </a:r>
          </a:p>
          <a:p>
            <a:pPr algn="l" rtl="0" fontAlgn="base">
              <a:lnSpc>
                <a:spcPts val="1350"/>
              </a:lnSpc>
              <a:buNone/>
            </a:pPr>
            <a:endParaRPr lang="en-US" b="0" i="0">
              <a:solidFill>
                <a:srgbClr val="000000"/>
              </a:solidFill>
              <a:effectLst/>
            </a:endParaRPr>
          </a:p>
          <a:p>
            <a:pPr algn="l" rtl="0" fontAlgn="base">
              <a:lnSpc>
                <a:spcPts val="1350"/>
              </a:lnSpc>
              <a:buNone/>
            </a:pPr>
            <a:r>
              <a:rPr lang="fr-FR" sz="1800" b="0" i="0" u="none" strike="noStrike">
                <a:solidFill>
                  <a:srgbClr val="000000"/>
                </a:solidFill>
                <a:effectLst/>
              </a:rPr>
              <a:t>Cette augmentation des barèmes pourra générer sur certains dossiers une augmentation du montant d’aide au logement pour 10/25.</a:t>
            </a:r>
            <a:endParaRPr lang="en-US" b="0" i="0">
              <a:solidFill>
                <a:srgbClr val="000000"/>
              </a:solidFill>
              <a:effectLst/>
            </a:endParaRPr>
          </a:p>
        </p:txBody>
      </p:sp>
    </p:spTree>
    <p:extLst>
      <p:ext uri="{BB962C8B-B14F-4D97-AF65-F5344CB8AC3E}">
        <p14:creationId xmlns:p14="http://schemas.microsoft.com/office/powerpoint/2010/main" val="960700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71262-40AB-830A-41B4-F2A219D2576D}"/>
            </a:ext>
          </a:extLst>
        </p:cNvPr>
        <p:cNvGrpSpPr/>
        <p:nvPr/>
      </p:nvGrpSpPr>
      <p:grpSpPr>
        <a:xfrm>
          <a:off x="0" y="0"/>
          <a:ext cx="0" cy="0"/>
          <a:chOff x="0" y="0"/>
          <a:chExt cx="0" cy="0"/>
        </a:xfrm>
      </p:grpSpPr>
      <p:sp>
        <p:nvSpPr>
          <p:cNvPr id="24" name="Titre 23">
            <a:extLst>
              <a:ext uri="{FF2B5EF4-FFF2-40B4-BE49-F238E27FC236}">
                <a16:creationId xmlns:a16="http://schemas.microsoft.com/office/drawing/2014/main" id="{8851E8BF-628E-97B0-5526-714E21DD33D1}"/>
              </a:ext>
            </a:extLst>
          </p:cNvPr>
          <p:cNvSpPr>
            <a:spLocks noGrp="1"/>
          </p:cNvSpPr>
          <p:nvPr>
            <p:ph type="title"/>
          </p:nvPr>
        </p:nvSpPr>
        <p:spPr>
          <a:xfrm>
            <a:off x="5785139" y="141525"/>
            <a:ext cx="5055698" cy="1325563"/>
          </a:xfrm>
        </p:spPr>
        <p:txBody>
          <a:bodyPr rtlCol="0"/>
          <a:lstStyle>
            <a:defPPr>
              <a:defRPr lang="fr-FR"/>
            </a:defPPr>
          </a:lstStyle>
          <a:p>
            <a:r>
              <a:rPr lang="fr-FR" b="0"/>
              <a:t>Vos questions ?​</a:t>
            </a:r>
            <a:endParaRPr lang="fr-FR"/>
          </a:p>
        </p:txBody>
      </p:sp>
      <p:sp>
        <p:nvSpPr>
          <p:cNvPr id="3" name="ZoneTexte 2">
            <a:extLst>
              <a:ext uri="{FF2B5EF4-FFF2-40B4-BE49-F238E27FC236}">
                <a16:creationId xmlns:a16="http://schemas.microsoft.com/office/drawing/2014/main" id="{FAAAD537-47C2-E0A3-23CE-F3760F691015}"/>
              </a:ext>
            </a:extLst>
          </p:cNvPr>
          <p:cNvSpPr txBox="1"/>
          <p:nvPr/>
        </p:nvSpPr>
        <p:spPr>
          <a:xfrm>
            <a:off x="6043162" y="2360128"/>
            <a:ext cx="4539652" cy="584775"/>
          </a:xfrm>
          <a:prstGeom prst="rect">
            <a:avLst/>
          </a:prstGeom>
          <a:noFill/>
        </p:spPr>
        <p:txBody>
          <a:bodyPr wrap="square">
            <a:spAutoFit/>
          </a:bodyPr>
          <a:lstStyle/>
          <a:p>
            <a:r>
              <a:rPr lang="fr-FR" sz="3200" b="1" i="0" u="none" strike="noStrike">
                <a:solidFill>
                  <a:srgbClr val="000000"/>
                </a:solidFill>
                <a:effectLst/>
                <a:latin typeface="Posterama" panose="020B0504020200020000" pitchFamily="34" charset="0"/>
              </a:rPr>
              <a:t>Prochaines réunions</a:t>
            </a:r>
            <a:endParaRPr lang="fr-FR" sz="3200" b="1"/>
          </a:p>
        </p:txBody>
      </p:sp>
      <p:pic>
        <p:nvPicPr>
          <p:cNvPr id="5" name="Image 4">
            <a:extLst>
              <a:ext uri="{FF2B5EF4-FFF2-40B4-BE49-F238E27FC236}">
                <a16:creationId xmlns:a16="http://schemas.microsoft.com/office/drawing/2014/main" id="{A97F5E73-A454-4DBE-A229-35831B62B808}"/>
              </a:ext>
            </a:extLst>
          </p:cNvPr>
          <p:cNvPicPr>
            <a:picLocks noChangeAspect="1"/>
          </p:cNvPicPr>
          <p:nvPr/>
        </p:nvPicPr>
        <p:blipFill>
          <a:blip r:embed="rId3"/>
          <a:stretch>
            <a:fillRect/>
          </a:stretch>
        </p:blipFill>
        <p:spPr>
          <a:xfrm>
            <a:off x="5550353" y="3190330"/>
            <a:ext cx="5525271" cy="2200582"/>
          </a:xfrm>
          <a:prstGeom prst="rect">
            <a:avLst/>
          </a:prstGeom>
        </p:spPr>
      </p:pic>
    </p:spTree>
    <p:extLst>
      <p:ext uri="{BB962C8B-B14F-4D97-AF65-F5344CB8AC3E}">
        <p14:creationId xmlns:p14="http://schemas.microsoft.com/office/powerpoint/2010/main" val="312478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re 23">
            <a:extLst>
              <a:ext uri="{FF2B5EF4-FFF2-40B4-BE49-F238E27FC236}">
                <a16:creationId xmlns:a16="http://schemas.microsoft.com/office/drawing/2014/main" id="{AD2C8D04-263D-9589-1CFF-A5968D7C33D7}"/>
              </a:ext>
            </a:extLst>
          </p:cNvPr>
          <p:cNvSpPr>
            <a:spLocks noGrp="1"/>
          </p:cNvSpPr>
          <p:nvPr>
            <p:ph type="title"/>
          </p:nvPr>
        </p:nvSpPr>
        <p:spPr/>
        <p:txBody>
          <a:bodyPr rtlCol="0"/>
          <a:lstStyle>
            <a:defPPr>
              <a:defRPr lang="fr-FR"/>
            </a:defPPr>
          </a:lstStyle>
          <a:p>
            <a:pPr rtl="0"/>
            <a:r>
              <a:rPr lang="fr-FR"/>
              <a:t>Merci</a:t>
            </a:r>
          </a:p>
        </p:txBody>
      </p:sp>
    </p:spTree>
    <p:extLst>
      <p:ext uri="{BB962C8B-B14F-4D97-AF65-F5344CB8AC3E}">
        <p14:creationId xmlns:p14="http://schemas.microsoft.com/office/powerpoint/2010/main" val="529279411"/>
      </p:ext>
    </p:extLst>
  </p:cSld>
  <p:clrMapOvr>
    <a:masterClrMapping/>
  </p:clrMapOvr>
</p:sld>
</file>

<file path=ppt/theme/theme1.xml><?xml version="1.0" encoding="utf-8"?>
<a:theme xmlns:a="http://schemas.openxmlformats.org/drawingml/2006/main" name="Personnalisé​">
  <a:themeElements>
    <a:clrScheme name="Custom 9">
      <a:dk1>
        <a:srgbClr val="000000"/>
      </a:dk1>
      <a:lt1>
        <a:srgbClr val="FFFFFF"/>
      </a:lt1>
      <a:dk2>
        <a:srgbClr val="0F253E"/>
      </a:dk2>
      <a:lt2>
        <a:srgbClr val="E7E6E6"/>
      </a:lt2>
      <a:accent1>
        <a:srgbClr val="4472C4"/>
      </a:accent1>
      <a:accent2>
        <a:srgbClr val="B83803"/>
      </a:accent2>
      <a:accent3>
        <a:srgbClr val="DCD3CC"/>
      </a:accent3>
      <a:accent4>
        <a:srgbClr val="F79320"/>
      </a:accent4>
      <a:accent5>
        <a:srgbClr val="44668D"/>
      </a:accent5>
      <a:accent6>
        <a:srgbClr val="0F253E"/>
      </a:accent6>
      <a:hlink>
        <a:srgbClr val="AEC0D9"/>
      </a:hlink>
      <a:folHlink>
        <a:srgbClr val="B83903"/>
      </a:folHlink>
    </a:clrScheme>
    <a:fontScheme name="Custom 10">
      <a:majorFont>
        <a:latin typeface="Posterama Text Black"/>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Office_71627974_TF00951641_Win32" id="{9C277D93-6D91-4345-95FC-62E85968F11E}" vid="{4A24520A-28B2-41B8-8AAE-AF12CA7BA2C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94743df-31d7-472f-a8ef-d54d5b6e07f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4FF5085BDC10447B85904CD77EC2E9C" ma:contentTypeVersion="14" ma:contentTypeDescription="Crée un document." ma:contentTypeScope="" ma:versionID="e5c35996ee74fbdcd13020cc4573a4d2">
  <xsd:schema xmlns:xsd="http://www.w3.org/2001/XMLSchema" xmlns:xs="http://www.w3.org/2001/XMLSchema" xmlns:p="http://schemas.microsoft.com/office/2006/metadata/properties" xmlns:ns3="c94743df-31d7-472f-a8ef-d54d5b6e07f4" xmlns:ns4="918ccb49-186c-4e23-98e4-870c26b97153" targetNamespace="http://schemas.microsoft.com/office/2006/metadata/properties" ma:root="true" ma:fieldsID="060cd0df19487dbf8a6a624d1f55638f" ns3:_="" ns4:_="">
    <xsd:import namespace="c94743df-31d7-472f-a8ef-d54d5b6e07f4"/>
    <xsd:import namespace="918ccb49-186c-4e23-98e4-870c26b9715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3:_activity"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4743df-31d7-472f-a8ef-d54d5b6e07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_activity" ma:index="20" nillable="true" ma:displayName="_activity" ma:hidden="true" ma:internalName="_activity">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8ccb49-186c-4e23-98e4-870c26b97153"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SharingHintHash" ma:index="12"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AD9BE2-6B3D-4616-B044-300A8177DEA5}">
  <ds:schemaRefs>
    <ds:schemaRef ds:uri="918ccb49-186c-4e23-98e4-870c26b97153"/>
    <ds:schemaRef ds:uri="c94743df-31d7-472f-a8ef-d54d5b6e07f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0342CE0-D1F7-4F12-BB58-5FD7AAC390DE}">
  <ds:schemaRefs>
    <ds:schemaRef ds:uri="918ccb49-186c-4e23-98e4-870c26b97153"/>
    <ds:schemaRef ds:uri="c94743df-31d7-472f-a8ef-d54d5b6e07f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5515263-A3DE-4193-B6AA-5C449C9451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hexagone claire</Template>
  <TotalTime>0</TotalTime>
  <Words>444</Words>
  <Application>Microsoft Office PowerPoint</Application>
  <PresentationFormat>Grand écran</PresentationFormat>
  <Paragraphs>44</Paragraphs>
  <Slides>8</Slides>
  <Notes>8</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Abadi</vt:lpstr>
      <vt:lpstr>Arial</vt:lpstr>
      <vt:lpstr>Arial Black</vt:lpstr>
      <vt:lpstr>Calibri</vt:lpstr>
      <vt:lpstr>Century Gothic</vt:lpstr>
      <vt:lpstr>Posterama</vt:lpstr>
      <vt:lpstr>Posterama Text SemiBold</vt:lpstr>
      <vt:lpstr>Segoe UI</vt:lpstr>
      <vt:lpstr>Personnalisé​</vt:lpstr>
      <vt:lpstr>Visio Partenaires Le 7/11/2025</vt:lpstr>
      <vt:lpstr>Présentation PowerPoint</vt:lpstr>
      <vt:lpstr>Présentation PowerPoint</vt:lpstr>
      <vt:lpstr>Présentation PowerPoint</vt:lpstr>
      <vt:lpstr>Présentation PowerPoint</vt:lpstr>
      <vt:lpstr>Présentation PowerPoint</vt:lpstr>
      <vt:lpstr>Vos questions ?​</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LP2 Le 28/05</dc:title>
  <dc:creator>Emilie NICOLEAU 861</dc:creator>
  <cp:lastModifiedBy>Caroline CARON 861</cp:lastModifiedBy>
  <cp:revision>1</cp:revision>
  <dcterms:created xsi:type="dcterms:W3CDTF">2024-05-27T09:54:19Z</dcterms:created>
  <dcterms:modified xsi:type="dcterms:W3CDTF">2025-11-04T08:11:13Z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0x01010024FF5085BDC10447B85904CD77EC2E9C</vt:lpwstr>
  </property>
</Properties>
</file>