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0"/>
  </p:notesMasterIdLst>
  <p:handoutMasterIdLst>
    <p:handoutMasterId r:id="rId21"/>
  </p:handoutMasterIdLst>
  <p:sldIdLst>
    <p:sldId id="296" r:id="rId5"/>
    <p:sldId id="320" r:id="rId6"/>
    <p:sldId id="321" r:id="rId7"/>
    <p:sldId id="324" r:id="rId8"/>
    <p:sldId id="322" r:id="rId9"/>
    <p:sldId id="325" r:id="rId10"/>
    <p:sldId id="326" r:id="rId11"/>
    <p:sldId id="323" r:id="rId12"/>
    <p:sldId id="327" r:id="rId13"/>
    <p:sldId id="328" r:id="rId14"/>
    <p:sldId id="329" r:id="rId15"/>
    <p:sldId id="330" r:id="rId16"/>
    <p:sldId id="331" r:id="rId17"/>
    <p:sldId id="316" r:id="rId18"/>
    <p:sldId id="289" r:id="rId19"/>
  </p:sldIdLst>
  <p:sldSz cx="12192000" cy="6858000"/>
  <p:notesSz cx="6858000" cy="9144000"/>
  <p:defaultTextStyle>
    <a:defPPr rtl="0">
      <a:defRPr lang="fr-FR"/>
    </a:defPPr>
    <a:lvl1pPr marL="0" algn="l" defTabSz="914400" rtl="0" eaLnBrk="1" latinLnBrk="0" hangingPunct="1">
      <a:defRPr lang="fr-FR" sz="1800" kern="1200">
        <a:solidFill>
          <a:schemeClr val="tx1"/>
        </a:solidFill>
        <a:latin typeface="+mn-lt"/>
        <a:ea typeface="+mn-ea"/>
        <a:cs typeface="+mn-cs"/>
      </a:defRPr>
    </a:lvl1pPr>
    <a:lvl2pPr marL="457200" algn="l" defTabSz="914400" rtl="0" eaLnBrk="1" latinLnBrk="0" hangingPunct="1">
      <a:defRPr lang="fr-FR" sz="1800" kern="1200">
        <a:solidFill>
          <a:schemeClr val="tx1"/>
        </a:solidFill>
        <a:latin typeface="+mn-lt"/>
        <a:ea typeface="+mn-ea"/>
        <a:cs typeface="+mn-cs"/>
      </a:defRPr>
    </a:lvl2pPr>
    <a:lvl3pPr marL="914400" algn="l" defTabSz="914400" rtl="0" eaLnBrk="1" latinLnBrk="0" hangingPunct="1">
      <a:defRPr lang="fr-FR" sz="1800" kern="1200">
        <a:solidFill>
          <a:schemeClr val="tx1"/>
        </a:solidFill>
        <a:latin typeface="+mn-lt"/>
        <a:ea typeface="+mn-ea"/>
        <a:cs typeface="+mn-cs"/>
      </a:defRPr>
    </a:lvl3pPr>
    <a:lvl4pPr marL="1371600" algn="l" defTabSz="914400" rtl="0" eaLnBrk="1" latinLnBrk="0" hangingPunct="1">
      <a:defRPr lang="fr-FR" sz="1800" kern="1200">
        <a:solidFill>
          <a:schemeClr val="tx1"/>
        </a:solidFill>
        <a:latin typeface="+mn-lt"/>
        <a:ea typeface="+mn-ea"/>
        <a:cs typeface="+mn-cs"/>
      </a:defRPr>
    </a:lvl4pPr>
    <a:lvl5pPr marL="1828800" algn="l" defTabSz="914400" rtl="0" eaLnBrk="1" latinLnBrk="0" hangingPunct="1">
      <a:defRPr lang="fr-FR" sz="1800" kern="1200">
        <a:solidFill>
          <a:schemeClr val="tx1"/>
        </a:solidFill>
        <a:latin typeface="+mn-lt"/>
        <a:ea typeface="+mn-ea"/>
        <a:cs typeface="+mn-cs"/>
      </a:defRPr>
    </a:lvl5pPr>
    <a:lvl6pPr marL="2286000" algn="l" defTabSz="914400" rtl="0" eaLnBrk="1" latinLnBrk="0" hangingPunct="1">
      <a:defRPr lang="fr-FR" sz="1800" kern="1200">
        <a:solidFill>
          <a:schemeClr val="tx1"/>
        </a:solidFill>
        <a:latin typeface="+mn-lt"/>
        <a:ea typeface="+mn-ea"/>
        <a:cs typeface="+mn-cs"/>
      </a:defRPr>
    </a:lvl6pPr>
    <a:lvl7pPr marL="2743200" algn="l" defTabSz="914400" rtl="0" eaLnBrk="1" latinLnBrk="0" hangingPunct="1">
      <a:defRPr lang="fr-FR" sz="1800" kern="1200">
        <a:solidFill>
          <a:schemeClr val="tx1"/>
        </a:solidFill>
        <a:latin typeface="+mn-lt"/>
        <a:ea typeface="+mn-ea"/>
        <a:cs typeface="+mn-cs"/>
      </a:defRPr>
    </a:lvl7pPr>
    <a:lvl8pPr marL="3200400" algn="l" defTabSz="914400" rtl="0" eaLnBrk="1" latinLnBrk="0" hangingPunct="1">
      <a:defRPr lang="fr-FR" sz="1800" kern="1200">
        <a:solidFill>
          <a:schemeClr val="tx1"/>
        </a:solidFill>
        <a:latin typeface="+mn-lt"/>
        <a:ea typeface="+mn-ea"/>
        <a:cs typeface="+mn-cs"/>
      </a:defRPr>
    </a:lvl8pPr>
    <a:lvl9pPr marL="3657600" algn="l" defTabSz="914400" rtl="0" eaLnBrk="1" latinLnBrk="0" hangingPunct="1">
      <a:defRPr lang="fr-F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36" userDrawn="1">
          <p15:clr>
            <a:srgbClr val="A4A3A4"/>
          </p15:clr>
        </p15:guide>
        <p15:guide id="2" pos="312"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0CFE67B4-8328-5448-E5A0-A648E86E577F}" name="Caroline CARON 861" initials="CC8" userId="S::caroline.caron@caf86.caf.fr::53a10402-cd41-4d0c-a3f2-bbfec78e76f1"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728DAB"/>
    <a:srgbClr val="D6E0EB"/>
    <a:srgbClr val="446992"/>
    <a:srgbClr val="AEC2D8"/>
    <a:srgbClr val="98432A"/>
    <a:srgbClr val="D84400"/>
    <a:srgbClr val="44678D"/>
    <a:srgbClr val="263E5A"/>
    <a:srgbClr val="C95B3A"/>
    <a:srgbClr val="2D4C6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C559518-F392-42BB-B865-DB439B06115C}" v="39" dt="2026-02-06T11:30:39.840"/>
  </p1510:revLst>
</p1510:revInfo>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4C1A8A3-306A-4EB7-A6B1-4F7E0EB9C5D6}" styleName="Style moyen 3 - Accentuation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74" autoAdjust="0"/>
    <p:restoredTop sz="94660"/>
  </p:normalViewPr>
  <p:slideViewPr>
    <p:cSldViewPr snapToGrid="0">
      <p:cViewPr varScale="1">
        <p:scale>
          <a:sx n="105" d="100"/>
          <a:sy n="105" d="100"/>
        </p:scale>
        <p:origin x="828" y="96"/>
      </p:cViewPr>
      <p:guideLst>
        <p:guide orient="horz" pos="1536"/>
        <p:guide pos="312"/>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C27E3961-5613-64C6-63C3-6085D0CDAE5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lang="fr-FR" sz="1200"/>
            </a:lvl1pPr>
          </a:lstStyle>
          <a:p>
            <a:pPr rtl="0"/>
            <a:endParaRPr lang="fr-FR"/>
          </a:p>
        </p:txBody>
      </p:sp>
      <p:sp>
        <p:nvSpPr>
          <p:cNvPr id="3" name="Espace réservé de la date 2">
            <a:extLst>
              <a:ext uri="{FF2B5EF4-FFF2-40B4-BE49-F238E27FC236}">
                <a16:creationId xmlns:a16="http://schemas.microsoft.com/office/drawing/2014/main" id="{506D1F08-FF42-95F6-3130-AE63E560487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lang="fr-FR" sz="1200"/>
            </a:lvl1pPr>
          </a:lstStyle>
          <a:p>
            <a:pPr rtl="0"/>
            <a:fld id="{32B3BD6F-F47D-47F7-A54F-D75504B4F9F4}" type="datetime1">
              <a:rPr lang="fr-FR" smtClean="0"/>
              <a:t>06/02/2026</a:t>
            </a:fld>
            <a:endParaRPr lang="fr-FR"/>
          </a:p>
        </p:txBody>
      </p:sp>
      <p:sp>
        <p:nvSpPr>
          <p:cNvPr id="4" name="Espace réservé du pied de page 3">
            <a:extLst>
              <a:ext uri="{FF2B5EF4-FFF2-40B4-BE49-F238E27FC236}">
                <a16:creationId xmlns:a16="http://schemas.microsoft.com/office/drawing/2014/main" id="{4CD5B35B-A046-EC3C-A80E-3D9D12C1498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lang="fr-FR" sz="1200"/>
            </a:lvl1pPr>
          </a:lstStyle>
          <a:p>
            <a:pPr rtl="0"/>
            <a:endParaRPr lang="fr-FR"/>
          </a:p>
        </p:txBody>
      </p:sp>
      <p:sp>
        <p:nvSpPr>
          <p:cNvPr id="5" name="Espace réservé du numéro de diapositive 4">
            <a:extLst>
              <a:ext uri="{FF2B5EF4-FFF2-40B4-BE49-F238E27FC236}">
                <a16:creationId xmlns:a16="http://schemas.microsoft.com/office/drawing/2014/main" id="{7202DDE3-703C-8B4C-9506-EC0A39AACDD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lang="fr-FR" sz="1200"/>
            </a:lvl1pPr>
          </a:lstStyle>
          <a:p>
            <a:pPr rtl="0"/>
            <a:fld id="{BB8DC1D1-B6C2-C644-8BF1-C34DBFFE1C78}" type="slidenum">
              <a:rPr lang="fr-FR" smtClean="0"/>
              <a:t>‹N°›</a:t>
            </a:fld>
            <a:endParaRPr lang="fr-FR"/>
          </a:p>
        </p:txBody>
      </p:sp>
    </p:spTree>
    <p:extLst>
      <p:ext uri="{BB962C8B-B14F-4D97-AF65-F5344CB8AC3E}">
        <p14:creationId xmlns:p14="http://schemas.microsoft.com/office/powerpoint/2010/main" val="9334793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Espace réservé de l’en-tête 7">
            <a:extLst>
              <a:ext uri="{FF2B5EF4-FFF2-40B4-BE49-F238E27FC236}">
                <a16:creationId xmlns:a16="http://schemas.microsoft.com/office/drawing/2014/main" id="{A894A48D-3417-BE20-3062-A3660969046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lang="fr-FR" sz="1200">
                <a:latin typeface="Calibri" panose="020F0502020204030204" pitchFamily="34" charset="0"/>
                <a:cs typeface="Calibri" panose="020F0502020204030204" pitchFamily="34" charset="0"/>
              </a:defRPr>
            </a:lvl1pPr>
          </a:lstStyle>
          <a:p>
            <a:pPr rtl="0"/>
            <a:endParaRPr lang="fr-FR"/>
          </a:p>
        </p:txBody>
      </p:sp>
      <p:sp>
        <p:nvSpPr>
          <p:cNvPr id="9" name="Espace réservé de l’image des diapositives 8">
            <a:extLst>
              <a:ext uri="{FF2B5EF4-FFF2-40B4-BE49-F238E27FC236}">
                <a16:creationId xmlns:a16="http://schemas.microsoft.com/office/drawing/2014/main" id="{AC9ED954-709D-51DC-3EA0-0E06FE1D72A5}"/>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defPPr>
              <a:defRPr lang="fr-FR"/>
            </a:defPPr>
          </a:lstStyle>
          <a:p>
            <a:pPr rtl="0"/>
            <a:endParaRPr lang="fr-FR"/>
          </a:p>
        </p:txBody>
      </p:sp>
      <p:sp>
        <p:nvSpPr>
          <p:cNvPr id="10" name="Espace réservé du pied de page 9">
            <a:extLst>
              <a:ext uri="{FF2B5EF4-FFF2-40B4-BE49-F238E27FC236}">
                <a16:creationId xmlns:a16="http://schemas.microsoft.com/office/drawing/2014/main" id="{1F57F2FB-2942-7663-E6DB-E3A976549D53}"/>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lang="fr-FR" sz="1200">
                <a:latin typeface="Calibri" panose="020F0502020204030204" pitchFamily="34" charset="0"/>
                <a:cs typeface="Calibri" panose="020F0502020204030204" pitchFamily="34" charset="0"/>
              </a:defRPr>
            </a:lvl1pPr>
          </a:lstStyle>
          <a:p>
            <a:pPr rtl="0"/>
            <a:endParaRPr lang="fr-FR"/>
          </a:p>
        </p:txBody>
      </p:sp>
      <p:sp>
        <p:nvSpPr>
          <p:cNvPr id="11" name="Espace réservé de la date 10">
            <a:extLst>
              <a:ext uri="{FF2B5EF4-FFF2-40B4-BE49-F238E27FC236}">
                <a16:creationId xmlns:a16="http://schemas.microsoft.com/office/drawing/2014/main" id="{ED31FE42-8AA6-DC9C-5EE7-8737143C1DDB}"/>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lang="fr-FR" sz="1200">
                <a:latin typeface="Calibri" panose="020F0502020204030204" pitchFamily="34" charset="0"/>
                <a:cs typeface="Calibri" panose="020F0502020204030204" pitchFamily="34" charset="0"/>
              </a:defRPr>
            </a:lvl1pPr>
          </a:lstStyle>
          <a:p>
            <a:fld id="{DF7B73D5-4316-4CC4-A5BB-3A99B0FE1F41}" type="datetime1">
              <a:rPr lang="fr-FR" smtClean="0"/>
              <a:pPr/>
              <a:t>06/02/2026</a:t>
            </a:fld>
            <a:endParaRPr lang="fr-FR"/>
          </a:p>
        </p:txBody>
      </p:sp>
      <p:sp>
        <p:nvSpPr>
          <p:cNvPr id="12" name="Espace réservé des commentaires 11">
            <a:extLst>
              <a:ext uri="{FF2B5EF4-FFF2-40B4-BE49-F238E27FC236}">
                <a16:creationId xmlns:a16="http://schemas.microsoft.com/office/drawing/2014/main" id="{5F659C92-43C4-05C5-9170-5CF256AF9975}"/>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defPPr>
              <a:defRPr lang="fr-FR"/>
            </a:defPPr>
          </a:lstStyle>
          <a:p>
            <a:pPr lvl="0" rtl="0"/>
            <a:r>
              <a:rPr lang="fr-FR"/>
              <a:t>Modifiez les styles du texte</a:t>
            </a:r>
          </a:p>
          <a:p>
            <a:pPr lvl="1" rtl="0"/>
            <a:r>
              <a:rPr lang="fr-FR"/>
              <a:t>Deuxième niveau</a:t>
            </a:r>
          </a:p>
          <a:p>
            <a:pPr lvl="2" rtl="0"/>
            <a:r>
              <a:rPr lang="fr-FR"/>
              <a:t>Troisième niveau</a:t>
            </a:r>
          </a:p>
          <a:p>
            <a:pPr lvl="3" rtl="0"/>
            <a:r>
              <a:rPr lang="fr-FR"/>
              <a:t>Quatrième niveau</a:t>
            </a:r>
          </a:p>
          <a:p>
            <a:pPr lvl="4" rtl="0"/>
            <a:r>
              <a:rPr lang="fr-FR"/>
              <a:t>Cinquième niveau</a:t>
            </a:r>
          </a:p>
        </p:txBody>
      </p:sp>
      <p:sp>
        <p:nvSpPr>
          <p:cNvPr id="13" name="Espace réservé du numéro de diapositive 12">
            <a:extLst>
              <a:ext uri="{FF2B5EF4-FFF2-40B4-BE49-F238E27FC236}">
                <a16:creationId xmlns:a16="http://schemas.microsoft.com/office/drawing/2014/main" id="{74923A81-0599-8ECF-BDF0-A4898D46829C}"/>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lang="fr-FR" sz="1200">
                <a:latin typeface="Calibri" panose="020F0502020204030204" pitchFamily="34" charset="0"/>
                <a:cs typeface="Calibri" panose="020F0502020204030204" pitchFamily="34" charset="0"/>
              </a:defRPr>
            </a:lvl1pPr>
          </a:lstStyle>
          <a:p>
            <a:pPr rtl="0"/>
            <a:fld id="{FDBF3159-94EB-4F6B-8273-09F1A6B019E6}" type="slidenum">
              <a:rPr lang="fr-FR" smtClean="0"/>
              <a:pPr rtl="0"/>
              <a:t>‹N°›</a:t>
            </a:fld>
            <a:endParaRPr lang="fr-FR"/>
          </a:p>
        </p:txBody>
      </p:sp>
    </p:spTree>
    <p:extLst>
      <p:ext uri="{BB962C8B-B14F-4D97-AF65-F5344CB8AC3E}">
        <p14:creationId xmlns:p14="http://schemas.microsoft.com/office/powerpoint/2010/main" val="422665151"/>
      </p:ext>
    </p:extLst>
  </p:cSld>
  <p:clrMap bg1="lt1" tx1="dk1" bg2="lt2" tx2="dk2" accent1="accent1" accent2="accent2" accent3="accent3" accent4="accent4" accent5="accent5" accent6="accent6" hlink="hlink" folHlink="folHlink"/>
  <p:notesStyle>
    <a:lvl1pPr marL="0" algn="l" defTabSz="914400" rtl="0" eaLnBrk="1" latinLnBrk="0" hangingPunct="1">
      <a:defRPr lang="fr-FR" sz="1200" kern="1200">
        <a:solidFill>
          <a:schemeClr val="tx1"/>
        </a:solidFill>
        <a:latin typeface="Calibri" panose="020F0502020204030204" pitchFamily="34" charset="0"/>
        <a:ea typeface="+mn-ea"/>
        <a:cs typeface="Calibri" panose="020F0502020204030204" pitchFamily="34" charset="0"/>
      </a:defRPr>
    </a:lvl1pPr>
    <a:lvl2pPr marL="457200" algn="l" defTabSz="914400" rtl="0" eaLnBrk="1" latinLnBrk="0" hangingPunct="1">
      <a:defRPr lang="fr-FR" sz="1200" kern="1200">
        <a:solidFill>
          <a:schemeClr val="tx1"/>
        </a:solidFill>
        <a:latin typeface="Calibri" panose="020F0502020204030204" pitchFamily="34" charset="0"/>
        <a:ea typeface="+mn-ea"/>
        <a:cs typeface="Calibri" panose="020F0502020204030204" pitchFamily="34" charset="0"/>
      </a:defRPr>
    </a:lvl2pPr>
    <a:lvl3pPr marL="914400" algn="l" defTabSz="914400" rtl="0" eaLnBrk="1" latinLnBrk="0" hangingPunct="1">
      <a:defRPr lang="fr-FR" sz="1200" kern="1200">
        <a:solidFill>
          <a:schemeClr val="tx1"/>
        </a:solidFill>
        <a:latin typeface="Calibri" panose="020F0502020204030204" pitchFamily="34" charset="0"/>
        <a:ea typeface="+mn-ea"/>
        <a:cs typeface="Calibri" panose="020F0502020204030204" pitchFamily="34" charset="0"/>
      </a:defRPr>
    </a:lvl3pPr>
    <a:lvl4pPr marL="1371600" algn="l" defTabSz="914400" rtl="0" eaLnBrk="1" latinLnBrk="0" hangingPunct="1">
      <a:defRPr lang="fr-FR" sz="1200" kern="1200">
        <a:solidFill>
          <a:schemeClr val="tx1"/>
        </a:solidFill>
        <a:latin typeface="Calibri" panose="020F0502020204030204" pitchFamily="34" charset="0"/>
        <a:ea typeface="+mn-ea"/>
        <a:cs typeface="Calibri" panose="020F0502020204030204" pitchFamily="34" charset="0"/>
      </a:defRPr>
    </a:lvl4pPr>
    <a:lvl5pPr marL="1828800" algn="l" defTabSz="914400" rtl="0" eaLnBrk="1" latinLnBrk="0" hangingPunct="1">
      <a:defRPr lang="fr-FR" sz="1200" kern="1200">
        <a:solidFill>
          <a:schemeClr val="tx1"/>
        </a:solidFill>
        <a:latin typeface="Calibri" panose="020F0502020204030204" pitchFamily="34" charset="0"/>
        <a:ea typeface="+mn-ea"/>
        <a:cs typeface="Calibri" panose="020F0502020204030204" pitchFamily="34" charset="0"/>
      </a:defRPr>
    </a:lvl5pPr>
    <a:lvl6pPr marL="2286000" algn="l" defTabSz="914400" rtl="0" eaLnBrk="1" latinLnBrk="0" hangingPunct="1">
      <a:defRPr lang="fr-FR" sz="1200" kern="1200">
        <a:solidFill>
          <a:schemeClr val="tx1"/>
        </a:solidFill>
        <a:latin typeface="+mn-lt"/>
        <a:ea typeface="+mn-ea"/>
        <a:cs typeface="+mn-cs"/>
      </a:defRPr>
    </a:lvl6pPr>
    <a:lvl7pPr marL="2743200" algn="l" defTabSz="914400" rtl="0" eaLnBrk="1" latinLnBrk="0" hangingPunct="1">
      <a:defRPr lang="fr-FR" sz="1200" kern="1200">
        <a:solidFill>
          <a:schemeClr val="tx1"/>
        </a:solidFill>
        <a:latin typeface="+mn-lt"/>
        <a:ea typeface="+mn-ea"/>
        <a:cs typeface="+mn-cs"/>
      </a:defRPr>
    </a:lvl7pPr>
    <a:lvl8pPr marL="3200400" algn="l" defTabSz="914400" rtl="0" eaLnBrk="1" latinLnBrk="0" hangingPunct="1">
      <a:defRPr lang="fr-FR" sz="1200" kern="1200">
        <a:solidFill>
          <a:schemeClr val="tx1"/>
        </a:solidFill>
        <a:latin typeface="+mn-lt"/>
        <a:ea typeface="+mn-ea"/>
        <a:cs typeface="+mn-cs"/>
      </a:defRPr>
    </a:lvl8pPr>
    <a:lvl9pPr marL="3657600" algn="l" defTabSz="914400" rtl="0" eaLnBrk="1" latinLnBrk="0" hangingPunct="1">
      <a:defRPr lang="fr-F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a:prstGeom prst="rect">
            <a:avLst/>
          </a:prstGeom>
        </p:spPr>
      </p:sp>
      <p:sp>
        <p:nvSpPr>
          <p:cNvPr id="3" name="Espace réservé des commentaires 2"/>
          <p:cNvSpPr>
            <a:spLocks noGrp="1"/>
          </p:cNvSpPr>
          <p:nvPr>
            <p:ph type="body" idx="1"/>
          </p:nvPr>
        </p:nvSpPr>
        <p:spPr>
          <a:xfrm>
            <a:off x="685800" y="4400550"/>
            <a:ext cx="5486400" cy="3600450"/>
          </a:xfrm>
          <a:prstGeom prst="rect">
            <a:avLst/>
          </a:prstGeom>
        </p:spPr>
        <p:txBody>
          <a:bodyPr rtlCol="0"/>
          <a:lstStyle>
            <a:defPPr>
              <a:defRPr lang="fr-FR"/>
            </a:defPPr>
          </a:lstStyle>
          <a:p>
            <a:pPr rtl="0"/>
            <a:endParaRPr lang="fr-FR" dirty="0"/>
          </a:p>
        </p:txBody>
      </p:sp>
      <p:sp>
        <p:nvSpPr>
          <p:cNvPr id="4" name="Espace réservé du numéro de diapositive 3"/>
          <p:cNvSpPr>
            <a:spLocks noGrp="1"/>
          </p:cNvSpPr>
          <p:nvPr>
            <p:ph type="sldNum" sz="quarter" idx="5"/>
          </p:nvPr>
        </p:nvSpPr>
        <p:spPr>
          <a:xfrm>
            <a:off x="3884613" y="8685213"/>
            <a:ext cx="2971800" cy="458787"/>
          </a:xfrm>
          <a:prstGeom prst="rect">
            <a:avLst/>
          </a:prstGeom>
        </p:spPr>
        <p:txBody>
          <a:bodyPr rtlCol="0"/>
          <a:lstStyle>
            <a:defPPr>
              <a:defRPr lang="fr-FR"/>
            </a:defPPr>
          </a:lstStyle>
          <a:p>
            <a:pPr rtl="0"/>
            <a:fld id="{017105BD-6D6F-49DB-9DE4-D4A6452D7E5F}" type="slidenum">
              <a:rPr lang="fr-FR" altLang="zh-CN" noProof="0" smtClean="0"/>
              <a:t>1</a:t>
            </a:fld>
            <a:endParaRPr lang="fr-FR" altLang="zh-CN" noProof="0"/>
          </a:p>
        </p:txBody>
      </p:sp>
    </p:spTree>
    <p:extLst>
      <p:ext uri="{BB962C8B-B14F-4D97-AF65-F5344CB8AC3E}">
        <p14:creationId xmlns:p14="http://schemas.microsoft.com/office/powerpoint/2010/main" val="37128833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5DF49C-2971-1CAC-49A0-517736F88B03}"/>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60B1B6CC-746C-5D35-B9D2-FE5976E420FA}"/>
              </a:ext>
            </a:extLst>
          </p:cNvPr>
          <p:cNvSpPr>
            <a:spLocks noGrp="1" noRot="1" noChangeAspect="1"/>
          </p:cNvSpPr>
          <p:nvPr>
            <p:ph type="sldImg"/>
          </p:nvPr>
        </p:nvSpPr>
        <p:spPr>
          <a:xfrm>
            <a:off x="685800" y="1143000"/>
            <a:ext cx="5486400" cy="3086100"/>
          </a:xfrm>
          <a:prstGeom prst="rect">
            <a:avLst/>
          </a:prstGeom>
        </p:spPr>
      </p:sp>
      <p:sp>
        <p:nvSpPr>
          <p:cNvPr id="3" name="Espace réservé des commentaires 2">
            <a:extLst>
              <a:ext uri="{FF2B5EF4-FFF2-40B4-BE49-F238E27FC236}">
                <a16:creationId xmlns:a16="http://schemas.microsoft.com/office/drawing/2014/main" id="{2F3E3E33-0FC5-0EE3-6D82-66906A9FCC16}"/>
              </a:ext>
            </a:extLst>
          </p:cNvPr>
          <p:cNvSpPr>
            <a:spLocks noGrp="1"/>
          </p:cNvSpPr>
          <p:nvPr>
            <p:ph type="body" idx="1"/>
          </p:nvPr>
        </p:nvSpPr>
        <p:spPr>
          <a:xfrm>
            <a:off x="685800" y="4400550"/>
            <a:ext cx="5486400" cy="3600450"/>
          </a:xfrm>
          <a:prstGeom prst="rect">
            <a:avLst/>
          </a:prstGeom>
        </p:spPr>
        <p:txBody>
          <a:bodyPr rtlCol="0"/>
          <a:lstStyle>
            <a:defPPr>
              <a:defRPr lang="fr-FR"/>
            </a:defPPr>
          </a:lstStyle>
          <a:p>
            <a:pPr rtl="0"/>
            <a:endParaRPr lang="fr-FR"/>
          </a:p>
        </p:txBody>
      </p:sp>
      <p:sp>
        <p:nvSpPr>
          <p:cNvPr id="4" name="Espace réservé du numéro de diapositive 3">
            <a:extLst>
              <a:ext uri="{FF2B5EF4-FFF2-40B4-BE49-F238E27FC236}">
                <a16:creationId xmlns:a16="http://schemas.microsoft.com/office/drawing/2014/main" id="{AD2DD9E8-33EC-FC44-0F2E-70332F55A0B1}"/>
              </a:ext>
            </a:extLst>
          </p:cNvPr>
          <p:cNvSpPr>
            <a:spLocks noGrp="1"/>
          </p:cNvSpPr>
          <p:nvPr>
            <p:ph type="sldNum" sz="quarter" idx="5"/>
          </p:nvPr>
        </p:nvSpPr>
        <p:spPr>
          <a:xfrm>
            <a:off x="3884613" y="8685213"/>
            <a:ext cx="2971800" cy="458787"/>
          </a:xfrm>
          <a:prstGeom prst="rect">
            <a:avLst/>
          </a:prstGeom>
        </p:spPr>
        <p:txBody>
          <a:bodyPr rtlCol="0"/>
          <a:lstStyle>
            <a:defPPr>
              <a:defRPr lang="fr-FR"/>
            </a:defPPr>
          </a:lstStyle>
          <a:p>
            <a:pPr rtl="0"/>
            <a:fld id="{017105BD-6D6F-49DB-9DE4-D4A6452D7E5F}" type="slidenum">
              <a:rPr lang="fr-FR" altLang="zh-CN" noProof="0" smtClean="0"/>
              <a:t>14</a:t>
            </a:fld>
            <a:endParaRPr lang="fr-FR" altLang="zh-CN" noProof="0"/>
          </a:p>
        </p:txBody>
      </p:sp>
    </p:spTree>
    <p:extLst>
      <p:ext uri="{BB962C8B-B14F-4D97-AF65-F5344CB8AC3E}">
        <p14:creationId xmlns:p14="http://schemas.microsoft.com/office/powerpoint/2010/main" val="1354051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a:prstGeom prst="rect">
            <a:avLst/>
          </a:prstGeom>
        </p:spPr>
      </p:sp>
      <p:sp>
        <p:nvSpPr>
          <p:cNvPr id="3" name="Espace réservé des commentaires 2"/>
          <p:cNvSpPr>
            <a:spLocks noGrp="1"/>
          </p:cNvSpPr>
          <p:nvPr>
            <p:ph type="body" idx="1"/>
          </p:nvPr>
        </p:nvSpPr>
        <p:spPr>
          <a:xfrm>
            <a:off x="685800" y="4400550"/>
            <a:ext cx="5486400" cy="3600450"/>
          </a:xfrm>
          <a:prstGeom prst="rect">
            <a:avLst/>
          </a:prstGeom>
        </p:spPr>
        <p:txBody>
          <a:bodyPr rtlCol="0"/>
          <a:lstStyle>
            <a:defPPr>
              <a:defRPr lang="fr-FR"/>
            </a:defPPr>
          </a:lstStyle>
          <a:p>
            <a:pPr rtl="0"/>
            <a:endParaRPr lang="fr-FR"/>
          </a:p>
        </p:txBody>
      </p:sp>
      <p:sp>
        <p:nvSpPr>
          <p:cNvPr id="4" name="Espace réservé du numéro de diapositive 3"/>
          <p:cNvSpPr>
            <a:spLocks noGrp="1"/>
          </p:cNvSpPr>
          <p:nvPr>
            <p:ph type="sldNum" sz="quarter" idx="5"/>
          </p:nvPr>
        </p:nvSpPr>
        <p:spPr>
          <a:xfrm>
            <a:off x="3884613" y="8685213"/>
            <a:ext cx="2971800" cy="458787"/>
          </a:xfrm>
          <a:prstGeom prst="rect">
            <a:avLst/>
          </a:prstGeom>
        </p:spPr>
        <p:txBody>
          <a:bodyPr rtlCol="0"/>
          <a:lstStyle>
            <a:defPPr>
              <a:defRPr lang="fr-FR"/>
            </a:defPPr>
          </a:lstStyle>
          <a:p>
            <a:pPr rtl="0"/>
            <a:fld id="{017105BD-6D6F-49DB-9DE4-D4A6452D7E5F}" type="slidenum">
              <a:rPr lang="fr-FR" altLang="zh-CN" noProof="0" smtClean="0"/>
              <a:t>15</a:t>
            </a:fld>
            <a:endParaRPr lang="fr-FR" altLang="zh-CN" noProof="0"/>
          </a:p>
        </p:txBody>
      </p:sp>
    </p:spTree>
    <p:extLst>
      <p:ext uri="{BB962C8B-B14F-4D97-AF65-F5344CB8AC3E}">
        <p14:creationId xmlns:p14="http://schemas.microsoft.com/office/powerpoint/2010/main" val="30776703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5890FB-65D5-1EDA-C9F7-D4F9E5C78660}"/>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39399698-235A-F940-0CD0-422FFD0C5304}"/>
              </a:ext>
            </a:extLst>
          </p:cNvPr>
          <p:cNvSpPr>
            <a:spLocks noGrp="1" noRot="1" noChangeAspect="1"/>
          </p:cNvSpPr>
          <p:nvPr>
            <p:ph type="sldImg"/>
          </p:nvPr>
        </p:nvSpPr>
        <p:spPr>
          <a:xfrm>
            <a:off x="685800" y="1143000"/>
            <a:ext cx="5486400" cy="3086100"/>
          </a:xfrm>
          <a:prstGeom prst="rect">
            <a:avLst/>
          </a:prstGeom>
        </p:spPr>
      </p:sp>
      <p:sp>
        <p:nvSpPr>
          <p:cNvPr id="3" name="Espace réservé des commentaires 2">
            <a:extLst>
              <a:ext uri="{FF2B5EF4-FFF2-40B4-BE49-F238E27FC236}">
                <a16:creationId xmlns:a16="http://schemas.microsoft.com/office/drawing/2014/main" id="{B79569C0-6F70-7A2B-D305-1B8C5394BCDE}"/>
              </a:ext>
            </a:extLst>
          </p:cNvPr>
          <p:cNvSpPr>
            <a:spLocks noGrp="1"/>
          </p:cNvSpPr>
          <p:nvPr>
            <p:ph type="body" idx="1"/>
          </p:nvPr>
        </p:nvSpPr>
        <p:spPr>
          <a:xfrm>
            <a:off x="685800" y="4400550"/>
            <a:ext cx="5486400" cy="3600450"/>
          </a:xfrm>
          <a:prstGeom prst="rect">
            <a:avLst/>
          </a:prstGeom>
        </p:spPr>
        <p:txBody>
          <a:bodyPr rtlCol="0"/>
          <a:lstStyle>
            <a:defPPr>
              <a:defRPr lang="fr-FR"/>
            </a:defPPr>
          </a:lstStyle>
          <a:p>
            <a:pPr rtl="0"/>
            <a:endParaRPr lang="fr-FR"/>
          </a:p>
        </p:txBody>
      </p:sp>
      <p:sp>
        <p:nvSpPr>
          <p:cNvPr id="4" name="Espace réservé du numéro de diapositive 3">
            <a:extLst>
              <a:ext uri="{FF2B5EF4-FFF2-40B4-BE49-F238E27FC236}">
                <a16:creationId xmlns:a16="http://schemas.microsoft.com/office/drawing/2014/main" id="{03298151-0A5E-7ECB-EA92-7C1138E8FFF3}"/>
              </a:ext>
            </a:extLst>
          </p:cNvPr>
          <p:cNvSpPr>
            <a:spLocks noGrp="1"/>
          </p:cNvSpPr>
          <p:nvPr>
            <p:ph type="sldNum" sz="quarter" idx="5"/>
          </p:nvPr>
        </p:nvSpPr>
        <p:spPr>
          <a:xfrm>
            <a:off x="3884613" y="8685213"/>
            <a:ext cx="2971800" cy="458787"/>
          </a:xfrm>
          <a:prstGeom prst="rect">
            <a:avLst/>
          </a:prstGeom>
        </p:spPr>
        <p:txBody>
          <a:bodyPr rtlCol="0"/>
          <a:lstStyle>
            <a:defPPr>
              <a:defRPr lang="fr-FR"/>
            </a:defPPr>
          </a:lstStyle>
          <a:p>
            <a:pPr rtl="0"/>
            <a:fld id="{017105BD-6D6F-49DB-9DE4-D4A6452D7E5F}" type="slidenum">
              <a:rPr lang="fr-FR" altLang="zh-CN" smtClean="0"/>
              <a:t>2</a:t>
            </a:fld>
            <a:endParaRPr lang="fr-FR" altLang="zh-CN"/>
          </a:p>
        </p:txBody>
      </p:sp>
    </p:spTree>
    <p:extLst>
      <p:ext uri="{BB962C8B-B14F-4D97-AF65-F5344CB8AC3E}">
        <p14:creationId xmlns:p14="http://schemas.microsoft.com/office/powerpoint/2010/main" val="28372958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ABF515-7EEA-13AC-6348-5FDBAD2BA52C}"/>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C19C4190-6BB5-77F6-4476-751C5EF5C907}"/>
              </a:ext>
            </a:extLst>
          </p:cNvPr>
          <p:cNvSpPr>
            <a:spLocks noGrp="1" noRot="1" noChangeAspect="1"/>
          </p:cNvSpPr>
          <p:nvPr>
            <p:ph type="sldImg"/>
          </p:nvPr>
        </p:nvSpPr>
        <p:spPr>
          <a:xfrm>
            <a:off x="685800" y="1143000"/>
            <a:ext cx="5486400" cy="3086100"/>
          </a:xfrm>
          <a:prstGeom prst="rect">
            <a:avLst/>
          </a:prstGeom>
        </p:spPr>
      </p:sp>
      <p:sp>
        <p:nvSpPr>
          <p:cNvPr id="3" name="Espace réservé des commentaires 2">
            <a:extLst>
              <a:ext uri="{FF2B5EF4-FFF2-40B4-BE49-F238E27FC236}">
                <a16:creationId xmlns:a16="http://schemas.microsoft.com/office/drawing/2014/main" id="{5C92727C-603D-DDDC-93B8-9BE4DC8FEE9C}"/>
              </a:ext>
            </a:extLst>
          </p:cNvPr>
          <p:cNvSpPr>
            <a:spLocks noGrp="1"/>
          </p:cNvSpPr>
          <p:nvPr>
            <p:ph type="body" idx="1"/>
          </p:nvPr>
        </p:nvSpPr>
        <p:spPr>
          <a:xfrm>
            <a:off x="685800" y="4400550"/>
            <a:ext cx="5486400" cy="3600450"/>
          </a:xfrm>
          <a:prstGeom prst="rect">
            <a:avLst/>
          </a:prstGeom>
        </p:spPr>
        <p:txBody>
          <a:bodyPr rtlCol="0"/>
          <a:lstStyle>
            <a:defPPr>
              <a:defRPr lang="fr-FR"/>
            </a:defPPr>
          </a:lstStyle>
          <a:p>
            <a:pPr rtl="0"/>
            <a:endParaRPr lang="fr-FR"/>
          </a:p>
        </p:txBody>
      </p:sp>
      <p:sp>
        <p:nvSpPr>
          <p:cNvPr id="4" name="Espace réservé du numéro de diapositive 3">
            <a:extLst>
              <a:ext uri="{FF2B5EF4-FFF2-40B4-BE49-F238E27FC236}">
                <a16:creationId xmlns:a16="http://schemas.microsoft.com/office/drawing/2014/main" id="{D83E3576-18C6-AE17-DB11-1A53DCBC365F}"/>
              </a:ext>
            </a:extLst>
          </p:cNvPr>
          <p:cNvSpPr>
            <a:spLocks noGrp="1"/>
          </p:cNvSpPr>
          <p:nvPr>
            <p:ph type="sldNum" sz="quarter" idx="5"/>
          </p:nvPr>
        </p:nvSpPr>
        <p:spPr>
          <a:xfrm>
            <a:off x="3884613" y="8685213"/>
            <a:ext cx="2971800" cy="458787"/>
          </a:xfrm>
          <a:prstGeom prst="rect">
            <a:avLst/>
          </a:prstGeom>
        </p:spPr>
        <p:txBody>
          <a:bodyPr rtlCol="0"/>
          <a:lstStyle>
            <a:defPPr>
              <a:defRPr lang="fr-FR"/>
            </a:defPPr>
          </a:lstStyle>
          <a:p>
            <a:pPr rtl="0"/>
            <a:fld id="{017105BD-6D6F-49DB-9DE4-D4A6452D7E5F}" type="slidenum">
              <a:rPr lang="fr-FR" altLang="zh-CN" smtClean="0"/>
              <a:t>3</a:t>
            </a:fld>
            <a:endParaRPr lang="fr-FR" altLang="zh-CN"/>
          </a:p>
        </p:txBody>
      </p:sp>
    </p:spTree>
    <p:extLst>
      <p:ext uri="{BB962C8B-B14F-4D97-AF65-F5344CB8AC3E}">
        <p14:creationId xmlns:p14="http://schemas.microsoft.com/office/powerpoint/2010/main" val="31178221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89F22B-FB6B-A907-B92C-246673428D66}"/>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8F118E05-A146-A51D-49AE-D0B9A4059249}"/>
              </a:ext>
            </a:extLst>
          </p:cNvPr>
          <p:cNvSpPr>
            <a:spLocks noGrp="1" noRot="1" noChangeAspect="1"/>
          </p:cNvSpPr>
          <p:nvPr>
            <p:ph type="sldImg"/>
          </p:nvPr>
        </p:nvSpPr>
        <p:spPr>
          <a:xfrm>
            <a:off x="685800" y="1143000"/>
            <a:ext cx="5486400" cy="3086100"/>
          </a:xfrm>
          <a:prstGeom prst="rect">
            <a:avLst/>
          </a:prstGeom>
        </p:spPr>
      </p:sp>
      <p:sp>
        <p:nvSpPr>
          <p:cNvPr id="3" name="Espace réservé des commentaires 2">
            <a:extLst>
              <a:ext uri="{FF2B5EF4-FFF2-40B4-BE49-F238E27FC236}">
                <a16:creationId xmlns:a16="http://schemas.microsoft.com/office/drawing/2014/main" id="{59BA7A1B-F654-D1D4-2DCA-0A0B55E6F372}"/>
              </a:ext>
            </a:extLst>
          </p:cNvPr>
          <p:cNvSpPr>
            <a:spLocks noGrp="1"/>
          </p:cNvSpPr>
          <p:nvPr>
            <p:ph type="body" idx="1"/>
          </p:nvPr>
        </p:nvSpPr>
        <p:spPr>
          <a:xfrm>
            <a:off x="685800" y="4400550"/>
            <a:ext cx="5486400" cy="3600450"/>
          </a:xfrm>
          <a:prstGeom prst="rect">
            <a:avLst/>
          </a:prstGeom>
        </p:spPr>
        <p:txBody>
          <a:bodyPr rtlCol="0"/>
          <a:lstStyle>
            <a:defPPr>
              <a:defRPr lang="fr-FR"/>
            </a:defPPr>
          </a:lstStyle>
          <a:p>
            <a:pPr rtl="0"/>
            <a:endParaRPr lang="fr-FR"/>
          </a:p>
        </p:txBody>
      </p:sp>
      <p:sp>
        <p:nvSpPr>
          <p:cNvPr id="4" name="Espace réservé du numéro de diapositive 3">
            <a:extLst>
              <a:ext uri="{FF2B5EF4-FFF2-40B4-BE49-F238E27FC236}">
                <a16:creationId xmlns:a16="http://schemas.microsoft.com/office/drawing/2014/main" id="{65409A0C-2AEF-9054-F7AE-EE9CA97133E7}"/>
              </a:ext>
            </a:extLst>
          </p:cNvPr>
          <p:cNvSpPr>
            <a:spLocks noGrp="1"/>
          </p:cNvSpPr>
          <p:nvPr>
            <p:ph type="sldNum" sz="quarter" idx="5"/>
          </p:nvPr>
        </p:nvSpPr>
        <p:spPr>
          <a:xfrm>
            <a:off x="3884613" y="8685213"/>
            <a:ext cx="2971800" cy="458787"/>
          </a:xfrm>
          <a:prstGeom prst="rect">
            <a:avLst/>
          </a:prstGeom>
        </p:spPr>
        <p:txBody>
          <a:bodyPr rtlCol="0"/>
          <a:lstStyle>
            <a:defPPr>
              <a:defRPr lang="fr-FR"/>
            </a:defPPr>
          </a:lstStyle>
          <a:p>
            <a:pPr rtl="0"/>
            <a:fld id="{017105BD-6D6F-49DB-9DE4-D4A6452D7E5F}" type="slidenum">
              <a:rPr lang="fr-FR" altLang="zh-CN" smtClean="0"/>
              <a:t>4</a:t>
            </a:fld>
            <a:endParaRPr lang="fr-FR" altLang="zh-CN"/>
          </a:p>
        </p:txBody>
      </p:sp>
    </p:spTree>
    <p:extLst>
      <p:ext uri="{BB962C8B-B14F-4D97-AF65-F5344CB8AC3E}">
        <p14:creationId xmlns:p14="http://schemas.microsoft.com/office/powerpoint/2010/main" val="20725869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85C7A4-19E3-32C8-68EE-786FC92CEB2F}"/>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54CCFA05-58FC-D323-3AE2-DB4D70D13961}"/>
              </a:ext>
            </a:extLst>
          </p:cNvPr>
          <p:cNvSpPr>
            <a:spLocks noGrp="1" noRot="1" noChangeAspect="1"/>
          </p:cNvSpPr>
          <p:nvPr>
            <p:ph type="sldImg"/>
          </p:nvPr>
        </p:nvSpPr>
        <p:spPr>
          <a:xfrm>
            <a:off x="685800" y="1143000"/>
            <a:ext cx="5486400" cy="3086100"/>
          </a:xfrm>
          <a:prstGeom prst="rect">
            <a:avLst/>
          </a:prstGeom>
        </p:spPr>
      </p:sp>
      <p:sp>
        <p:nvSpPr>
          <p:cNvPr id="3" name="Espace réservé des commentaires 2">
            <a:extLst>
              <a:ext uri="{FF2B5EF4-FFF2-40B4-BE49-F238E27FC236}">
                <a16:creationId xmlns:a16="http://schemas.microsoft.com/office/drawing/2014/main" id="{6419465E-DD3C-84AE-9098-B5EF6F4E999D}"/>
              </a:ext>
            </a:extLst>
          </p:cNvPr>
          <p:cNvSpPr>
            <a:spLocks noGrp="1"/>
          </p:cNvSpPr>
          <p:nvPr>
            <p:ph type="body" idx="1"/>
          </p:nvPr>
        </p:nvSpPr>
        <p:spPr>
          <a:xfrm>
            <a:off x="685800" y="4400550"/>
            <a:ext cx="5486400" cy="3600450"/>
          </a:xfrm>
          <a:prstGeom prst="rect">
            <a:avLst/>
          </a:prstGeom>
        </p:spPr>
        <p:txBody>
          <a:bodyPr rtlCol="0"/>
          <a:lstStyle>
            <a:defPPr>
              <a:defRPr lang="fr-FR"/>
            </a:defPPr>
          </a:lstStyle>
          <a:p>
            <a:pPr rtl="0"/>
            <a:endParaRPr lang="fr-FR"/>
          </a:p>
        </p:txBody>
      </p:sp>
      <p:sp>
        <p:nvSpPr>
          <p:cNvPr id="4" name="Espace réservé du numéro de diapositive 3">
            <a:extLst>
              <a:ext uri="{FF2B5EF4-FFF2-40B4-BE49-F238E27FC236}">
                <a16:creationId xmlns:a16="http://schemas.microsoft.com/office/drawing/2014/main" id="{341B7C2E-4EA7-3C97-9E06-74C81E5278E4}"/>
              </a:ext>
            </a:extLst>
          </p:cNvPr>
          <p:cNvSpPr>
            <a:spLocks noGrp="1"/>
          </p:cNvSpPr>
          <p:nvPr>
            <p:ph type="sldNum" sz="quarter" idx="5"/>
          </p:nvPr>
        </p:nvSpPr>
        <p:spPr>
          <a:xfrm>
            <a:off x="3884613" y="8685213"/>
            <a:ext cx="2971800" cy="458787"/>
          </a:xfrm>
          <a:prstGeom prst="rect">
            <a:avLst/>
          </a:prstGeom>
        </p:spPr>
        <p:txBody>
          <a:bodyPr rtlCol="0"/>
          <a:lstStyle>
            <a:defPPr>
              <a:defRPr lang="fr-FR"/>
            </a:defPPr>
          </a:lstStyle>
          <a:p>
            <a:pPr rtl="0"/>
            <a:fld id="{017105BD-6D6F-49DB-9DE4-D4A6452D7E5F}" type="slidenum">
              <a:rPr lang="fr-FR" altLang="zh-CN" smtClean="0"/>
              <a:t>5</a:t>
            </a:fld>
            <a:endParaRPr lang="fr-FR" altLang="zh-CN"/>
          </a:p>
        </p:txBody>
      </p:sp>
    </p:spTree>
    <p:extLst>
      <p:ext uri="{BB962C8B-B14F-4D97-AF65-F5344CB8AC3E}">
        <p14:creationId xmlns:p14="http://schemas.microsoft.com/office/powerpoint/2010/main" val="7035147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F896C4-4AC5-CDE7-C9DE-822081720967}"/>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F3274C66-532E-C999-5028-0EB1E253D7F3}"/>
              </a:ext>
            </a:extLst>
          </p:cNvPr>
          <p:cNvSpPr>
            <a:spLocks noGrp="1" noRot="1" noChangeAspect="1"/>
          </p:cNvSpPr>
          <p:nvPr>
            <p:ph type="sldImg"/>
          </p:nvPr>
        </p:nvSpPr>
        <p:spPr>
          <a:xfrm>
            <a:off x="685800" y="1143000"/>
            <a:ext cx="5486400" cy="3086100"/>
          </a:xfrm>
          <a:prstGeom prst="rect">
            <a:avLst/>
          </a:prstGeom>
        </p:spPr>
      </p:sp>
      <p:sp>
        <p:nvSpPr>
          <p:cNvPr id="3" name="Espace réservé des commentaires 2">
            <a:extLst>
              <a:ext uri="{FF2B5EF4-FFF2-40B4-BE49-F238E27FC236}">
                <a16:creationId xmlns:a16="http://schemas.microsoft.com/office/drawing/2014/main" id="{60AADEF4-0D9F-14BC-C649-29D4A6F53D33}"/>
              </a:ext>
            </a:extLst>
          </p:cNvPr>
          <p:cNvSpPr>
            <a:spLocks noGrp="1"/>
          </p:cNvSpPr>
          <p:nvPr>
            <p:ph type="body" idx="1"/>
          </p:nvPr>
        </p:nvSpPr>
        <p:spPr>
          <a:xfrm>
            <a:off x="685800" y="4400550"/>
            <a:ext cx="5486400" cy="3600450"/>
          </a:xfrm>
          <a:prstGeom prst="rect">
            <a:avLst/>
          </a:prstGeom>
        </p:spPr>
        <p:txBody>
          <a:bodyPr rtlCol="0"/>
          <a:lstStyle>
            <a:defPPr>
              <a:defRPr lang="fr-FR"/>
            </a:defPPr>
          </a:lstStyle>
          <a:p>
            <a:pPr rtl="0"/>
            <a:endParaRPr lang="fr-FR"/>
          </a:p>
        </p:txBody>
      </p:sp>
      <p:sp>
        <p:nvSpPr>
          <p:cNvPr id="4" name="Espace réservé du numéro de diapositive 3">
            <a:extLst>
              <a:ext uri="{FF2B5EF4-FFF2-40B4-BE49-F238E27FC236}">
                <a16:creationId xmlns:a16="http://schemas.microsoft.com/office/drawing/2014/main" id="{36A62FD2-A5F2-A2D6-FF84-0FE9994BE953}"/>
              </a:ext>
            </a:extLst>
          </p:cNvPr>
          <p:cNvSpPr>
            <a:spLocks noGrp="1"/>
          </p:cNvSpPr>
          <p:nvPr>
            <p:ph type="sldNum" sz="quarter" idx="5"/>
          </p:nvPr>
        </p:nvSpPr>
        <p:spPr>
          <a:xfrm>
            <a:off x="3884613" y="8685213"/>
            <a:ext cx="2971800" cy="458787"/>
          </a:xfrm>
          <a:prstGeom prst="rect">
            <a:avLst/>
          </a:prstGeom>
        </p:spPr>
        <p:txBody>
          <a:bodyPr rtlCol="0"/>
          <a:lstStyle>
            <a:defPPr>
              <a:defRPr lang="fr-FR"/>
            </a:defPPr>
          </a:lstStyle>
          <a:p>
            <a:pPr rtl="0"/>
            <a:fld id="{017105BD-6D6F-49DB-9DE4-D4A6452D7E5F}" type="slidenum">
              <a:rPr lang="fr-FR" altLang="zh-CN" smtClean="0"/>
              <a:t>6</a:t>
            </a:fld>
            <a:endParaRPr lang="fr-FR" altLang="zh-CN"/>
          </a:p>
        </p:txBody>
      </p:sp>
    </p:spTree>
    <p:extLst>
      <p:ext uri="{BB962C8B-B14F-4D97-AF65-F5344CB8AC3E}">
        <p14:creationId xmlns:p14="http://schemas.microsoft.com/office/powerpoint/2010/main" val="36805880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A938D8-0E08-FD01-B863-DAC3AF704FAB}"/>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CF2C5CC7-8057-D61D-F49F-C199946E6C89}"/>
              </a:ext>
            </a:extLst>
          </p:cNvPr>
          <p:cNvSpPr>
            <a:spLocks noGrp="1" noRot="1" noChangeAspect="1"/>
          </p:cNvSpPr>
          <p:nvPr>
            <p:ph type="sldImg"/>
          </p:nvPr>
        </p:nvSpPr>
        <p:spPr>
          <a:xfrm>
            <a:off x="685800" y="1143000"/>
            <a:ext cx="5486400" cy="3086100"/>
          </a:xfrm>
          <a:prstGeom prst="rect">
            <a:avLst/>
          </a:prstGeom>
        </p:spPr>
      </p:sp>
      <p:sp>
        <p:nvSpPr>
          <p:cNvPr id="3" name="Espace réservé des commentaires 2">
            <a:extLst>
              <a:ext uri="{FF2B5EF4-FFF2-40B4-BE49-F238E27FC236}">
                <a16:creationId xmlns:a16="http://schemas.microsoft.com/office/drawing/2014/main" id="{CAA164F9-D716-56AF-D9F4-D4AE4F6043BB}"/>
              </a:ext>
            </a:extLst>
          </p:cNvPr>
          <p:cNvSpPr>
            <a:spLocks noGrp="1"/>
          </p:cNvSpPr>
          <p:nvPr>
            <p:ph type="body" idx="1"/>
          </p:nvPr>
        </p:nvSpPr>
        <p:spPr>
          <a:xfrm>
            <a:off x="685800" y="4400550"/>
            <a:ext cx="5486400" cy="3600450"/>
          </a:xfrm>
          <a:prstGeom prst="rect">
            <a:avLst/>
          </a:prstGeom>
        </p:spPr>
        <p:txBody>
          <a:bodyPr rtlCol="0"/>
          <a:lstStyle>
            <a:defPPr>
              <a:defRPr lang="fr-FR"/>
            </a:defPPr>
          </a:lstStyle>
          <a:p>
            <a:pPr rtl="0"/>
            <a:endParaRPr lang="fr-FR"/>
          </a:p>
        </p:txBody>
      </p:sp>
      <p:sp>
        <p:nvSpPr>
          <p:cNvPr id="4" name="Espace réservé du numéro de diapositive 3">
            <a:extLst>
              <a:ext uri="{FF2B5EF4-FFF2-40B4-BE49-F238E27FC236}">
                <a16:creationId xmlns:a16="http://schemas.microsoft.com/office/drawing/2014/main" id="{EBEE258A-6118-A69A-25CF-9A8755F451EC}"/>
              </a:ext>
            </a:extLst>
          </p:cNvPr>
          <p:cNvSpPr>
            <a:spLocks noGrp="1"/>
          </p:cNvSpPr>
          <p:nvPr>
            <p:ph type="sldNum" sz="quarter" idx="5"/>
          </p:nvPr>
        </p:nvSpPr>
        <p:spPr>
          <a:xfrm>
            <a:off x="3884613" y="8685213"/>
            <a:ext cx="2971800" cy="458787"/>
          </a:xfrm>
          <a:prstGeom prst="rect">
            <a:avLst/>
          </a:prstGeom>
        </p:spPr>
        <p:txBody>
          <a:bodyPr rtlCol="0"/>
          <a:lstStyle>
            <a:defPPr>
              <a:defRPr lang="fr-FR"/>
            </a:defPPr>
          </a:lstStyle>
          <a:p>
            <a:pPr rtl="0"/>
            <a:fld id="{017105BD-6D6F-49DB-9DE4-D4A6452D7E5F}" type="slidenum">
              <a:rPr lang="fr-FR" altLang="zh-CN" smtClean="0"/>
              <a:t>7</a:t>
            </a:fld>
            <a:endParaRPr lang="fr-FR" altLang="zh-CN"/>
          </a:p>
        </p:txBody>
      </p:sp>
    </p:spTree>
    <p:extLst>
      <p:ext uri="{BB962C8B-B14F-4D97-AF65-F5344CB8AC3E}">
        <p14:creationId xmlns:p14="http://schemas.microsoft.com/office/powerpoint/2010/main" val="7170980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CDFF1B-7C11-77B8-E699-1D38E0AB65D7}"/>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6C24F1A9-9FC7-2FE6-84F1-334743A7DD21}"/>
              </a:ext>
            </a:extLst>
          </p:cNvPr>
          <p:cNvSpPr>
            <a:spLocks noGrp="1" noRot="1" noChangeAspect="1"/>
          </p:cNvSpPr>
          <p:nvPr>
            <p:ph type="sldImg"/>
          </p:nvPr>
        </p:nvSpPr>
        <p:spPr>
          <a:xfrm>
            <a:off x="685800" y="1143000"/>
            <a:ext cx="5486400" cy="3086100"/>
          </a:xfrm>
          <a:prstGeom prst="rect">
            <a:avLst/>
          </a:prstGeom>
        </p:spPr>
      </p:sp>
      <p:sp>
        <p:nvSpPr>
          <p:cNvPr id="3" name="Espace réservé des commentaires 2">
            <a:extLst>
              <a:ext uri="{FF2B5EF4-FFF2-40B4-BE49-F238E27FC236}">
                <a16:creationId xmlns:a16="http://schemas.microsoft.com/office/drawing/2014/main" id="{2A063064-CE40-5A08-B054-DC85BE414C5B}"/>
              </a:ext>
            </a:extLst>
          </p:cNvPr>
          <p:cNvSpPr>
            <a:spLocks noGrp="1"/>
          </p:cNvSpPr>
          <p:nvPr>
            <p:ph type="body" idx="1"/>
          </p:nvPr>
        </p:nvSpPr>
        <p:spPr>
          <a:xfrm>
            <a:off x="685800" y="4400550"/>
            <a:ext cx="5486400" cy="3600450"/>
          </a:xfrm>
          <a:prstGeom prst="rect">
            <a:avLst/>
          </a:prstGeom>
        </p:spPr>
        <p:txBody>
          <a:bodyPr rtlCol="0"/>
          <a:lstStyle>
            <a:defPPr>
              <a:defRPr lang="fr-FR"/>
            </a:defPPr>
          </a:lstStyle>
          <a:p>
            <a:pPr rtl="0"/>
            <a:endParaRPr lang="fr-FR"/>
          </a:p>
        </p:txBody>
      </p:sp>
      <p:sp>
        <p:nvSpPr>
          <p:cNvPr id="4" name="Espace réservé du numéro de diapositive 3">
            <a:extLst>
              <a:ext uri="{FF2B5EF4-FFF2-40B4-BE49-F238E27FC236}">
                <a16:creationId xmlns:a16="http://schemas.microsoft.com/office/drawing/2014/main" id="{B76AC854-F3C0-3C4C-5801-8A927E30BFF6}"/>
              </a:ext>
            </a:extLst>
          </p:cNvPr>
          <p:cNvSpPr>
            <a:spLocks noGrp="1"/>
          </p:cNvSpPr>
          <p:nvPr>
            <p:ph type="sldNum" sz="quarter" idx="5"/>
          </p:nvPr>
        </p:nvSpPr>
        <p:spPr>
          <a:xfrm>
            <a:off x="3884613" y="8685213"/>
            <a:ext cx="2971800" cy="458787"/>
          </a:xfrm>
          <a:prstGeom prst="rect">
            <a:avLst/>
          </a:prstGeom>
        </p:spPr>
        <p:txBody>
          <a:bodyPr rtlCol="0"/>
          <a:lstStyle>
            <a:defPPr>
              <a:defRPr lang="fr-FR"/>
            </a:defPPr>
          </a:lstStyle>
          <a:p>
            <a:pPr rtl="0"/>
            <a:fld id="{017105BD-6D6F-49DB-9DE4-D4A6452D7E5F}" type="slidenum">
              <a:rPr lang="fr-FR" altLang="zh-CN" smtClean="0"/>
              <a:t>8</a:t>
            </a:fld>
            <a:endParaRPr lang="fr-FR" altLang="zh-CN"/>
          </a:p>
        </p:txBody>
      </p:sp>
    </p:spTree>
    <p:extLst>
      <p:ext uri="{BB962C8B-B14F-4D97-AF65-F5344CB8AC3E}">
        <p14:creationId xmlns:p14="http://schemas.microsoft.com/office/powerpoint/2010/main" val="30652602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444E96-851C-33CE-4E07-8A7301C74E5B}"/>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D64D1E6F-EA87-8C17-36B1-FF26C8672D9C}"/>
              </a:ext>
            </a:extLst>
          </p:cNvPr>
          <p:cNvSpPr>
            <a:spLocks noGrp="1" noRot="1" noChangeAspect="1"/>
          </p:cNvSpPr>
          <p:nvPr>
            <p:ph type="sldImg"/>
          </p:nvPr>
        </p:nvSpPr>
        <p:spPr>
          <a:xfrm>
            <a:off x="685800" y="1143000"/>
            <a:ext cx="5486400" cy="3086100"/>
          </a:xfrm>
          <a:prstGeom prst="rect">
            <a:avLst/>
          </a:prstGeom>
        </p:spPr>
      </p:sp>
      <p:sp>
        <p:nvSpPr>
          <p:cNvPr id="3" name="Espace réservé des commentaires 2">
            <a:extLst>
              <a:ext uri="{FF2B5EF4-FFF2-40B4-BE49-F238E27FC236}">
                <a16:creationId xmlns:a16="http://schemas.microsoft.com/office/drawing/2014/main" id="{4C60AC07-014F-A412-7DC6-592357CD6862}"/>
              </a:ext>
            </a:extLst>
          </p:cNvPr>
          <p:cNvSpPr>
            <a:spLocks noGrp="1"/>
          </p:cNvSpPr>
          <p:nvPr>
            <p:ph type="body" idx="1"/>
          </p:nvPr>
        </p:nvSpPr>
        <p:spPr>
          <a:xfrm>
            <a:off x="685800" y="4400550"/>
            <a:ext cx="5486400" cy="3600450"/>
          </a:xfrm>
          <a:prstGeom prst="rect">
            <a:avLst/>
          </a:prstGeom>
        </p:spPr>
        <p:txBody>
          <a:bodyPr rtlCol="0"/>
          <a:lstStyle>
            <a:defPPr>
              <a:defRPr lang="fr-FR"/>
            </a:defPPr>
          </a:lstStyle>
          <a:p>
            <a:pPr rtl="0"/>
            <a:endParaRPr lang="fr-FR"/>
          </a:p>
        </p:txBody>
      </p:sp>
      <p:sp>
        <p:nvSpPr>
          <p:cNvPr id="4" name="Espace réservé du numéro de diapositive 3">
            <a:extLst>
              <a:ext uri="{FF2B5EF4-FFF2-40B4-BE49-F238E27FC236}">
                <a16:creationId xmlns:a16="http://schemas.microsoft.com/office/drawing/2014/main" id="{38731DB6-F406-30B8-5159-5836EA451382}"/>
              </a:ext>
            </a:extLst>
          </p:cNvPr>
          <p:cNvSpPr>
            <a:spLocks noGrp="1"/>
          </p:cNvSpPr>
          <p:nvPr>
            <p:ph type="sldNum" sz="quarter" idx="5"/>
          </p:nvPr>
        </p:nvSpPr>
        <p:spPr>
          <a:xfrm>
            <a:off x="3884613" y="8685213"/>
            <a:ext cx="2971800" cy="458787"/>
          </a:xfrm>
          <a:prstGeom prst="rect">
            <a:avLst/>
          </a:prstGeom>
        </p:spPr>
        <p:txBody>
          <a:bodyPr rtlCol="0"/>
          <a:lstStyle>
            <a:defPPr>
              <a:defRPr lang="fr-FR"/>
            </a:defPPr>
          </a:lstStyle>
          <a:p>
            <a:pPr rtl="0"/>
            <a:fld id="{017105BD-6D6F-49DB-9DE4-D4A6452D7E5F}" type="slidenum">
              <a:rPr lang="fr-FR" altLang="zh-CN" smtClean="0"/>
              <a:t>9</a:t>
            </a:fld>
            <a:endParaRPr lang="fr-FR" altLang="zh-CN"/>
          </a:p>
        </p:txBody>
      </p:sp>
    </p:spTree>
    <p:extLst>
      <p:ext uri="{BB962C8B-B14F-4D97-AF65-F5344CB8AC3E}">
        <p14:creationId xmlns:p14="http://schemas.microsoft.com/office/powerpoint/2010/main" val="15125391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avec image">
    <p:bg>
      <p:bgPr>
        <a:solidFill>
          <a:schemeClr val="accent3">
            <a:alpha val="20000"/>
          </a:schemeClr>
        </a:solidFill>
        <a:effectLst/>
      </p:bgPr>
    </p:bg>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7EC2501B-DEA6-190E-3633-E32F635B7CE1}"/>
              </a:ext>
            </a:extLst>
          </p:cNvPr>
          <p:cNvSpPr>
            <a:spLocks noGrp="1"/>
          </p:cNvSpPr>
          <p:nvPr>
            <p:ph type="title"/>
          </p:nvPr>
        </p:nvSpPr>
        <p:spPr>
          <a:xfrm>
            <a:off x="1484764" y="1986926"/>
            <a:ext cx="5257793" cy="2057441"/>
          </a:xfrm>
        </p:spPr>
        <p:txBody>
          <a:bodyPr rtlCol="0">
            <a:noAutofit/>
          </a:bodyPr>
          <a:lstStyle>
            <a:defPPr>
              <a:defRPr lang="fr-FR"/>
            </a:defPPr>
          </a:lstStyle>
          <a:p>
            <a:pPr rtl="0"/>
            <a:r>
              <a:rPr lang="fr-FR" noProof="0"/>
              <a:t>Modifiez le style du titre</a:t>
            </a:r>
          </a:p>
        </p:txBody>
      </p:sp>
      <p:cxnSp>
        <p:nvCxnSpPr>
          <p:cNvPr id="24" name="Connecteur droit 2">
            <a:extLst>
              <a:ext uri="{FF2B5EF4-FFF2-40B4-BE49-F238E27FC236}">
                <a16:creationId xmlns:a16="http://schemas.microsoft.com/office/drawing/2014/main" id="{F1FCCFDB-D985-4322-AC87-F69214893708}"/>
              </a:ext>
            </a:extLst>
          </p:cNvPr>
          <p:cNvCxnSpPr/>
          <p:nvPr userDrawn="1"/>
        </p:nvCxnSpPr>
        <p:spPr>
          <a:xfrm>
            <a:off x="1509005" y="4172084"/>
            <a:ext cx="0" cy="760288"/>
          </a:xfrm>
          <a:prstGeom prst="line">
            <a:avLst/>
          </a:prstGeom>
          <a:noFill/>
          <a:ln w="19050" cap="flat" cmpd="sng" algn="ctr">
            <a:solidFill>
              <a:srgbClr val="D84400"/>
            </a:solidFill>
            <a:prstDash val="solid"/>
            <a:miter lim="800000"/>
          </a:ln>
          <a:effectLst/>
        </p:spPr>
      </p:cxnSp>
      <p:sp>
        <p:nvSpPr>
          <p:cNvPr id="27" name="Espace réservé du contenu 47" descr="Cliquez sur l’icône pour ajouter une image">
            <a:extLst>
              <a:ext uri="{FF2B5EF4-FFF2-40B4-BE49-F238E27FC236}">
                <a16:creationId xmlns:a16="http://schemas.microsoft.com/office/drawing/2014/main" id="{EA8265B5-83C5-4AE9-88AB-3F2443B57F00}"/>
              </a:ext>
            </a:extLst>
          </p:cNvPr>
          <p:cNvSpPr>
            <a:spLocks noGrp="1"/>
          </p:cNvSpPr>
          <p:nvPr>
            <p:ph type="body" sz="quarter" idx="28" hasCustomPrompt="1"/>
          </p:nvPr>
        </p:nvSpPr>
        <p:spPr>
          <a:xfrm>
            <a:off x="1601366" y="4172084"/>
            <a:ext cx="1570612" cy="760288"/>
          </a:xfrm>
          <a:prstGeom prst="rect">
            <a:avLst/>
          </a:prstGeom>
        </p:spPr>
        <p:txBody>
          <a:bodyPr rtlCol="0">
            <a:noAutofit/>
          </a:bodyPr>
          <a:lstStyle>
            <a:lvl1pPr marL="0" indent="0">
              <a:lnSpc>
                <a:spcPct val="100000"/>
              </a:lnSpc>
              <a:buNone/>
              <a:defRPr lang="fr-FR" sz="1800" b="0">
                <a:solidFill>
                  <a:schemeClr val="accent6"/>
                </a:solidFill>
              </a:defRPr>
            </a:lvl1pPr>
            <a:lvl2pPr>
              <a:defRPr lang="fr-FR" sz="1000"/>
            </a:lvl2pPr>
            <a:lvl3pPr>
              <a:defRPr lang="fr-FR" sz="900"/>
            </a:lvl3pPr>
            <a:lvl4pPr>
              <a:defRPr lang="fr-FR" sz="800"/>
            </a:lvl4pPr>
            <a:lvl5pPr>
              <a:defRPr lang="fr-FR" sz="800"/>
            </a:lvl5pPr>
          </a:lstStyle>
          <a:p>
            <a:pPr lvl="0" rtl="0"/>
            <a:r>
              <a:rPr lang="fr-FR" noProof="0"/>
              <a:t>Modifiez le style du titre </a:t>
            </a:r>
          </a:p>
        </p:txBody>
      </p:sp>
      <p:sp>
        <p:nvSpPr>
          <p:cNvPr id="47" name="Espace réservé du contenu 47">
            <a:extLst>
              <a:ext uri="{FF2B5EF4-FFF2-40B4-BE49-F238E27FC236}">
                <a16:creationId xmlns:a16="http://schemas.microsoft.com/office/drawing/2014/main" id="{0FFAAB58-ABE4-41AC-B94E-432936CE0301}"/>
              </a:ext>
            </a:extLst>
          </p:cNvPr>
          <p:cNvSpPr>
            <a:spLocks noGrp="1"/>
          </p:cNvSpPr>
          <p:nvPr>
            <p:ph type="pic" sz="quarter" idx="47" hasCustomPrompt="1"/>
          </p:nvPr>
        </p:nvSpPr>
        <p:spPr>
          <a:xfrm>
            <a:off x="6742557" y="821836"/>
            <a:ext cx="4405503" cy="5066346"/>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rtlCol="0" anchor="ctr">
            <a:noAutofit/>
          </a:bodyPr>
          <a:lstStyle>
            <a:lvl1pPr marL="0" indent="0" algn="ctr">
              <a:buNone/>
              <a:defRPr lang="fr-FR">
                <a:solidFill>
                  <a:schemeClr val="accent6"/>
                </a:solidFill>
              </a:defRPr>
            </a:lvl1pPr>
          </a:lstStyle>
          <a:p>
            <a:pPr rtl="0"/>
            <a:r>
              <a:rPr lang="fr-FR" noProof="0"/>
              <a:t>Cliquez sur l’icône pour ajouter une image≈≈</a:t>
            </a:r>
          </a:p>
        </p:txBody>
      </p:sp>
      <p:sp>
        <p:nvSpPr>
          <p:cNvPr id="9" name="Forme libre : Forme 11">
            <a:extLst>
              <a:ext uri="{FF2B5EF4-FFF2-40B4-BE49-F238E27FC236}">
                <a16:creationId xmlns:a16="http://schemas.microsoft.com/office/drawing/2014/main" id="{9ECA281C-F2CB-AE9D-DCD6-F94D3FEE2E67}"/>
              </a:ext>
            </a:extLst>
          </p:cNvPr>
          <p:cNvSpPr/>
          <p:nvPr userDrawn="1"/>
        </p:nvSpPr>
        <p:spPr>
          <a:xfrm>
            <a:off x="7441324" y="5568778"/>
            <a:ext cx="829927" cy="949454"/>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3"/>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prstClr val="white"/>
              </a:solidFill>
              <a:effectLst/>
              <a:uLnTx/>
              <a:uFillTx/>
              <a:latin typeface="Posterama Text SemiBold"/>
              <a:ea typeface="+mn-ea"/>
              <a:cs typeface="+mn-cs"/>
            </a:endParaRPr>
          </a:p>
        </p:txBody>
      </p:sp>
    </p:spTree>
    <p:extLst>
      <p:ext uri="{BB962C8B-B14F-4D97-AF65-F5344CB8AC3E}">
        <p14:creationId xmlns:p14="http://schemas.microsoft.com/office/powerpoint/2010/main" val="3496649517"/>
      </p:ext>
    </p:extLst>
  </p:cSld>
  <p:clrMapOvr>
    <a:masterClrMapping/>
  </p:clrMapOvr>
  <p:extLst>
    <p:ext uri="{DCECCB84-F9BA-43D5-87BE-67443E8EF086}">
      <p15:sldGuideLst xmlns:p15="http://schemas.microsoft.com/office/powerpoint/2012/main">
        <p15:guide id="1" pos="528">
          <p15:clr>
            <a:srgbClr val="FBAE40"/>
          </p15:clr>
        </p15:guide>
        <p15:guide id="2" orient="horz" pos="528">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 colonnes avec icônes">
    <p:spTree>
      <p:nvGrpSpPr>
        <p:cNvPr id="1" name=""/>
        <p:cNvGrpSpPr/>
        <p:nvPr/>
      </p:nvGrpSpPr>
      <p:grpSpPr>
        <a:xfrm>
          <a:off x="0" y="0"/>
          <a:ext cx="0" cy="0"/>
          <a:chOff x="0" y="0"/>
          <a:chExt cx="0" cy="0"/>
        </a:xfrm>
      </p:grpSpPr>
      <p:sp>
        <p:nvSpPr>
          <p:cNvPr id="4" name="Forme libre : Forme 6">
            <a:extLst>
              <a:ext uri="{FF2B5EF4-FFF2-40B4-BE49-F238E27FC236}">
                <a16:creationId xmlns:a16="http://schemas.microsoft.com/office/drawing/2014/main" id="{A533F602-EEC9-45F6-8223-8C8F4914919D}"/>
              </a:ext>
            </a:extLst>
          </p:cNvPr>
          <p:cNvSpPr/>
          <p:nvPr userDrawn="1"/>
        </p:nvSpPr>
        <p:spPr>
          <a:xfrm>
            <a:off x="2121636" y="2070606"/>
            <a:ext cx="1583013" cy="184155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5" name="Forme libre : Forme 7">
            <a:extLst>
              <a:ext uri="{FF2B5EF4-FFF2-40B4-BE49-F238E27FC236}">
                <a16:creationId xmlns:a16="http://schemas.microsoft.com/office/drawing/2014/main" id="{08F73F8C-5CF8-4470-AE2B-8E6D7952FF3E}"/>
              </a:ext>
            </a:extLst>
          </p:cNvPr>
          <p:cNvSpPr/>
          <p:nvPr userDrawn="1"/>
        </p:nvSpPr>
        <p:spPr>
          <a:xfrm>
            <a:off x="4174867" y="2073440"/>
            <a:ext cx="1583013" cy="184155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6" name="Forme libre : Forme 8">
            <a:extLst>
              <a:ext uri="{FF2B5EF4-FFF2-40B4-BE49-F238E27FC236}">
                <a16:creationId xmlns:a16="http://schemas.microsoft.com/office/drawing/2014/main" id="{1299AD72-44AB-4D37-ABBB-9E295508DDB5}"/>
              </a:ext>
            </a:extLst>
          </p:cNvPr>
          <p:cNvSpPr/>
          <p:nvPr userDrawn="1"/>
        </p:nvSpPr>
        <p:spPr>
          <a:xfrm>
            <a:off x="6308379" y="2064520"/>
            <a:ext cx="1583013" cy="184155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7" name="Forme libre : Forme 9">
            <a:extLst>
              <a:ext uri="{FF2B5EF4-FFF2-40B4-BE49-F238E27FC236}">
                <a16:creationId xmlns:a16="http://schemas.microsoft.com/office/drawing/2014/main" id="{834981F1-A16D-4CA2-8001-0D2A65539268}"/>
              </a:ext>
            </a:extLst>
          </p:cNvPr>
          <p:cNvSpPr/>
          <p:nvPr userDrawn="1"/>
        </p:nvSpPr>
        <p:spPr>
          <a:xfrm>
            <a:off x="8407152" y="2068980"/>
            <a:ext cx="1583013" cy="184155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31" name="Espace réservé du contenu 47" descr="Cliquez sur l’icône pour ajouter une image">
            <a:extLst>
              <a:ext uri="{FF2B5EF4-FFF2-40B4-BE49-F238E27FC236}">
                <a16:creationId xmlns:a16="http://schemas.microsoft.com/office/drawing/2014/main" id="{7AA46292-B7E4-4DB5-85D0-C4F19D66F86C}"/>
              </a:ext>
            </a:extLst>
          </p:cNvPr>
          <p:cNvSpPr>
            <a:spLocks noGrp="1"/>
          </p:cNvSpPr>
          <p:nvPr>
            <p:ph type="body" sz="quarter" idx="27" hasCustomPrompt="1"/>
          </p:nvPr>
        </p:nvSpPr>
        <p:spPr>
          <a:xfrm>
            <a:off x="821770" y="4416565"/>
            <a:ext cx="1877575" cy="506399"/>
          </a:xfrm>
          <a:prstGeom prst="rect">
            <a:avLst/>
          </a:prstGeom>
        </p:spPr>
        <p:txBody>
          <a:bodyPr rtlCol="0">
            <a:noAutofit/>
          </a:bodyPr>
          <a:lstStyle>
            <a:lvl1pPr marL="0" indent="0" algn="ctr">
              <a:lnSpc>
                <a:spcPct val="100000"/>
              </a:lnSpc>
              <a:buNone/>
              <a:defRPr lang="fr-FR" sz="1800" b="1">
                <a:solidFill>
                  <a:schemeClr val="accent6"/>
                </a:solidFill>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32" name="Espace réservé du contenu 47">
            <a:extLst>
              <a:ext uri="{FF2B5EF4-FFF2-40B4-BE49-F238E27FC236}">
                <a16:creationId xmlns:a16="http://schemas.microsoft.com/office/drawing/2014/main" id="{382E7D57-1A1A-432F-AEA9-9730DEE1572B}"/>
              </a:ext>
            </a:extLst>
          </p:cNvPr>
          <p:cNvSpPr>
            <a:spLocks noGrp="1"/>
          </p:cNvSpPr>
          <p:nvPr>
            <p:ph type="body" sz="quarter" idx="28" hasCustomPrompt="1"/>
          </p:nvPr>
        </p:nvSpPr>
        <p:spPr>
          <a:xfrm>
            <a:off x="912627" y="5007731"/>
            <a:ext cx="1691687" cy="811178"/>
          </a:xfrm>
          <a:prstGeom prst="rect">
            <a:avLst/>
          </a:prstGeom>
        </p:spPr>
        <p:txBody>
          <a:bodyPr rtlCol="0">
            <a:noAutofit/>
          </a:bodyPr>
          <a:lstStyle>
            <a:lvl1pPr marL="0" indent="0" algn="ctr">
              <a:lnSpc>
                <a:spcPct val="100000"/>
              </a:lnSpc>
              <a:spcBef>
                <a:spcPts val="0"/>
              </a:spcBef>
              <a:buNone/>
              <a:defRPr lang="fr-FR" altLang="zh-CN" sz="1400" b="0" i="0" kern="1200" dirty="0">
                <a:solidFill>
                  <a:schemeClr val="accent6"/>
                </a:solidFill>
                <a:latin typeface="+mn-lt"/>
                <a:ea typeface="+mj-ea"/>
                <a:cs typeface="Posterama" panose="020B0504020200020000" pitchFamily="34" charset="0"/>
              </a:defRPr>
            </a:lvl1pPr>
            <a:lvl2pPr>
              <a:defRPr lang="fr-FR" sz="1000"/>
            </a:lvl2pPr>
            <a:lvl3pPr>
              <a:defRPr lang="fr-FR" sz="900"/>
            </a:lvl3pPr>
            <a:lvl4pPr>
              <a:defRPr lang="fr-FR" sz="800"/>
            </a:lvl4pPr>
            <a:lvl5pPr>
              <a:defRPr lang="fr-FR" sz="800"/>
            </a:lvl5pPr>
          </a:lstStyle>
          <a:p>
            <a:pPr marL="0" lvl="0" indent="0" algn="ctr" defTabSz="914400" rtl="0" eaLnBrk="1" latinLnBrk="0" hangingPunct="1">
              <a:lnSpc>
                <a:spcPct val="100000"/>
              </a:lnSpc>
              <a:spcBef>
                <a:spcPts val="1000"/>
              </a:spcBef>
              <a:buFont typeface="Arial" panose="020B0604020202020204" pitchFamily="34" charset="0"/>
              <a:buNone/>
            </a:pPr>
            <a:r>
              <a:rPr lang="fr-FR"/>
              <a:t>Modifiez les styles du texte </a:t>
            </a:r>
          </a:p>
        </p:txBody>
      </p:sp>
      <p:sp>
        <p:nvSpPr>
          <p:cNvPr id="33" name="Espace réservé du contenu 47" descr="Cliquez sur l’icône pour ajouter une image">
            <a:extLst>
              <a:ext uri="{FF2B5EF4-FFF2-40B4-BE49-F238E27FC236}">
                <a16:creationId xmlns:a16="http://schemas.microsoft.com/office/drawing/2014/main" id="{E51F0384-440E-45B9-91E7-78CA13DE0B98}"/>
              </a:ext>
            </a:extLst>
          </p:cNvPr>
          <p:cNvSpPr>
            <a:spLocks noGrp="1"/>
          </p:cNvSpPr>
          <p:nvPr>
            <p:ph type="body" sz="quarter" idx="49" hasCustomPrompt="1"/>
          </p:nvPr>
        </p:nvSpPr>
        <p:spPr>
          <a:xfrm>
            <a:off x="2888314" y="4416565"/>
            <a:ext cx="1877575" cy="506399"/>
          </a:xfrm>
          <a:prstGeom prst="rect">
            <a:avLst/>
          </a:prstGeom>
        </p:spPr>
        <p:txBody>
          <a:bodyPr rtlCol="0">
            <a:noAutofit/>
          </a:bodyPr>
          <a:lstStyle>
            <a:lvl1pPr marL="0" indent="0" algn="ctr">
              <a:lnSpc>
                <a:spcPct val="100000"/>
              </a:lnSpc>
              <a:buNone/>
              <a:defRPr lang="fr-FR" sz="1800" b="1">
                <a:solidFill>
                  <a:schemeClr val="accent6"/>
                </a:solidFill>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34" name="Espace réservé du contenu 47">
            <a:extLst>
              <a:ext uri="{FF2B5EF4-FFF2-40B4-BE49-F238E27FC236}">
                <a16:creationId xmlns:a16="http://schemas.microsoft.com/office/drawing/2014/main" id="{35EAE525-3692-40E8-894E-B19171FF64F6}"/>
              </a:ext>
            </a:extLst>
          </p:cNvPr>
          <p:cNvSpPr>
            <a:spLocks noGrp="1"/>
          </p:cNvSpPr>
          <p:nvPr>
            <p:ph type="body" sz="quarter" idx="50" hasCustomPrompt="1"/>
          </p:nvPr>
        </p:nvSpPr>
        <p:spPr>
          <a:xfrm>
            <a:off x="2979171" y="5007731"/>
            <a:ext cx="1691687" cy="811178"/>
          </a:xfrm>
          <a:prstGeom prst="rect">
            <a:avLst/>
          </a:prstGeom>
        </p:spPr>
        <p:txBody>
          <a:bodyPr rtlCol="0">
            <a:noAutofit/>
          </a:bodyPr>
          <a:lstStyle>
            <a:lvl1pPr marL="0" indent="0" algn="ctr">
              <a:lnSpc>
                <a:spcPct val="100000"/>
              </a:lnSpc>
              <a:spcBef>
                <a:spcPts val="0"/>
              </a:spcBef>
              <a:buNone/>
              <a:defRPr lang="fr-FR" altLang="zh-CN" sz="1400" b="0" i="0" kern="1200" dirty="0">
                <a:solidFill>
                  <a:schemeClr val="accent6"/>
                </a:solidFill>
                <a:latin typeface="+mn-lt"/>
                <a:ea typeface="+mj-ea"/>
                <a:cs typeface="Posterama" panose="020B0504020200020000" pitchFamily="34" charset="0"/>
              </a:defRPr>
            </a:lvl1pPr>
            <a:lvl2pPr>
              <a:defRPr lang="fr-FR" sz="1000"/>
            </a:lvl2pPr>
            <a:lvl3pPr>
              <a:defRPr lang="fr-FR" sz="900"/>
            </a:lvl3pPr>
            <a:lvl4pPr>
              <a:defRPr lang="fr-FR" sz="800"/>
            </a:lvl4pPr>
            <a:lvl5pPr>
              <a:defRPr lang="fr-FR" sz="800"/>
            </a:lvl5pPr>
          </a:lstStyle>
          <a:p>
            <a:pPr marL="0" lvl="0" indent="0" algn="ctr" defTabSz="914400" rtl="0" eaLnBrk="1" latinLnBrk="0" hangingPunct="1">
              <a:lnSpc>
                <a:spcPct val="100000"/>
              </a:lnSpc>
              <a:spcBef>
                <a:spcPts val="1000"/>
              </a:spcBef>
              <a:buFont typeface="Arial" panose="020B0604020202020204" pitchFamily="34" charset="0"/>
              <a:buNone/>
            </a:pPr>
            <a:r>
              <a:rPr lang="fr-FR"/>
              <a:t>Modifiez les styles du texte </a:t>
            </a:r>
          </a:p>
        </p:txBody>
      </p:sp>
      <p:sp>
        <p:nvSpPr>
          <p:cNvPr id="35" name="Espace réservé du contenu 47" descr="Cliquez sur l’icône pour ajouter une image">
            <a:extLst>
              <a:ext uri="{FF2B5EF4-FFF2-40B4-BE49-F238E27FC236}">
                <a16:creationId xmlns:a16="http://schemas.microsoft.com/office/drawing/2014/main" id="{847DC539-F391-4470-96EB-486AB02DADBB}"/>
              </a:ext>
            </a:extLst>
          </p:cNvPr>
          <p:cNvSpPr>
            <a:spLocks noGrp="1"/>
          </p:cNvSpPr>
          <p:nvPr>
            <p:ph type="body" sz="quarter" idx="51" hasCustomPrompt="1"/>
          </p:nvPr>
        </p:nvSpPr>
        <p:spPr>
          <a:xfrm>
            <a:off x="5073898" y="4416565"/>
            <a:ext cx="1877575" cy="506399"/>
          </a:xfrm>
          <a:prstGeom prst="rect">
            <a:avLst/>
          </a:prstGeom>
        </p:spPr>
        <p:txBody>
          <a:bodyPr rtlCol="0">
            <a:noAutofit/>
          </a:bodyPr>
          <a:lstStyle>
            <a:lvl1pPr marL="0" indent="0" algn="ctr">
              <a:lnSpc>
                <a:spcPct val="100000"/>
              </a:lnSpc>
              <a:buNone/>
              <a:defRPr lang="fr-FR" sz="1800" b="1">
                <a:solidFill>
                  <a:schemeClr val="accent6"/>
                </a:solidFill>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36" name="Espace réservé du contenu 47">
            <a:extLst>
              <a:ext uri="{FF2B5EF4-FFF2-40B4-BE49-F238E27FC236}">
                <a16:creationId xmlns:a16="http://schemas.microsoft.com/office/drawing/2014/main" id="{50988645-D146-4AFE-B87D-279279577176}"/>
              </a:ext>
            </a:extLst>
          </p:cNvPr>
          <p:cNvSpPr>
            <a:spLocks noGrp="1"/>
          </p:cNvSpPr>
          <p:nvPr>
            <p:ph type="body" sz="quarter" idx="52" hasCustomPrompt="1"/>
          </p:nvPr>
        </p:nvSpPr>
        <p:spPr>
          <a:xfrm>
            <a:off x="5164755" y="5007731"/>
            <a:ext cx="1691687" cy="811178"/>
          </a:xfrm>
          <a:prstGeom prst="rect">
            <a:avLst/>
          </a:prstGeom>
        </p:spPr>
        <p:txBody>
          <a:bodyPr rtlCol="0">
            <a:noAutofit/>
          </a:bodyPr>
          <a:lstStyle>
            <a:lvl1pPr marL="0" indent="0" algn="ctr">
              <a:lnSpc>
                <a:spcPct val="100000"/>
              </a:lnSpc>
              <a:spcBef>
                <a:spcPts val="0"/>
              </a:spcBef>
              <a:buNone/>
              <a:defRPr lang="fr-FR" altLang="zh-CN" sz="1400" b="0" i="0" kern="1200" dirty="0">
                <a:solidFill>
                  <a:schemeClr val="accent6"/>
                </a:solidFill>
                <a:latin typeface="+mn-lt"/>
                <a:ea typeface="+mj-ea"/>
                <a:cs typeface="Posterama" panose="020B0504020200020000" pitchFamily="34" charset="0"/>
              </a:defRPr>
            </a:lvl1pPr>
            <a:lvl2pPr>
              <a:defRPr lang="fr-FR" sz="1000"/>
            </a:lvl2pPr>
            <a:lvl3pPr>
              <a:defRPr lang="fr-FR" sz="900"/>
            </a:lvl3pPr>
            <a:lvl4pPr>
              <a:defRPr lang="fr-FR" sz="800"/>
            </a:lvl4pPr>
            <a:lvl5pPr>
              <a:defRPr lang="fr-FR" sz="800"/>
            </a:lvl5pPr>
          </a:lstStyle>
          <a:p>
            <a:pPr marL="0" lvl="0" indent="0" algn="ctr" defTabSz="914400" rtl="0" eaLnBrk="1" latinLnBrk="0" hangingPunct="1">
              <a:lnSpc>
                <a:spcPct val="100000"/>
              </a:lnSpc>
              <a:spcBef>
                <a:spcPts val="1000"/>
              </a:spcBef>
              <a:buFont typeface="Arial" panose="020B0604020202020204" pitchFamily="34" charset="0"/>
              <a:buNone/>
            </a:pPr>
            <a:r>
              <a:rPr lang="fr-FR"/>
              <a:t>Modifiez les styles du texte </a:t>
            </a:r>
          </a:p>
        </p:txBody>
      </p:sp>
      <p:sp>
        <p:nvSpPr>
          <p:cNvPr id="37" name="Espace réservé du contenu 47" descr="Cliquez sur l’icône pour ajouter une image">
            <a:extLst>
              <a:ext uri="{FF2B5EF4-FFF2-40B4-BE49-F238E27FC236}">
                <a16:creationId xmlns:a16="http://schemas.microsoft.com/office/drawing/2014/main" id="{6712E8AC-14E0-42CC-8037-7C1D0E044B61}"/>
              </a:ext>
            </a:extLst>
          </p:cNvPr>
          <p:cNvSpPr>
            <a:spLocks noGrp="1"/>
          </p:cNvSpPr>
          <p:nvPr>
            <p:ph type="body" sz="quarter" idx="53" hasCustomPrompt="1"/>
          </p:nvPr>
        </p:nvSpPr>
        <p:spPr>
          <a:xfrm>
            <a:off x="7259482" y="4416565"/>
            <a:ext cx="1877575" cy="506399"/>
          </a:xfrm>
          <a:prstGeom prst="rect">
            <a:avLst/>
          </a:prstGeom>
        </p:spPr>
        <p:txBody>
          <a:bodyPr rtlCol="0">
            <a:noAutofit/>
          </a:bodyPr>
          <a:lstStyle>
            <a:lvl1pPr marL="0" indent="0" algn="ctr">
              <a:lnSpc>
                <a:spcPct val="100000"/>
              </a:lnSpc>
              <a:buNone/>
              <a:defRPr lang="fr-FR" sz="1800" b="1">
                <a:solidFill>
                  <a:schemeClr val="accent6"/>
                </a:solidFill>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38" name="Espace réservé du contenu 47">
            <a:extLst>
              <a:ext uri="{FF2B5EF4-FFF2-40B4-BE49-F238E27FC236}">
                <a16:creationId xmlns:a16="http://schemas.microsoft.com/office/drawing/2014/main" id="{C68DF822-6F14-4839-BD33-6874C8136EE0}"/>
              </a:ext>
            </a:extLst>
          </p:cNvPr>
          <p:cNvSpPr>
            <a:spLocks noGrp="1"/>
          </p:cNvSpPr>
          <p:nvPr>
            <p:ph type="body" sz="quarter" idx="54" hasCustomPrompt="1"/>
          </p:nvPr>
        </p:nvSpPr>
        <p:spPr>
          <a:xfrm>
            <a:off x="7350339" y="5007731"/>
            <a:ext cx="1691687" cy="811178"/>
          </a:xfrm>
          <a:prstGeom prst="rect">
            <a:avLst/>
          </a:prstGeom>
        </p:spPr>
        <p:txBody>
          <a:bodyPr rtlCol="0">
            <a:noAutofit/>
          </a:bodyPr>
          <a:lstStyle>
            <a:lvl1pPr marL="0" indent="0" algn="ctr">
              <a:lnSpc>
                <a:spcPct val="100000"/>
              </a:lnSpc>
              <a:spcBef>
                <a:spcPts val="0"/>
              </a:spcBef>
              <a:buNone/>
              <a:defRPr lang="fr-FR" altLang="zh-CN" sz="1400" b="0" i="0" kern="1200" dirty="0">
                <a:solidFill>
                  <a:schemeClr val="accent6"/>
                </a:solidFill>
                <a:latin typeface="+mn-lt"/>
                <a:ea typeface="+mj-ea"/>
                <a:cs typeface="Posterama" panose="020B0504020200020000" pitchFamily="34" charset="0"/>
              </a:defRPr>
            </a:lvl1pPr>
            <a:lvl2pPr>
              <a:defRPr lang="fr-FR" sz="1000"/>
            </a:lvl2pPr>
            <a:lvl3pPr>
              <a:defRPr lang="fr-FR" sz="900"/>
            </a:lvl3pPr>
            <a:lvl4pPr>
              <a:defRPr lang="fr-FR" sz="800"/>
            </a:lvl4pPr>
            <a:lvl5pPr>
              <a:defRPr lang="fr-FR" sz="800"/>
            </a:lvl5pPr>
          </a:lstStyle>
          <a:p>
            <a:pPr marL="0" lvl="0" indent="0" algn="ctr" defTabSz="914400" rtl="0" eaLnBrk="1" latinLnBrk="0" hangingPunct="1">
              <a:lnSpc>
                <a:spcPct val="100000"/>
              </a:lnSpc>
              <a:spcBef>
                <a:spcPts val="1000"/>
              </a:spcBef>
              <a:buFont typeface="Arial" panose="020B0604020202020204" pitchFamily="34" charset="0"/>
              <a:buNone/>
            </a:pPr>
            <a:r>
              <a:rPr lang="fr-FR"/>
              <a:t>Modifiez les styles du texte </a:t>
            </a:r>
          </a:p>
        </p:txBody>
      </p:sp>
      <p:sp>
        <p:nvSpPr>
          <p:cNvPr id="39" name="Espace réservé du contenu 47" descr="Cliquez sur l’icône pour ajouter une image">
            <a:extLst>
              <a:ext uri="{FF2B5EF4-FFF2-40B4-BE49-F238E27FC236}">
                <a16:creationId xmlns:a16="http://schemas.microsoft.com/office/drawing/2014/main" id="{2D1F75C7-DA21-4400-B066-F38190B4F520}"/>
              </a:ext>
            </a:extLst>
          </p:cNvPr>
          <p:cNvSpPr>
            <a:spLocks noGrp="1"/>
          </p:cNvSpPr>
          <p:nvPr>
            <p:ph type="body" sz="quarter" idx="55" hasCustomPrompt="1"/>
          </p:nvPr>
        </p:nvSpPr>
        <p:spPr>
          <a:xfrm>
            <a:off x="9445066" y="4416565"/>
            <a:ext cx="1877575" cy="506399"/>
          </a:xfrm>
          <a:prstGeom prst="rect">
            <a:avLst/>
          </a:prstGeom>
        </p:spPr>
        <p:txBody>
          <a:bodyPr rtlCol="0">
            <a:noAutofit/>
          </a:bodyPr>
          <a:lstStyle>
            <a:lvl1pPr marL="0" indent="0" algn="ctr">
              <a:lnSpc>
                <a:spcPct val="100000"/>
              </a:lnSpc>
              <a:buNone/>
              <a:defRPr lang="fr-FR" sz="1800" b="1">
                <a:solidFill>
                  <a:schemeClr val="accent6"/>
                </a:solidFill>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40" name="Espace réservé du contenu 47">
            <a:extLst>
              <a:ext uri="{FF2B5EF4-FFF2-40B4-BE49-F238E27FC236}">
                <a16:creationId xmlns:a16="http://schemas.microsoft.com/office/drawing/2014/main" id="{F7CF6BF0-A40D-4F18-B9DF-D9C4106065D2}"/>
              </a:ext>
            </a:extLst>
          </p:cNvPr>
          <p:cNvSpPr>
            <a:spLocks noGrp="1"/>
          </p:cNvSpPr>
          <p:nvPr>
            <p:ph type="body" sz="quarter" idx="56" hasCustomPrompt="1"/>
          </p:nvPr>
        </p:nvSpPr>
        <p:spPr>
          <a:xfrm>
            <a:off x="9535923" y="5007731"/>
            <a:ext cx="1691687" cy="811178"/>
          </a:xfrm>
          <a:prstGeom prst="rect">
            <a:avLst/>
          </a:prstGeom>
        </p:spPr>
        <p:txBody>
          <a:bodyPr rtlCol="0">
            <a:noAutofit/>
          </a:bodyPr>
          <a:lstStyle>
            <a:lvl1pPr marL="0" indent="0" algn="ctr">
              <a:lnSpc>
                <a:spcPct val="100000"/>
              </a:lnSpc>
              <a:spcBef>
                <a:spcPts val="0"/>
              </a:spcBef>
              <a:buNone/>
              <a:defRPr lang="fr-FR" altLang="zh-CN" sz="1400" b="0" i="0" kern="1200" dirty="0">
                <a:solidFill>
                  <a:schemeClr val="accent6"/>
                </a:solidFill>
                <a:latin typeface="+mn-lt"/>
                <a:ea typeface="+mj-ea"/>
                <a:cs typeface="Posterama" panose="020B0504020200020000" pitchFamily="34" charset="0"/>
              </a:defRPr>
            </a:lvl1pPr>
            <a:lvl2pPr>
              <a:defRPr lang="fr-FR" sz="1000"/>
            </a:lvl2pPr>
            <a:lvl3pPr>
              <a:defRPr lang="fr-FR" sz="900"/>
            </a:lvl3pPr>
            <a:lvl4pPr>
              <a:defRPr lang="fr-FR" sz="800"/>
            </a:lvl4pPr>
            <a:lvl5pPr>
              <a:defRPr lang="fr-FR" sz="800"/>
            </a:lvl5pPr>
          </a:lstStyle>
          <a:p>
            <a:pPr marL="0" lvl="0" indent="0" algn="ctr" defTabSz="914400" rtl="0" eaLnBrk="1" latinLnBrk="0" hangingPunct="1">
              <a:lnSpc>
                <a:spcPct val="100000"/>
              </a:lnSpc>
              <a:spcBef>
                <a:spcPts val="1000"/>
              </a:spcBef>
              <a:buFont typeface="Arial" panose="020B0604020202020204" pitchFamily="34" charset="0"/>
              <a:buNone/>
            </a:pPr>
            <a:r>
              <a:rPr lang="fr-FR"/>
              <a:t>Modifiez les styles du texte </a:t>
            </a:r>
          </a:p>
        </p:txBody>
      </p:sp>
      <p:sp>
        <p:nvSpPr>
          <p:cNvPr id="41" name="Espace réservé du contenu 47">
            <a:extLst>
              <a:ext uri="{FF2B5EF4-FFF2-40B4-BE49-F238E27FC236}">
                <a16:creationId xmlns:a16="http://schemas.microsoft.com/office/drawing/2014/main" id="{95C6B2A2-937E-4C7D-92E3-8A105DD43A98}"/>
              </a:ext>
            </a:extLst>
          </p:cNvPr>
          <p:cNvSpPr>
            <a:spLocks noGrp="1"/>
          </p:cNvSpPr>
          <p:nvPr>
            <p:ph type="pic" sz="quarter" idx="57"/>
          </p:nvPr>
        </p:nvSpPr>
        <p:spPr>
          <a:xfrm>
            <a:off x="983282" y="2073439"/>
            <a:ext cx="1621032" cy="1841551"/>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solidFill>
            <a:schemeClr val="bg1">
              <a:lumMod val="95000"/>
            </a:schemeClr>
          </a:solidFill>
        </p:spPr>
        <p:txBody>
          <a:bodyPr rtlCol="0" anchor="ctr">
            <a:noAutofit/>
          </a:bodyPr>
          <a:lstStyle>
            <a:lvl1pPr marL="0" indent="0" algn="ctr">
              <a:buNone/>
              <a:defRPr lang="fr-FR" sz="1000">
                <a:solidFill>
                  <a:schemeClr val="accent6"/>
                </a:solidFill>
              </a:defRPr>
            </a:lvl1pPr>
          </a:lstStyle>
          <a:p>
            <a:pPr rtl="0"/>
            <a:r>
              <a:rPr lang="fr-FR"/>
              <a:t>Cliquez sur l'icône pour ajouter une image</a:t>
            </a:r>
            <a:endParaRPr lang="fr-FR" altLang="en-US"/>
          </a:p>
        </p:txBody>
      </p:sp>
      <p:sp>
        <p:nvSpPr>
          <p:cNvPr id="42" name="Espace réservé du contenu 47">
            <a:extLst>
              <a:ext uri="{FF2B5EF4-FFF2-40B4-BE49-F238E27FC236}">
                <a16:creationId xmlns:a16="http://schemas.microsoft.com/office/drawing/2014/main" id="{A9ECEF10-95EB-4F03-B3B1-8FC0E421618E}"/>
              </a:ext>
            </a:extLst>
          </p:cNvPr>
          <p:cNvSpPr>
            <a:spLocks noGrp="1"/>
          </p:cNvSpPr>
          <p:nvPr>
            <p:ph type="pic" sz="quarter" idx="58"/>
          </p:nvPr>
        </p:nvSpPr>
        <p:spPr>
          <a:xfrm>
            <a:off x="3109346" y="2073439"/>
            <a:ext cx="1621032" cy="1841551"/>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solidFill>
            <a:schemeClr val="bg1">
              <a:lumMod val="95000"/>
            </a:schemeClr>
          </a:solidFill>
        </p:spPr>
        <p:txBody>
          <a:bodyPr rtlCol="0" anchor="ctr">
            <a:noAutofit/>
          </a:bodyPr>
          <a:lstStyle>
            <a:lvl1pPr marL="0" indent="0" algn="ctr">
              <a:buNone/>
              <a:defRPr lang="fr-FR" sz="1000">
                <a:solidFill>
                  <a:schemeClr val="accent6"/>
                </a:solidFill>
              </a:defRPr>
            </a:lvl1pPr>
          </a:lstStyle>
          <a:p>
            <a:pPr rtl="0"/>
            <a:r>
              <a:rPr lang="fr-FR"/>
              <a:t>Cliquez sur l'icône pour ajouter une image</a:t>
            </a:r>
            <a:endParaRPr lang="fr-FR" altLang="en-US"/>
          </a:p>
        </p:txBody>
      </p:sp>
      <p:sp>
        <p:nvSpPr>
          <p:cNvPr id="43" name="Espace réservé du contenu 47">
            <a:extLst>
              <a:ext uri="{FF2B5EF4-FFF2-40B4-BE49-F238E27FC236}">
                <a16:creationId xmlns:a16="http://schemas.microsoft.com/office/drawing/2014/main" id="{12D92FE1-9874-49B8-8FDC-F903A4843015}"/>
              </a:ext>
            </a:extLst>
          </p:cNvPr>
          <p:cNvSpPr>
            <a:spLocks noGrp="1"/>
          </p:cNvSpPr>
          <p:nvPr>
            <p:ph type="pic" sz="quarter" idx="59"/>
          </p:nvPr>
        </p:nvSpPr>
        <p:spPr>
          <a:xfrm>
            <a:off x="5235410" y="2073439"/>
            <a:ext cx="1621032" cy="1841551"/>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solidFill>
            <a:schemeClr val="bg1">
              <a:lumMod val="95000"/>
            </a:schemeClr>
          </a:solidFill>
        </p:spPr>
        <p:txBody>
          <a:bodyPr rtlCol="0" anchor="ctr">
            <a:noAutofit/>
          </a:bodyPr>
          <a:lstStyle>
            <a:lvl1pPr marL="0" indent="0" algn="ctr">
              <a:buNone/>
              <a:defRPr lang="fr-FR" sz="1000">
                <a:solidFill>
                  <a:schemeClr val="accent6"/>
                </a:solidFill>
              </a:defRPr>
            </a:lvl1pPr>
          </a:lstStyle>
          <a:p>
            <a:pPr rtl="0"/>
            <a:r>
              <a:rPr lang="fr-FR"/>
              <a:t>Cliquez sur l'icône pour ajouter une image</a:t>
            </a:r>
            <a:endParaRPr lang="fr-FR" altLang="en-US"/>
          </a:p>
        </p:txBody>
      </p:sp>
      <p:sp>
        <p:nvSpPr>
          <p:cNvPr id="44" name="Espace réservé du contenu 47">
            <a:extLst>
              <a:ext uri="{FF2B5EF4-FFF2-40B4-BE49-F238E27FC236}">
                <a16:creationId xmlns:a16="http://schemas.microsoft.com/office/drawing/2014/main" id="{12070F52-AB91-476E-9FE0-5403568A11DD}"/>
              </a:ext>
            </a:extLst>
          </p:cNvPr>
          <p:cNvSpPr>
            <a:spLocks noGrp="1"/>
          </p:cNvSpPr>
          <p:nvPr>
            <p:ph type="pic" sz="quarter" idx="60"/>
          </p:nvPr>
        </p:nvSpPr>
        <p:spPr>
          <a:xfrm>
            <a:off x="7361474" y="2073439"/>
            <a:ext cx="1621032" cy="1841551"/>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solidFill>
            <a:schemeClr val="bg1">
              <a:lumMod val="95000"/>
            </a:schemeClr>
          </a:solidFill>
        </p:spPr>
        <p:txBody>
          <a:bodyPr rtlCol="0" anchor="ctr">
            <a:noAutofit/>
          </a:bodyPr>
          <a:lstStyle>
            <a:lvl1pPr marL="0" indent="0" algn="ctr">
              <a:buNone/>
              <a:defRPr lang="fr-FR" sz="1000">
                <a:solidFill>
                  <a:schemeClr val="accent6"/>
                </a:solidFill>
              </a:defRPr>
            </a:lvl1pPr>
          </a:lstStyle>
          <a:p>
            <a:pPr rtl="0"/>
            <a:r>
              <a:rPr lang="fr-FR"/>
              <a:t>Cliquez sur l'icône pour ajouter une image</a:t>
            </a:r>
            <a:endParaRPr lang="fr-FR" altLang="en-US"/>
          </a:p>
        </p:txBody>
      </p:sp>
      <p:sp>
        <p:nvSpPr>
          <p:cNvPr id="45" name="Espace réservé du contenu 47">
            <a:extLst>
              <a:ext uri="{FF2B5EF4-FFF2-40B4-BE49-F238E27FC236}">
                <a16:creationId xmlns:a16="http://schemas.microsoft.com/office/drawing/2014/main" id="{13AE459B-26D7-43FC-BE0B-EF7B119D7D40}"/>
              </a:ext>
            </a:extLst>
          </p:cNvPr>
          <p:cNvSpPr>
            <a:spLocks noGrp="1"/>
          </p:cNvSpPr>
          <p:nvPr>
            <p:ph type="pic" sz="quarter" idx="61"/>
          </p:nvPr>
        </p:nvSpPr>
        <p:spPr>
          <a:xfrm>
            <a:off x="9487536" y="2073439"/>
            <a:ext cx="1621032" cy="1841551"/>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solidFill>
            <a:schemeClr val="bg1">
              <a:lumMod val="95000"/>
            </a:schemeClr>
          </a:solidFill>
        </p:spPr>
        <p:txBody>
          <a:bodyPr rtlCol="0" anchor="ctr">
            <a:noAutofit/>
          </a:bodyPr>
          <a:lstStyle>
            <a:lvl1pPr marL="0" indent="0" algn="ctr">
              <a:buNone/>
              <a:defRPr lang="fr-FR" sz="1000">
                <a:solidFill>
                  <a:schemeClr val="accent6"/>
                </a:solidFill>
              </a:defRPr>
            </a:lvl1pPr>
          </a:lstStyle>
          <a:p>
            <a:pPr rtl="0"/>
            <a:r>
              <a:rPr lang="fr-FR"/>
              <a:t>Cliquez sur l'icône pour ajouter une image</a:t>
            </a:r>
            <a:endParaRPr lang="fr-FR" altLang="en-US"/>
          </a:p>
        </p:txBody>
      </p:sp>
      <p:sp>
        <p:nvSpPr>
          <p:cNvPr id="25" name="Espace réservé du titre 4">
            <a:extLst>
              <a:ext uri="{FF2B5EF4-FFF2-40B4-BE49-F238E27FC236}">
                <a16:creationId xmlns:a16="http://schemas.microsoft.com/office/drawing/2014/main" id="{C8ECEE37-7B17-4FD7-2612-FBD357E104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lvl1pPr algn="ctr">
              <a:defRPr lang="fr-FR">
                <a:solidFill>
                  <a:schemeClr val="accent6"/>
                </a:solidFill>
              </a:defRPr>
            </a:lvl1pPr>
          </a:lstStyle>
          <a:p>
            <a:pPr rtl="0"/>
            <a:r>
              <a:rPr lang="fr-FR"/>
              <a:t>Modifiez le style du titre</a:t>
            </a:r>
          </a:p>
        </p:txBody>
      </p:sp>
      <p:sp>
        <p:nvSpPr>
          <p:cNvPr id="2" name="Espace réservé du pied de page 1">
            <a:extLst>
              <a:ext uri="{FF2B5EF4-FFF2-40B4-BE49-F238E27FC236}">
                <a16:creationId xmlns:a16="http://schemas.microsoft.com/office/drawing/2014/main" id="{F7F2CD23-FF0B-8184-9F40-957043412F1C}"/>
              </a:ext>
            </a:extLst>
          </p:cNvPr>
          <p:cNvSpPr>
            <a:spLocks noGrp="1"/>
          </p:cNvSpPr>
          <p:nvPr>
            <p:ph type="ftr" sz="quarter" idx="62"/>
          </p:nvPr>
        </p:nvSpPr>
        <p:spPr/>
        <p:txBody>
          <a:bodyPr rtlCol="0">
            <a:noAutofit/>
          </a:bodyPr>
          <a:lstStyle>
            <a:lvl1pPr>
              <a:defRPr lang="fr-FR">
                <a:solidFill>
                  <a:schemeClr val="accent6"/>
                </a:solidFill>
              </a:defRPr>
            </a:lvl1pPr>
          </a:lstStyle>
          <a:p>
            <a:pPr rtl="0"/>
            <a:r>
              <a:rPr lang="fr-FR"/>
              <a:t>Titre de la présentation</a:t>
            </a:r>
          </a:p>
        </p:txBody>
      </p:sp>
      <p:sp>
        <p:nvSpPr>
          <p:cNvPr id="3" name="Espace réservé du numéro de diapositive 2">
            <a:extLst>
              <a:ext uri="{FF2B5EF4-FFF2-40B4-BE49-F238E27FC236}">
                <a16:creationId xmlns:a16="http://schemas.microsoft.com/office/drawing/2014/main" id="{7876D293-58F2-B8E9-6576-2676F210D7CF}"/>
              </a:ext>
            </a:extLst>
          </p:cNvPr>
          <p:cNvSpPr>
            <a:spLocks noGrp="1"/>
          </p:cNvSpPr>
          <p:nvPr>
            <p:ph type="sldNum" sz="quarter" idx="63"/>
          </p:nvPr>
        </p:nvSpPr>
        <p:spPr/>
        <p:txBody>
          <a:bodyPr rtlCol="0">
            <a:noAutofit/>
          </a:bodyPr>
          <a:lstStyle>
            <a:lvl1pPr>
              <a:defRPr lang="fr-FR">
                <a:solidFill>
                  <a:schemeClr val="accent6"/>
                </a:solidFill>
              </a:defRPr>
            </a:lvl1pPr>
          </a:lstStyle>
          <a:p>
            <a:pPr rtl="0"/>
            <a:fld id="{47FEACEE-25B4-4A2D-B147-27296E36371D}" type="slidenum">
              <a:rPr lang="fr-FR" altLang="zh-CN" smtClean="0"/>
              <a:pPr rtl="0"/>
              <a:t>‹N°›</a:t>
            </a:fld>
            <a:endParaRPr lang="fr-FR" altLang="zh-CN"/>
          </a:p>
        </p:txBody>
      </p:sp>
    </p:spTree>
    <p:extLst>
      <p:ext uri="{BB962C8B-B14F-4D97-AF65-F5344CB8AC3E}">
        <p14:creationId xmlns:p14="http://schemas.microsoft.com/office/powerpoint/2010/main" val="6933173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 colonnes">
    <p:spTree>
      <p:nvGrpSpPr>
        <p:cNvPr id="1" name=""/>
        <p:cNvGrpSpPr/>
        <p:nvPr/>
      </p:nvGrpSpPr>
      <p:grpSpPr>
        <a:xfrm>
          <a:off x="0" y="0"/>
          <a:ext cx="0" cy="0"/>
          <a:chOff x="0" y="0"/>
          <a:chExt cx="0" cy="0"/>
        </a:xfrm>
      </p:grpSpPr>
      <p:sp>
        <p:nvSpPr>
          <p:cNvPr id="32" name="Espace réservé du contenu 47">
            <a:extLst>
              <a:ext uri="{FF2B5EF4-FFF2-40B4-BE49-F238E27FC236}">
                <a16:creationId xmlns:a16="http://schemas.microsoft.com/office/drawing/2014/main" id="{67FF6BA4-2B1B-4B51-9FE3-A67E3DCC3184}"/>
              </a:ext>
            </a:extLst>
          </p:cNvPr>
          <p:cNvSpPr>
            <a:spLocks noGrp="1"/>
          </p:cNvSpPr>
          <p:nvPr>
            <p:ph type="body" sz="quarter" idx="32" hasCustomPrompt="1"/>
          </p:nvPr>
        </p:nvSpPr>
        <p:spPr>
          <a:xfrm>
            <a:off x="838200" y="2929823"/>
            <a:ext cx="1865376" cy="2464293"/>
          </a:xfrm>
          <a:prstGeom prst="rect">
            <a:avLst/>
          </a:prstGeom>
          <a:ln w="19050">
            <a:solidFill>
              <a:schemeClr val="accent3"/>
            </a:solidFill>
          </a:ln>
        </p:spPr>
        <p:txBody>
          <a:bodyPr tIns="219456" rtlCol="0">
            <a:noAutofit/>
          </a:bodyPr>
          <a:lstStyle>
            <a:lvl1pPr marL="0" indent="0" algn="ctr">
              <a:lnSpc>
                <a:spcPct val="100000"/>
              </a:lnSpc>
              <a:spcBef>
                <a:spcPts val="0"/>
              </a:spcBef>
              <a:buNone/>
              <a:defRPr lang="fr-FR" sz="15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30" name="Espace réservé du contenu 47">
            <a:extLst>
              <a:ext uri="{FF2B5EF4-FFF2-40B4-BE49-F238E27FC236}">
                <a16:creationId xmlns:a16="http://schemas.microsoft.com/office/drawing/2014/main" id="{88E2377A-ED6B-4D69-A9DC-647CB22A5204}"/>
              </a:ext>
            </a:extLst>
          </p:cNvPr>
          <p:cNvSpPr>
            <a:spLocks noGrp="1"/>
          </p:cNvSpPr>
          <p:nvPr>
            <p:ph type="body" sz="quarter" idx="50" hasCustomPrompt="1"/>
          </p:nvPr>
        </p:nvSpPr>
        <p:spPr>
          <a:xfrm>
            <a:off x="3000303" y="2929823"/>
            <a:ext cx="1867186" cy="2471878"/>
          </a:xfrm>
          <a:prstGeom prst="rect">
            <a:avLst/>
          </a:prstGeom>
          <a:ln w="19050">
            <a:solidFill>
              <a:schemeClr val="accent3"/>
            </a:solidFill>
          </a:ln>
        </p:spPr>
        <p:txBody>
          <a:bodyPr tIns="219456" rtlCol="0">
            <a:noAutofit/>
          </a:bodyPr>
          <a:lstStyle>
            <a:lvl1pPr marL="0" indent="0" algn="ctr">
              <a:lnSpc>
                <a:spcPct val="100000"/>
              </a:lnSpc>
              <a:spcBef>
                <a:spcPts val="0"/>
              </a:spcBef>
              <a:buNone/>
              <a:defRPr lang="fr-FR" sz="15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31" name="Espace réservé du contenu 47">
            <a:extLst>
              <a:ext uri="{FF2B5EF4-FFF2-40B4-BE49-F238E27FC236}">
                <a16:creationId xmlns:a16="http://schemas.microsoft.com/office/drawing/2014/main" id="{ECC27D7D-FA65-E93F-3C7E-AADBF7E0CC2C}"/>
              </a:ext>
            </a:extLst>
          </p:cNvPr>
          <p:cNvSpPr>
            <a:spLocks noGrp="1"/>
          </p:cNvSpPr>
          <p:nvPr>
            <p:ph type="body" sz="quarter" idx="51" hasCustomPrompt="1"/>
          </p:nvPr>
        </p:nvSpPr>
        <p:spPr>
          <a:xfrm>
            <a:off x="5164216" y="2929823"/>
            <a:ext cx="1865376" cy="2464293"/>
          </a:xfrm>
          <a:prstGeom prst="rect">
            <a:avLst/>
          </a:prstGeom>
          <a:ln w="19050">
            <a:solidFill>
              <a:schemeClr val="accent3"/>
            </a:solidFill>
          </a:ln>
        </p:spPr>
        <p:txBody>
          <a:bodyPr tIns="219456" rtlCol="0">
            <a:noAutofit/>
          </a:bodyPr>
          <a:lstStyle>
            <a:lvl1pPr marL="0" indent="0" algn="ctr">
              <a:lnSpc>
                <a:spcPct val="100000"/>
              </a:lnSpc>
              <a:spcBef>
                <a:spcPts val="0"/>
              </a:spcBef>
              <a:buNone/>
              <a:defRPr lang="fr-FR" sz="15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33" name="Espace réservé du contenu 47">
            <a:extLst>
              <a:ext uri="{FF2B5EF4-FFF2-40B4-BE49-F238E27FC236}">
                <a16:creationId xmlns:a16="http://schemas.microsoft.com/office/drawing/2014/main" id="{DF5280E4-E86B-9E17-04A1-072A8148C3BD}"/>
              </a:ext>
            </a:extLst>
          </p:cNvPr>
          <p:cNvSpPr>
            <a:spLocks noGrp="1"/>
          </p:cNvSpPr>
          <p:nvPr>
            <p:ph type="body" sz="quarter" idx="52" hasCustomPrompt="1"/>
          </p:nvPr>
        </p:nvSpPr>
        <p:spPr>
          <a:xfrm>
            <a:off x="7326319" y="2929823"/>
            <a:ext cx="1865376" cy="2464293"/>
          </a:xfrm>
          <a:prstGeom prst="rect">
            <a:avLst/>
          </a:prstGeom>
          <a:ln w="19050">
            <a:solidFill>
              <a:schemeClr val="accent3"/>
            </a:solidFill>
          </a:ln>
        </p:spPr>
        <p:txBody>
          <a:bodyPr tIns="219456" rtlCol="0">
            <a:noAutofit/>
          </a:bodyPr>
          <a:lstStyle>
            <a:lvl1pPr marL="0" indent="0" algn="ctr">
              <a:lnSpc>
                <a:spcPct val="100000"/>
              </a:lnSpc>
              <a:spcBef>
                <a:spcPts val="0"/>
              </a:spcBef>
              <a:buNone/>
              <a:defRPr lang="fr-FR" sz="15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37" name="Espace réservé du contenu 47">
            <a:extLst>
              <a:ext uri="{FF2B5EF4-FFF2-40B4-BE49-F238E27FC236}">
                <a16:creationId xmlns:a16="http://schemas.microsoft.com/office/drawing/2014/main" id="{42F4F0D3-AF64-7F92-FF1C-F5D1DC62A388}"/>
              </a:ext>
            </a:extLst>
          </p:cNvPr>
          <p:cNvSpPr>
            <a:spLocks noGrp="1"/>
          </p:cNvSpPr>
          <p:nvPr>
            <p:ph type="body" sz="quarter" idx="53" hasCustomPrompt="1"/>
          </p:nvPr>
        </p:nvSpPr>
        <p:spPr>
          <a:xfrm>
            <a:off x="9488424" y="2929823"/>
            <a:ext cx="1865376" cy="2464293"/>
          </a:xfrm>
          <a:prstGeom prst="rect">
            <a:avLst/>
          </a:prstGeom>
          <a:ln w="19050">
            <a:solidFill>
              <a:schemeClr val="accent3"/>
            </a:solidFill>
          </a:ln>
        </p:spPr>
        <p:txBody>
          <a:bodyPr tIns="219456" rtlCol="0">
            <a:noAutofit/>
          </a:bodyPr>
          <a:lstStyle>
            <a:lvl1pPr marL="0" indent="0" algn="ctr">
              <a:lnSpc>
                <a:spcPct val="100000"/>
              </a:lnSpc>
              <a:spcBef>
                <a:spcPts val="0"/>
              </a:spcBef>
              <a:buNone/>
              <a:defRPr lang="fr-FR" sz="15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27" name="Espace réservé du contenu 47">
            <a:extLst>
              <a:ext uri="{FF2B5EF4-FFF2-40B4-BE49-F238E27FC236}">
                <a16:creationId xmlns:a16="http://schemas.microsoft.com/office/drawing/2014/main" id="{43D089D6-48B5-43AB-A887-EEF910BA9161}"/>
              </a:ext>
            </a:extLst>
          </p:cNvPr>
          <p:cNvSpPr>
            <a:spLocks noGrp="1"/>
          </p:cNvSpPr>
          <p:nvPr>
            <p:ph type="body" sz="quarter" idx="27" hasCustomPrompt="1"/>
          </p:nvPr>
        </p:nvSpPr>
        <p:spPr>
          <a:xfrm>
            <a:off x="838200" y="2067143"/>
            <a:ext cx="1865376" cy="866219"/>
          </a:xfrm>
          <a:prstGeom prst="rect">
            <a:avLst/>
          </a:prstGeom>
          <a:ln w="19050">
            <a:solidFill>
              <a:schemeClr val="accent3"/>
            </a:solidFill>
          </a:ln>
        </p:spPr>
        <p:txBody>
          <a:bodyPr rtlCol="0" anchor="ctr">
            <a:noAutofit/>
          </a:bodyPr>
          <a:lstStyle>
            <a:lvl1pPr marL="0" indent="0" algn="ctr">
              <a:lnSpc>
                <a:spcPct val="100000"/>
              </a:lnSpc>
              <a:buFontTx/>
              <a:buNone/>
              <a:defRPr lang="fr-FR" sz="1800" b="1" i="0">
                <a:solidFill>
                  <a:schemeClr val="accent6"/>
                </a:solidFill>
                <a:latin typeface="+mn-lt"/>
              </a:defRPr>
            </a:lvl1pPr>
          </a:lstStyle>
          <a:p>
            <a:pPr lvl="0" rtl="0"/>
            <a:r>
              <a:rPr lang="fr-FR"/>
              <a:t>Cliquez pour modifier le style du titre du masque</a:t>
            </a:r>
            <a:endParaRPr lang="fr-FR" altLang="en-US"/>
          </a:p>
        </p:txBody>
      </p:sp>
      <p:sp>
        <p:nvSpPr>
          <p:cNvPr id="24" name="Espace réservé du titre 4">
            <a:extLst>
              <a:ext uri="{FF2B5EF4-FFF2-40B4-BE49-F238E27FC236}">
                <a16:creationId xmlns:a16="http://schemas.microsoft.com/office/drawing/2014/main" id="{69ABDED2-7EB3-3ABE-90D0-E6C00F806D0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lvl1pPr algn="ctr">
              <a:defRPr lang="fr-FR">
                <a:solidFill>
                  <a:schemeClr val="accent6"/>
                </a:solidFill>
              </a:defRPr>
            </a:lvl1pPr>
          </a:lstStyle>
          <a:p>
            <a:pPr rtl="0"/>
            <a:r>
              <a:rPr lang="fr-FR"/>
              <a:t>Modifiez le style du titre</a:t>
            </a:r>
          </a:p>
        </p:txBody>
      </p:sp>
      <p:sp>
        <p:nvSpPr>
          <p:cNvPr id="25" name="Espace réservé du contenu 47">
            <a:extLst>
              <a:ext uri="{FF2B5EF4-FFF2-40B4-BE49-F238E27FC236}">
                <a16:creationId xmlns:a16="http://schemas.microsoft.com/office/drawing/2014/main" id="{476A31DC-7395-007C-8BA1-C38E5B289CF5}"/>
              </a:ext>
            </a:extLst>
          </p:cNvPr>
          <p:cNvSpPr>
            <a:spLocks noGrp="1"/>
          </p:cNvSpPr>
          <p:nvPr>
            <p:ph type="body" sz="quarter" idx="46" hasCustomPrompt="1"/>
          </p:nvPr>
        </p:nvSpPr>
        <p:spPr>
          <a:xfrm>
            <a:off x="3000756" y="2067143"/>
            <a:ext cx="1865376" cy="866219"/>
          </a:xfrm>
          <a:prstGeom prst="rect">
            <a:avLst/>
          </a:prstGeom>
          <a:ln w="19050">
            <a:solidFill>
              <a:schemeClr val="accent3"/>
            </a:solidFill>
          </a:ln>
        </p:spPr>
        <p:txBody>
          <a:bodyPr rtlCol="0" anchor="ctr">
            <a:noAutofit/>
          </a:bodyPr>
          <a:lstStyle>
            <a:lvl1pPr marL="0" indent="0" algn="ctr">
              <a:lnSpc>
                <a:spcPct val="100000"/>
              </a:lnSpc>
              <a:buFontTx/>
              <a:buNone/>
              <a:defRPr lang="fr-FR" sz="1800" b="1" i="0">
                <a:solidFill>
                  <a:schemeClr val="accent6"/>
                </a:solidFill>
                <a:latin typeface="+mn-lt"/>
              </a:defRPr>
            </a:lvl1pPr>
          </a:lstStyle>
          <a:p>
            <a:pPr lvl="0" rtl="0"/>
            <a:r>
              <a:rPr lang="fr-FR"/>
              <a:t>Cliquez pour modifier le style du titre du masque</a:t>
            </a:r>
            <a:endParaRPr lang="fr-FR" altLang="en-US"/>
          </a:p>
        </p:txBody>
      </p:sp>
      <p:sp>
        <p:nvSpPr>
          <p:cNvPr id="26" name="Espace réservé du contenu 47">
            <a:extLst>
              <a:ext uri="{FF2B5EF4-FFF2-40B4-BE49-F238E27FC236}">
                <a16:creationId xmlns:a16="http://schemas.microsoft.com/office/drawing/2014/main" id="{35CE0786-D87B-DD89-C418-C53C1B7E610B}"/>
              </a:ext>
            </a:extLst>
          </p:cNvPr>
          <p:cNvSpPr>
            <a:spLocks noGrp="1"/>
          </p:cNvSpPr>
          <p:nvPr>
            <p:ph type="body" sz="quarter" idx="47" hasCustomPrompt="1"/>
          </p:nvPr>
        </p:nvSpPr>
        <p:spPr>
          <a:xfrm>
            <a:off x="5163312" y="2067143"/>
            <a:ext cx="1865376" cy="866219"/>
          </a:xfrm>
          <a:prstGeom prst="rect">
            <a:avLst/>
          </a:prstGeom>
          <a:ln w="19050">
            <a:solidFill>
              <a:schemeClr val="accent3"/>
            </a:solidFill>
          </a:ln>
        </p:spPr>
        <p:txBody>
          <a:bodyPr rtlCol="0" anchor="ctr">
            <a:noAutofit/>
          </a:bodyPr>
          <a:lstStyle>
            <a:lvl1pPr marL="0" indent="0" algn="ctr">
              <a:lnSpc>
                <a:spcPct val="100000"/>
              </a:lnSpc>
              <a:buFontTx/>
              <a:buNone/>
              <a:defRPr lang="fr-FR" sz="1800" b="1" i="0">
                <a:solidFill>
                  <a:schemeClr val="accent6"/>
                </a:solidFill>
                <a:latin typeface="+mn-lt"/>
              </a:defRPr>
            </a:lvl1pPr>
          </a:lstStyle>
          <a:p>
            <a:pPr lvl="0" rtl="0"/>
            <a:r>
              <a:rPr lang="fr-FR"/>
              <a:t>Cliquez pour modifier le style du titre du masque</a:t>
            </a:r>
            <a:endParaRPr lang="fr-FR" altLang="en-US"/>
          </a:p>
        </p:txBody>
      </p:sp>
      <p:sp>
        <p:nvSpPr>
          <p:cNvPr id="28" name="Espace réservé du contenu 47">
            <a:extLst>
              <a:ext uri="{FF2B5EF4-FFF2-40B4-BE49-F238E27FC236}">
                <a16:creationId xmlns:a16="http://schemas.microsoft.com/office/drawing/2014/main" id="{7C7F2E6C-1DCD-3C6A-4830-5BF230A3AAB2}"/>
              </a:ext>
            </a:extLst>
          </p:cNvPr>
          <p:cNvSpPr>
            <a:spLocks noGrp="1"/>
          </p:cNvSpPr>
          <p:nvPr>
            <p:ph type="body" sz="quarter" idx="48" hasCustomPrompt="1"/>
          </p:nvPr>
        </p:nvSpPr>
        <p:spPr>
          <a:xfrm>
            <a:off x="7325868" y="2067143"/>
            <a:ext cx="1865376" cy="866219"/>
          </a:xfrm>
          <a:prstGeom prst="rect">
            <a:avLst/>
          </a:prstGeom>
          <a:ln w="19050">
            <a:solidFill>
              <a:schemeClr val="accent3"/>
            </a:solidFill>
          </a:ln>
        </p:spPr>
        <p:txBody>
          <a:bodyPr rtlCol="0" anchor="ctr">
            <a:noAutofit/>
          </a:bodyPr>
          <a:lstStyle>
            <a:lvl1pPr marL="0" indent="0" algn="ctr">
              <a:lnSpc>
                <a:spcPct val="100000"/>
              </a:lnSpc>
              <a:buFontTx/>
              <a:buNone/>
              <a:defRPr lang="fr-FR" sz="1800" b="1" i="0">
                <a:solidFill>
                  <a:schemeClr val="accent6"/>
                </a:solidFill>
                <a:latin typeface="+mn-lt"/>
              </a:defRPr>
            </a:lvl1pPr>
          </a:lstStyle>
          <a:p>
            <a:pPr lvl="0" rtl="0"/>
            <a:r>
              <a:rPr lang="fr-FR"/>
              <a:t>Cliquez pour modifier le style du titre du masque</a:t>
            </a:r>
            <a:endParaRPr lang="fr-FR" altLang="en-US"/>
          </a:p>
        </p:txBody>
      </p:sp>
      <p:sp>
        <p:nvSpPr>
          <p:cNvPr id="29" name="Espace réservé du contenu 47">
            <a:extLst>
              <a:ext uri="{FF2B5EF4-FFF2-40B4-BE49-F238E27FC236}">
                <a16:creationId xmlns:a16="http://schemas.microsoft.com/office/drawing/2014/main" id="{56A87F6E-D6C5-8903-BC20-313810046034}"/>
              </a:ext>
            </a:extLst>
          </p:cNvPr>
          <p:cNvSpPr>
            <a:spLocks noGrp="1"/>
          </p:cNvSpPr>
          <p:nvPr>
            <p:ph type="body" sz="quarter" idx="49" hasCustomPrompt="1"/>
          </p:nvPr>
        </p:nvSpPr>
        <p:spPr>
          <a:xfrm>
            <a:off x="9488424" y="2067143"/>
            <a:ext cx="1865376" cy="866219"/>
          </a:xfrm>
          <a:prstGeom prst="rect">
            <a:avLst/>
          </a:prstGeom>
          <a:ln w="19050">
            <a:solidFill>
              <a:schemeClr val="accent3"/>
            </a:solidFill>
          </a:ln>
        </p:spPr>
        <p:txBody>
          <a:bodyPr rtlCol="0" anchor="ctr">
            <a:noAutofit/>
          </a:bodyPr>
          <a:lstStyle>
            <a:lvl1pPr marL="0" indent="0" algn="ctr">
              <a:lnSpc>
                <a:spcPct val="100000"/>
              </a:lnSpc>
              <a:buFontTx/>
              <a:buNone/>
              <a:defRPr lang="fr-FR" sz="1800" b="1" i="0">
                <a:solidFill>
                  <a:schemeClr val="accent6"/>
                </a:solidFill>
                <a:latin typeface="+mn-lt"/>
              </a:defRPr>
            </a:lvl1pPr>
          </a:lstStyle>
          <a:p>
            <a:pPr lvl="0" rtl="0"/>
            <a:r>
              <a:rPr lang="fr-FR"/>
              <a:t>Cliquez pour modifier le style du titre du masque</a:t>
            </a:r>
            <a:endParaRPr lang="fr-FR" altLang="en-US"/>
          </a:p>
        </p:txBody>
      </p:sp>
      <p:sp>
        <p:nvSpPr>
          <p:cNvPr id="11" name="Espace réservé du pied de page 10">
            <a:extLst>
              <a:ext uri="{FF2B5EF4-FFF2-40B4-BE49-F238E27FC236}">
                <a16:creationId xmlns:a16="http://schemas.microsoft.com/office/drawing/2014/main" id="{7218367E-FDD8-A1F8-8E0F-A365771B85F7}"/>
              </a:ext>
            </a:extLst>
          </p:cNvPr>
          <p:cNvSpPr>
            <a:spLocks noGrp="1"/>
          </p:cNvSpPr>
          <p:nvPr>
            <p:ph type="ftr" sz="quarter" idx="54"/>
          </p:nvPr>
        </p:nvSpPr>
        <p:spPr/>
        <p:txBody>
          <a:bodyPr rtlCol="0">
            <a:noAutofit/>
          </a:bodyPr>
          <a:lstStyle>
            <a:defPPr>
              <a:defRPr lang="fr-FR"/>
            </a:defPPr>
          </a:lstStyle>
          <a:p>
            <a:pPr rtl="0"/>
            <a:r>
              <a:rPr lang="fr-FR" noProof="0"/>
              <a:t>Titre de la présentation</a:t>
            </a:r>
          </a:p>
        </p:txBody>
      </p:sp>
      <p:sp>
        <p:nvSpPr>
          <p:cNvPr id="12" name="Espace réservé du numéro de diapositive 11">
            <a:extLst>
              <a:ext uri="{FF2B5EF4-FFF2-40B4-BE49-F238E27FC236}">
                <a16:creationId xmlns:a16="http://schemas.microsoft.com/office/drawing/2014/main" id="{77ECE300-0AB8-85A0-D4D3-B948DDA7B00F}"/>
              </a:ext>
            </a:extLst>
          </p:cNvPr>
          <p:cNvSpPr>
            <a:spLocks noGrp="1"/>
          </p:cNvSpPr>
          <p:nvPr>
            <p:ph type="sldNum" sz="quarter" idx="55"/>
          </p:nvPr>
        </p:nvSpPr>
        <p:spPr/>
        <p:txBody>
          <a:bodyPr rtlCol="0">
            <a:noAutofit/>
          </a:bodyPr>
          <a:lstStyle>
            <a:defPPr>
              <a:defRPr lang="fr-FR"/>
            </a:defPPr>
          </a:lstStyle>
          <a:p>
            <a:pPr rtl="0"/>
            <a:fld id="{47FEACEE-25B4-4A2D-B147-27296E36371D}" type="slidenum">
              <a:rPr lang="fr-FR" altLang="zh-CN" noProof="0" smtClean="0"/>
              <a:pPr rtl="0"/>
              <a:t>‹N°›</a:t>
            </a:fld>
            <a:endParaRPr lang="fr-FR" altLang="zh-CN" noProof="0"/>
          </a:p>
        </p:txBody>
      </p:sp>
    </p:spTree>
    <p:extLst>
      <p:ext uri="{BB962C8B-B14F-4D97-AF65-F5344CB8AC3E}">
        <p14:creationId xmlns:p14="http://schemas.microsoft.com/office/powerpoint/2010/main" val="26498592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hronologie">
    <p:spTree>
      <p:nvGrpSpPr>
        <p:cNvPr id="1" name=""/>
        <p:cNvGrpSpPr/>
        <p:nvPr/>
      </p:nvGrpSpPr>
      <p:grpSpPr>
        <a:xfrm>
          <a:off x="0" y="0"/>
          <a:ext cx="0" cy="0"/>
          <a:chOff x="0" y="0"/>
          <a:chExt cx="0" cy="0"/>
        </a:xfrm>
      </p:grpSpPr>
      <p:sp>
        <p:nvSpPr>
          <p:cNvPr id="66" name="Forme libre : Forme 25">
            <a:extLst>
              <a:ext uri="{FF2B5EF4-FFF2-40B4-BE49-F238E27FC236}">
                <a16:creationId xmlns:a16="http://schemas.microsoft.com/office/drawing/2014/main" id="{D61EE2E4-C5DD-4944-B70C-8F0A3F741A59}"/>
              </a:ext>
            </a:extLst>
          </p:cNvPr>
          <p:cNvSpPr/>
          <p:nvPr userDrawn="1"/>
        </p:nvSpPr>
        <p:spPr>
          <a:xfrm>
            <a:off x="1295508" y="3039919"/>
            <a:ext cx="2375255" cy="2734936"/>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cap="flat" cmpd="sng" algn="ctr">
            <a:solidFill>
              <a:schemeClr val="accent3"/>
            </a:solid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67" name="Forme libre : Forme 26">
            <a:extLst>
              <a:ext uri="{FF2B5EF4-FFF2-40B4-BE49-F238E27FC236}">
                <a16:creationId xmlns:a16="http://schemas.microsoft.com/office/drawing/2014/main" id="{91FA36A8-94E8-4069-B957-F7145D77BD5F}"/>
              </a:ext>
            </a:extLst>
          </p:cNvPr>
          <p:cNvSpPr/>
          <p:nvPr userDrawn="1"/>
        </p:nvSpPr>
        <p:spPr>
          <a:xfrm>
            <a:off x="3670763" y="1677046"/>
            <a:ext cx="2375255" cy="2734936"/>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cap="flat" cmpd="sng" algn="ctr">
            <a:solidFill>
              <a:schemeClr val="accent3"/>
            </a:solid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68" name="Forme libre : Forme 27">
            <a:extLst>
              <a:ext uri="{FF2B5EF4-FFF2-40B4-BE49-F238E27FC236}">
                <a16:creationId xmlns:a16="http://schemas.microsoft.com/office/drawing/2014/main" id="{7D38D67C-B6B8-4EB2-BC07-4A8128F44D16}"/>
              </a:ext>
            </a:extLst>
          </p:cNvPr>
          <p:cNvSpPr/>
          <p:nvPr userDrawn="1"/>
        </p:nvSpPr>
        <p:spPr>
          <a:xfrm>
            <a:off x="4865676" y="3722308"/>
            <a:ext cx="2375255" cy="2734936"/>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cap="flat" cmpd="sng" algn="ctr">
            <a:solidFill>
              <a:schemeClr val="accent3"/>
            </a:solid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69" name="Forme libre : Forme 28">
            <a:extLst>
              <a:ext uri="{FF2B5EF4-FFF2-40B4-BE49-F238E27FC236}">
                <a16:creationId xmlns:a16="http://schemas.microsoft.com/office/drawing/2014/main" id="{6B2E4C8C-D96E-4A66-A3D2-3580DACCF801}"/>
              </a:ext>
            </a:extLst>
          </p:cNvPr>
          <p:cNvSpPr/>
          <p:nvPr userDrawn="1"/>
        </p:nvSpPr>
        <p:spPr>
          <a:xfrm>
            <a:off x="7245668" y="3725411"/>
            <a:ext cx="2375255" cy="2734936"/>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cap="flat" cmpd="sng" algn="ctr">
            <a:solidFill>
              <a:schemeClr val="accent3"/>
            </a:solid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70" name="Forme libre : Forme 29">
            <a:extLst>
              <a:ext uri="{FF2B5EF4-FFF2-40B4-BE49-F238E27FC236}">
                <a16:creationId xmlns:a16="http://schemas.microsoft.com/office/drawing/2014/main" id="{74E0B8B0-45C7-4733-BBDC-B82F9307E431}"/>
              </a:ext>
            </a:extLst>
          </p:cNvPr>
          <p:cNvSpPr/>
          <p:nvPr userDrawn="1"/>
        </p:nvSpPr>
        <p:spPr>
          <a:xfrm>
            <a:off x="8440729" y="1677046"/>
            <a:ext cx="2375255" cy="2734936"/>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cap="flat" cmpd="sng" algn="ctr">
            <a:solidFill>
              <a:schemeClr val="accent3"/>
            </a:solid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71" name="Forme libre : Forme 30">
            <a:extLst>
              <a:ext uri="{FF2B5EF4-FFF2-40B4-BE49-F238E27FC236}">
                <a16:creationId xmlns:a16="http://schemas.microsoft.com/office/drawing/2014/main" id="{F0BBECC2-631C-4C53-A9E8-6C87D48A3B01}"/>
              </a:ext>
            </a:extLst>
          </p:cNvPr>
          <p:cNvSpPr/>
          <p:nvPr userDrawn="1"/>
        </p:nvSpPr>
        <p:spPr>
          <a:xfrm>
            <a:off x="1274779" y="1667026"/>
            <a:ext cx="7152768" cy="2736950"/>
          </a:xfrm>
          <a:custGeom>
            <a:avLst/>
            <a:gdLst>
              <a:gd name="connsiteX0" fmla="*/ 0 w 5958191"/>
              <a:gd name="connsiteY0" fmla="*/ 2052536 h 2733472"/>
              <a:gd name="connsiteX1" fmla="*/ 1186774 w 5958191"/>
              <a:gd name="connsiteY1" fmla="*/ 1361872 h 2733472"/>
              <a:gd name="connsiteX2" fmla="*/ 2368685 w 5958191"/>
              <a:gd name="connsiteY2" fmla="*/ 2057400 h 2733472"/>
              <a:gd name="connsiteX3" fmla="*/ 2378413 w 5958191"/>
              <a:gd name="connsiteY3" fmla="*/ 690664 h 2733472"/>
              <a:gd name="connsiteX4" fmla="*/ 3570051 w 5958191"/>
              <a:gd name="connsiteY4" fmla="*/ 0 h 2733472"/>
              <a:gd name="connsiteX5" fmla="*/ 4761689 w 5958191"/>
              <a:gd name="connsiteY5" fmla="*/ 680936 h 2733472"/>
              <a:gd name="connsiteX6" fmla="*/ 4756825 w 5958191"/>
              <a:gd name="connsiteY6" fmla="*/ 2052536 h 2733472"/>
              <a:gd name="connsiteX7" fmla="*/ 5958191 w 5958191"/>
              <a:gd name="connsiteY7" fmla="*/ 2733472 h 2733472"/>
              <a:gd name="connsiteX8" fmla="*/ 5958191 w 5958191"/>
              <a:gd name="connsiteY8" fmla="*/ 2733472 h 2733472"/>
              <a:gd name="connsiteX0" fmla="*/ 0 w 7159557"/>
              <a:gd name="connsiteY0" fmla="*/ 2052536 h 2733472"/>
              <a:gd name="connsiteX1" fmla="*/ 1186774 w 7159557"/>
              <a:gd name="connsiteY1" fmla="*/ 1361872 h 2733472"/>
              <a:gd name="connsiteX2" fmla="*/ 2368685 w 7159557"/>
              <a:gd name="connsiteY2" fmla="*/ 2057400 h 2733472"/>
              <a:gd name="connsiteX3" fmla="*/ 2378413 w 7159557"/>
              <a:gd name="connsiteY3" fmla="*/ 690664 h 2733472"/>
              <a:gd name="connsiteX4" fmla="*/ 3570051 w 7159557"/>
              <a:gd name="connsiteY4" fmla="*/ 0 h 2733472"/>
              <a:gd name="connsiteX5" fmla="*/ 4761689 w 7159557"/>
              <a:gd name="connsiteY5" fmla="*/ 680936 h 2733472"/>
              <a:gd name="connsiteX6" fmla="*/ 4756825 w 7159557"/>
              <a:gd name="connsiteY6" fmla="*/ 2052536 h 2733472"/>
              <a:gd name="connsiteX7" fmla="*/ 5958191 w 7159557"/>
              <a:gd name="connsiteY7" fmla="*/ 2733472 h 2733472"/>
              <a:gd name="connsiteX8" fmla="*/ 7159557 w 7159557"/>
              <a:gd name="connsiteY8" fmla="*/ 2067128 h 2733472"/>
              <a:gd name="connsiteX0" fmla="*/ 0 w 7164420"/>
              <a:gd name="connsiteY0" fmla="*/ 2052536 h 2733472"/>
              <a:gd name="connsiteX1" fmla="*/ 1186774 w 7164420"/>
              <a:gd name="connsiteY1" fmla="*/ 1361872 h 2733472"/>
              <a:gd name="connsiteX2" fmla="*/ 2368685 w 7164420"/>
              <a:gd name="connsiteY2" fmla="*/ 2057400 h 2733472"/>
              <a:gd name="connsiteX3" fmla="*/ 2378413 w 7164420"/>
              <a:gd name="connsiteY3" fmla="*/ 690664 h 2733472"/>
              <a:gd name="connsiteX4" fmla="*/ 3570051 w 7164420"/>
              <a:gd name="connsiteY4" fmla="*/ 0 h 2733472"/>
              <a:gd name="connsiteX5" fmla="*/ 4761689 w 7164420"/>
              <a:gd name="connsiteY5" fmla="*/ 680936 h 2733472"/>
              <a:gd name="connsiteX6" fmla="*/ 4756825 w 7164420"/>
              <a:gd name="connsiteY6" fmla="*/ 2052536 h 2733472"/>
              <a:gd name="connsiteX7" fmla="*/ 5958191 w 7164420"/>
              <a:gd name="connsiteY7" fmla="*/ 2733472 h 2733472"/>
              <a:gd name="connsiteX8" fmla="*/ 7164420 w 7164420"/>
              <a:gd name="connsiteY8" fmla="*/ 2062264 h 2733472"/>
              <a:gd name="connsiteX0" fmla="*/ 0 w 7164420"/>
              <a:gd name="connsiteY0" fmla="*/ 2052536 h 2733472"/>
              <a:gd name="connsiteX1" fmla="*/ 1186774 w 7164420"/>
              <a:gd name="connsiteY1" fmla="*/ 1361872 h 2733472"/>
              <a:gd name="connsiteX2" fmla="*/ 2368685 w 7164420"/>
              <a:gd name="connsiteY2" fmla="*/ 2057400 h 2733472"/>
              <a:gd name="connsiteX3" fmla="*/ 2378413 w 7164420"/>
              <a:gd name="connsiteY3" fmla="*/ 690664 h 2733472"/>
              <a:gd name="connsiteX4" fmla="*/ 3570051 w 7164420"/>
              <a:gd name="connsiteY4" fmla="*/ 0 h 2733472"/>
              <a:gd name="connsiteX5" fmla="*/ 4761689 w 7164420"/>
              <a:gd name="connsiteY5" fmla="*/ 680936 h 2733472"/>
              <a:gd name="connsiteX6" fmla="*/ 4756825 w 7164420"/>
              <a:gd name="connsiteY6" fmla="*/ 2052536 h 2733472"/>
              <a:gd name="connsiteX7" fmla="*/ 5958191 w 7164420"/>
              <a:gd name="connsiteY7" fmla="*/ 2733472 h 2733472"/>
              <a:gd name="connsiteX8" fmla="*/ 7164420 w 7164420"/>
              <a:gd name="connsiteY8" fmla="*/ 2057400 h 2733472"/>
              <a:gd name="connsiteX0" fmla="*/ 0 w 7164420"/>
              <a:gd name="connsiteY0" fmla="*/ 2052536 h 2733472"/>
              <a:gd name="connsiteX1" fmla="*/ 1186774 w 7164420"/>
              <a:gd name="connsiteY1" fmla="*/ 1361872 h 2733472"/>
              <a:gd name="connsiteX2" fmla="*/ 2368685 w 7164420"/>
              <a:gd name="connsiteY2" fmla="*/ 2057400 h 2733472"/>
              <a:gd name="connsiteX3" fmla="*/ 2378413 w 7164420"/>
              <a:gd name="connsiteY3" fmla="*/ 690664 h 2733472"/>
              <a:gd name="connsiteX4" fmla="*/ 3570051 w 7164420"/>
              <a:gd name="connsiteY4" fmla="*/ 0 h 2733472"/>
              <a:gd name="connsiteX5" fmla="*/ 4761689 w 7164420"/>
              <a:gd name="connsiteY5" fmla="*/ 680936 h 2733472"/>
              <a:gd name="connsiteX6" fmla="*/ 4756825 w 7164420"/>
              <a:gd name="connsiteY6" fmla="*/ 2052536 h 2733472"/>
              <a:gd name="connsiteX7" fmla="*/ 5958191 w 7164420"/>
              <a:gd name="connsiteY7" fmla="*/ 2733472 h 2733472"/>
              <a:gd name="connsiteX8" fmla="*/ 7164420 w 7164420"/>
              <a:gd name="connsiteY8" fmla="*/ 2052536 h 2733472"/>
              <a:gd name="connsiteX0" fmla="*/ 0 w 7159556"/>
              <a:gd name="connsiteY0" fmla="*/ 2052536 h 2733472"/>
              <a:gd name="connsiteX1" fmla="*/ 1186774 w 7159556"/>
              <a:gd name="connsiteY1" fmla="*/ 1361872 h 2733472"/>
              <a:gd name="connsiteX2" fmla="*/ 2368685 w 7159556"/>
              <a:gd name="connsiteY2" fmla="*/ 2057400 h 2733472"/>
              <a:gd name="connsiteX3" fmla="*/ 2378413 w 7159556"/>
              <a:gd name="connsiteY3" fmla="*/ 690664 h 2733472"/>
              <a:gd name="connsiteX4" fmla="*/ 3570051 w 7159556"/>
              <a:gd name="connsiteY4" fmla="*/ 0 h 2733472"/>
              <a:gd name="connsiteX5" fmla="*/ 4761689 w 7159556"/>
              <a:gd name="connsiteY5" fmla="*/ 680936 h 2733472"/>
              <a:gd name="connsiteX6" fmla="*/ 4756825 w 7159556"/>
              <a:gd name="connsiteY6" fmla="*/ 2052536 h 2733472"/>
              <a:gd name="connsiteX7" fmla="*/ 5958191 w 7159556"/>
              <a:gd name="connsiteY7" fmla="*/ 2733472 h 2733472"/>
              <a:gd name="connsiteX8" fmla="*/ 7159556 w 7159556"/>
              <a:gd name="connsiteY8" fmla="*/ 2052536 h 2733472"/>
              <a:gd name="connsiteX0" fmla="*/ 0 w 7145649"/>
              <a:gd name="connsiteY0" fmla="*/ 2049060 h 2733472"/>
              <a:gd name="connsiteX1" fmla="*/ 1172867 w 7145649"/>
              <a:gd name="connsiteY1" fmla="*/ 1361872 h 2733472"/>
              <a:gd name="connsiteX2" fmla="*/ 2354778 w 7145649"/>
              <a:gd name="connsiteY2" fmla="*/ 2057400 h 2733472"/>
              <a:gd name="connsiteX3" fmla="*/ 2364506 w 7145649"/>
              <a:gd name="connsiteY3" fmla="*/ 690664 h 2733472"/>
              <a:gd name="connsiteX4" fmla="*/ 3556144 w 7145649"/>
              <a:gd name="connsiteY4" fmla="*/ 0 h 2733472"/>
              <a:gd name="connsiteX5" fmla="*/ 4747782 w 7145649"/>
              <a:gd name="connsiteY5" fmla="*/ 680936 h 2733472"/>
              <a:gd name="connsiteX6" fmla="*/ 4742918 w 7145649"/>
              <a:gd name="connsiteY6" fmla="*/ 2052536 h 2733472"/>
              <a:gd name="connsiteX7" fmla="*/ 5944284 w 7145649"/>
              <a:gd name="connsiteY7" fmla="*/ 2733472 h 2733472"/>
              <a:gd name="connsiteX8" fmla="*/ 7145649 w 7145649"/>
              <a:gd name="connsiteY8" fmla="*/ 2052536 h 2733472"/>
              <a:gd name="connsiteX0" fmla="*/ 0 w 7156079"/>
              <a:gd name="connsiteY0" fmla="*/ 2035152 h 2733472"/>
              <a:gd name="connsiteX1" fmla="*/ 1183297 w 7156079"/>
              <a:gd name="connsiteY1" fmla="*/ 1361872 h 2733472"/>
              <a:gd name="connsiteX2" fmla="*/ 2365208 w 7156079"/>
              <a:gd name="connsiteY2" fmla="*/ 2057400 h 2733472"/>
              <a:gd name="connsiteX3" fmla="*/ 2374936 w 7156079"/>
              <a:gd name="connsiteY3" fmla="*/ 690664 h 2733472"/>
              <a:gd name="connsiteX4" fmla="*/ 3566574 w 7156079"/>
              <a:gd name="connsiteY4" fmla="*/ 0 h 2733472"/>
              <a:gd name="connsiteX5" fmla="*/ 4758212 w 7156079"/>
              <a:gd name="connsiteY5" fmla="*/ 680936 h 2733472"/>
              <a:gd name="connsiteX6" fmla="*/ 4753348 w 7156079"/>
              <a:gd name="connsiteY6" fmla="*/ 2052536 h 2733472"/>
              <a:gd name="connsiteX7" fmla="*/ 5954714 w 7156079"/>
              <a:gd name="connsiteY7" fmla="*/ 2733472 h 2733472"/>
              <a:gd name="connsiteX8" fmla="*/ 7156079 w 7156079"/>
              <a:gd name="connsiteY8" fmla="*/ 2052536 h 2733472"/>
              <a:gd name="connsiteX0" fmla="*/ 0 w 7156079"/>
              <a:gd name="connsiteY0" fmla="*/ 2035152 h 2733472"/>
              <a:gd name="connsiteX1" fmla="*/ 1183297 w 7156079"/>
              <a:gd name="connsiteY1" fmla="*/ 1344488 h 2733472"/>
              <a:gd name="connsiteX2" fmla="*/ 2365208 w 7156079"/>
              <a:gd name="connsiteY2" fmla="*/ 2057400 h 2733472"/>
              <a:gd name="connsiteX3" fmla="*/ 2374936 w 7156079"/>
              <a:gd name="connsiteY3" fmla="*/ 690664 h 2733472"/>
              <a:gd name="connsiteX4" fmla="*/ 3566574 w 7156079"/>
              <a:gd name="connsiteY4" fmla="*/ 0 h 2733472"/>
              <a:gd name="connsiteX5" fmla="*/ 4758212 w 7156079"/>
              <a:gd name="connsiteY5" fmla="*/ 680936 h 2733472"/>
              <a:gd name="connsiteX6" fmla="*/ 4753348 w 7156079"/>
              <a:gd name="connsiteY6" fmla="*/ 2052536 h 2733472"/>
              <a:gd name="connsiteX7" fmla="*/ 5954714 w 7156079"/>
              <a:gd name="connsiteY7" fmla="*/ 2733472 h 2733472"/>
              <a:gd name="connsiteX8" fmla="*/ 7156079 w 7156079"/>
              <a:gd name="connsiteY8" fmla="*/ 2052536 h 2733472"/>
              <a:gd name="connsiteX0" fmla="*/ 0 w 7156079"/>
              <a:gd name="connsiteY0" fmla="*/ 2035152 h 2733472"/>
              <a:gd name="connsiteX1" fmla="*/ 1183297 w 7156079"/>
              <a:gd name="connsiteY1" fmla="*/ 1344488 h 2733472"/>
              <a:gd name="connsiteX2" fmla="*/ 2361731 w 7156079"/>
              <a:gd name="connsiteY2" fmla="*/ 2029586 h 2733472"/>
              <a:gd name="connsiteX3" fmla="*/ 2374936 w 7156079"/>
              <a:gd name="connsiteY3" fmla="*/ 690664 h 2733472"/>
              <a:gd name="connsiteX4" fmla="*/ 3566574 w 7156079"/>
              <a:gd name="connsiteY4" fmla="*/ 0 h 2733472"/>
              <a:gd name="connsiteX5" fmla="*/ 4758212 w 7156079"/>
              <a:gd name="connsiteY5" fmla="*/ 680936 h 2733472"/>
              <a:gd name="connsiteX6" fmla="*/ 4753348 w 7156079"/>
              <a:gd name="connsiteY6" fmla="*/ 2052536 h 2733472"/>
              <a:gd name="connsiteX7" fmla="*/ 5954714 w 7156079"/>
              <a:gd name="connsiteY7" fmla="*/ 2733472 h 2733472"/>
              <a:gd name="connsiteX8" fmla="*/ 7156079 w 7156079"/>
              <a:gd name="connsiteY8" fmla="*/ 2052536 h 2733472"/>
              <a:gd name="connsiteX0" fmla="*/ 0 w 7156079"/>
              <a:gd name="connsiteY0" fmla="*/ 2035152 h 2733472"/>
              <a:gd name="connsiteX1" fmla="*/ 1183297 w 7156079"/>
              <a:gd name="connsiteY1" fmla="*/ 1344488 h 2733472"/>
              <a:gd name="connsiteX2" fmla="*/ 2382592 w 7156079"/>
              <a:gd name="connsiteY2" fmla="*/ 2033063 h 2733472"/>
              <a:gd name="connsiteX3" fmla="*/ 2374936 w 7156079"/>
              <a:gd name="connsiteY3" fmla="*/ 690664 h 2733472"/>
              <a:gd name="connsiteX4" fmla="*/ 3566574 w 7156079"/>
              <a:gd name="connsiteY4" fmla="*/ 0 h 2733472"/>
              <a:gd name="connsiteX5" fmla="*/ 4758212 w 7156079"/>
              <a:gd name="connsiteY5" fmla="*/ 680936 h 2733472"/>
              <a:gd name="connsiteX6" fmla="*/ 4753348 w 7156079"/>
              <a:gd name="connsiteY6" fmla="*/ 2052536 h 2733472"/>
              <a:gd name="connsiteX7" fmla="*/ 5954714 w 7156079"/>
              <a:gd name="connsiteY7" fmla="*/ 2733472 h 2733472"/>
              <a:gd name="connsiteX8" fmla="*/ 7156079 w 7156079"/>
              <a:gd name="connsiteY8" fmla="*/ 2052536 h 2733472"/>
              <a:gd name="connsiteX0" fmla="*/ 0 w 7156079"/>
              <a:gd name="connsiteY0" fmla="*/ 2035152 h 2733472"/>
              <a:gd name="connsiteX1" fmla="*/ 1183297 w 7156079"/>
              <a:gd name="connsiteY1" fmla="*/ 1344488 h 2733472"/>
              <a:gd name="connsiteX2" fmla="*/ 2372162 w 7156079"/>
              <a:gd name="connsiteY2" fmla="*/ 2026110 h 2733472"/>
              <a:gd name="connsiteX3" fmla="*/ 2374936 w 7156079"/>
              <a:gd name="connsiteY3" fmla="*/ 690664 h 2733472"/>
              <a:gd name="connsiteX4" fmla="*/ 3566574 w 7156079"/>
              <a:gd name="connsiteY4" fmla="*/ 0 h 2733472"/>
              <a:gd name="connsiteX5" fmla="*/ 4758212 w 7156079"/>
              <a:gd name="connsiteY5" fmla="*/ 680936 h 2733472"/>
              <a:gd name="connsiteX6" fmla="*/ 4753348 w 7156079"/>
              <a:gd name="connsiteY6" fmla="*/ 2052536 h 2733472"/>
              <a:gd name="connsiteX7" fmla="*/ 5954714 w 7156079"/>
              <a:gd name="connsiteY7" fmla="*/ 2733472 h 2733472"/>
              <a:gd name="connsiteX8" fmla="*/ 7156079 w 7156079"/>
              <a:gd name="connsiteY8" fmla="*/ 2052536 h 2733472"/>
              <a:gd name="connsiteX0" fmla="*/ 0 w 7156079"/>
              <a:gd name="connsiteY0" fmla="*/ 2062966 h 2761286"/>
              <a:gd name="connsiteX1" fmla="*/ 1183297 w 7156079"/>
              <a:gd name="connsiteY1" fmla="*/ 1372302 h 2761286"/>
              <a:gd name="connsiteX2" fmla="*/ 2372162 w 7156079"/>
              <a:gd name="connsiteY2" fmla="*/ 2053924 h 2761286"/>
              <a:gd name="connsiteX3" fmla="*/ 2374936 w 7156079"/>
              <a:gd name="connsiteY3" fmla="*/ 718478 h 2761286"/>
              <a:gd name="connsiteX4" fmla="*/ 3577004 w 7156079"/>
              <a:gd name="connsiteY4" fmla="*/ 0 h 2761286"/>
              <a:gd name="connsiteX5" fmla="*/ 4758212 w 7156079"/>
              <a:gd name="connsiteY5" fmla="*/ 708750 h 2761286"/>
              <a:gd name="connsiteX6" fmla="*/ 4753348 w 7156079"/>
              <a:gd name="connsiteY6" fmla="*/ 2080350 h 2761286"/>
              <a:gd name="connsiteX7" fmla="*/ 5954714 w 7156079"/>
              <a:gd name="connsiteY7" fmla="*/ 2761286 h 2761286"/>
              <a:gd name="connsiteX8" fmla="*/ 7156079 w 7156079"/>
              <a:gd name="connsiteY8" fmla="*/ 2080350 h 2761286"/>
              <a:gd name="connsiteX0" fmla="*/ 0 w 7156079"/>
              <a:gd name="connsiteY0" fmla="*/ 2062966 h 2761286"/>
              <a:gd name="connsiteX1" fmla="*/ 1183297 w 7156079"/>
              <a:gd name="connsiteY1" fmla="*/ 1372302 h 2761286"/>
              <a:gd name="connsiteX2" fmla="*/ 2372162 w 7156079"/>
              <a:gd name="connsiteY2" fmla="*/ 2053924 h 2761286"/>
              <a:gd name="connsiteX3" fmla="*/ 2371460 w 7156079"/>
              <a:gd name="connsiteY3" fmla="*/ 708048 h 2761286"/>
              <a:gd name="connsiteX4" fmla="*/ 3577004 w 7156079"/>
              <a:gd name="connsiteY4" fmla="*/ 0 h 2761286"/>
              <a:gd name="connsiteX5" fmla="*/ 4758212 w 7156079"/>
              <a:gd name="connsiteY5" fmla="*/ 708750 h 2761286"/>
              <a:gd name="connsiteX6" fmla="*/ 4753348 w 7156079"/>
              <a:gd name="connsiteY6" fmla="*/ 2080350 h 2761286"/>
              <a:gd name="connsiteX7" fmla="*/ 5954714 w 7156079"/>
              <a:gd name="connsiteY7" fmla="*/ 2761286 h 2761286"/>
              <a:gd name="connsiteX8" fmla="*/ 7156079 w 7156079"/>
              <a:gd name="connsiteY8" fmla="*/ 2080350 h 2761286"/>
              <a:gd name="connsiteX0" fmla="*/ 0 w 7156079"/>
              <a:gd name="connsiteY0" fmla="*/ 2035152 h 2733472"/>
              <a:gd name="connsiteX1" fmla="*/ 1183297 w 7156079"/>
              <a:gd name="connsiteY1" fmla="*/ 1344488 h 2733472"/>
              <a:gd name="connsiteX2" fmla="*/ 2372162 w 7156079"/>
              <a:gd name="connsiteY2" fmla="*/ 2026110 h 2733472"/>
              <a:gd name="connsiteX3" fmla="*/ 2371460 w 7156079"/>
              <a:gd name="connsiteY3" fmla="*/ 680234 h 2733472"/>
              <a:gd name="connsiteX4" fmla="*/ 3573527 w 7156079"/>
              <a:gd name="connsiteY4" fmla="*/ 0 h 2733472"/>
              <a:gd name="connsiteX5" fmla="*/ 4758212 w 7156079"/>
              <a:gd name="connsiteY5" fmla="*/ 680936 h 2733472"/>
              <a:gd name="connsiteX6" fmla="*/ 4753348 w 7156079"/>
              <a:gd name="connsiteY6" fmla="*/ 2052536 h 2733472"/>
              <a:gd name="connsiteX7" fmla="*/ 5954714 w 7156079"/>
              <a:gd name="connsiteY7" fmla="*/ 2733472 h 2733472"/>
              <a:gd name="connsiteX8" fmla="*/ 7156079 w 7156079"/>
              <a:gd name="connsiteY8" fmla="*/ 2052536 h 2733472"/>
              <a:gd name="connsiteX0" fmla="*/ 0 w 7156079"/>
              <a:gd name="connsiteY0" fmla="*/ 2062967 h 2761287"/>
              <a:gd name="connsiteX1" fmla="*/ 1183297 w 7156079"/>
              <a:gd name="connsiteY1" fmla="*/ 1372303 h 2761287"/>
              <a:gd name="connsiteX2" fmla="*/ 2372162 w 7156079"/>
              <a:gd name="connsiteY2" fmla="*/ 2053925 h 2761287"/>
              <a:gd name="connsiteX3" fmla="*/ 2371460 w 7156079"/>
              <a:gd name="connsiteY3" fmla="*/ 708049 h 2761287"/>
              <a:gd name="connsiteX4" fmla="*/ 3563096 w 7156079"/>
              <a:gd name="connsiteY4" fmla="*/ 0 h 2761287"/>
              <a:gd name="connsiteX5" fmla="*/ 4758212 w 7156079"/>
              <a:gd name="connsiteY5" fmla="*/ 708751 h 2761287"/>
              <a:gd name="connsiteX6" fmla="*/ 4753348 w 7156079"/>
              <a:gd name="connsiteY6" fmla="*/ 2080351 h 2761287"/>
              <a:gd name="connsiteX7" fmla="*/ 5954714 w 7156079"/>
              <a:gd name="connsiteY7" fmla="*/ 2761287 h 2761287"/>
              <a:gd name="connsiteX8" fmla="*/ 7156079 w 7156079"/>
              <a:gd name="connsiteY8" fmla="*/ 2080351 h 2761287"/>
              <a:gd name="connsiteX0" fmla="*/ 0 w 7156079"/>
              <a:gd name="connsiteY0" fmla="*/ 2045583 h 2743903"/>
              <a:gd name="connsiteX1" fmla="*/ 1183297 w 7156079"/>
              <a:gd name="connsiteY1" fmla="*/ 1354919 h 2743903"/>
              <a:gd name="connsiteX2" fmla="*/ 2372162 w 7156079"/>
              <a:gd name="connsiteY2" fmla="*/ 2036541 h 2743903"/>
              <a:gd name="connsiteX3" fmla="*/ 2371460 w 7156079"/>
              <a:gd name="connsiteY3" fmla="*/ 690665 h 2743903"/>
              <a:gd name="connsiteX4" fmla="*/ 3563096 w 7156079"/>
              <a:gd name="connsiteY4" fmla="*/ 0 h 2743903"/>
              <a:gd name="connsiteX5" fmla="*/ 4758212 w 7156079"/>
              <a:gd name="connsiteY5" fmla="*/ 691367 h 2743903"/>
              <a:gd name="connsiteX6" fmla="*/ 4753348 w 7156079"/>
              <a:gd name="connsiteY6" fmla="*/ 2062967 h 2743903"/>
              <a:gd name="connsiteX7" fmla="*/ 5954714 w 7156079"/>
              <a:gd name="connsiteY7" fmla="*/ 2743903 h 2743903"/>
              <a:gd name="connsiteX8" fmla="*/ 7156079 w 7156079"/>
              <a:gd name="connsiteY8" fmla="*/ 2062967 h 2743903"/>
              <a:gd name="connsiteX0" fmla="*/ 0 w 7156079"/>
              <a:gd name="connsiteY0" fmla="*/ 2052537 h 2750857"/>
              <a:gd name="connsiteX1" fmla="*/ 1183297 w 7156079"/>
              <a:gd name="connsiteY1" fmla="*/ 1361873 h 2750857"/>
              <a:gd name="connsiteX2" fmla="*/ 2372162 w 7156079"/>
              <a:gd name="connsiteY2" fmla="*/ 2043495 h 2750857"/>
              <a:gd name="connsiteX3" fmla="*/ 2371460 w 7156079"/>
              <a:gd name="connsiteY3" fmla="*/ 697619 h 2750857"/>
              <a:gd name="connsiteX4" fmla="*/ 3559620 w 7156079"/>
              <a:gd name="connsiteY4" fmla="*/ 0 h 2750857"/>
              <a:gd name="connsiteX5" fmla="*/ 4758212 w 7156079"/>
              <a:gd name="connsiteY5" fmla="*/ 698321 h 2750857"/>
              <a:gd name="connsiteX6" fmla="*/ 4753348 w 7156079"/>
              <a:gd name="connsiteY6" fmla="*/ 2069921 h 2750857"/>
              <a:gd name="connsiteX7" fmla="*/ 5954714 w 7156079"/>
              <a:gd name="connsiteY7" fmla="*/ 2750857 h 2750857"/>
              <a:gd name="connsiteX8" fmla="*/ 7156079 w 7156079"/>
              <a:gd name="connsiteY8" fmla="*/ 2069921 h 2750857"/>
              <a:gd name="connsiteX0" fmla="*/ 0 w 7156079"/>
              <a:gd name="connsiteY0" fmla="*/ 2052537 h 2750857"/>
              <a:gd name="connsiteX1" fmla="*/ 1183297 w 7156079"/>
              <a:gd name="connsiteY1" fmla="*/ 1361873 h 2750857"/>
              <a:gd name="connsiteX2" fmla="*/ 2372162 w 7156079"/>
              <a:gd name="connsiteY2" fmla="*/ 2043495 h 2750857"/>
              <a:gd name="connsiteX3" fmla="*/ 2371460 w 7156079"/>
              <a:gd name="connsiteY3" fmla="*/ 697619 h 2750857"/>
              <a:gd name="connsiteX4" fmla="*/ 3559620 w 7156079"/>
              <a:gd name="connsiteY4" fmla="*/ 0 h 2750857"/>
              <a:gd name="connsiteX5" fmla="*/ 4751259 w 7156079"/>
              <a:gd name="connsiteY5" fmla="*/ 698321 h 2750857"/>
              <a:gd name="connsiteX6" fmla="*/ 4753348 w 7156079"/>
              <a:gd name="connsiteY6" fmla="*/ 2069921 h 2750857"/>
              <a:gd name="connsiteX7" fmla="*/ 5954714 w 7156079"/>
              <a:gd name="connsiteY7" fmla="*/ 2750857 h 2750857"/>
              <a:gd name="connsiteX8" fmla="*/ 7156079 w 7156079"/>
              <a:gd name="connsiteY8" fmla="*/ 2069921 h 2750857"/>
              <a:gd name="connsiteX0" fmla="*/ 0 w 7156079"/>
              <a:gd name="connsiteY0" fmla="*/ 2052537 h 2750857"/>
              <a:gd name="connsiteX1" fmla="*/ 1183297 w 7156079"/>
              <a:gd name="connsiteY1" fmla="*/ 1361873 h 2750857"/>
              <a:gd name="connsiteX2" fmla="*/ 2372162 w 7156079"/>
              <a:gd name="connsiteY2" fmla="*/ 2043495 h 2750857"/>
              <a:gd name="connsiteX3" fmla="*/ 2371460 w 7156079"/>
              <a:gd name="connsiteY3" fmla="*/ 697619 h 2750857"/>
              <a:gd name="connsiteX4" fmla="*/ 3559620 w 7156079"/>
              <a:gd name="connsiteY4" fmla="*/ 0 h 2750857"/>
              <a:gd name="connsiteX5" fmla="*/ 4751259 w 7156079"/>
              <a:gd name="connsiteY5" fmla="*/ 698321 h 2750857"/>
              <a:gd name="connsiteX6" fmla="*/ 4742917 w 7156079"/>
              <a:gd name="connsiteY6" fmla="*/ 2062967 h 2750857"/>
              <a:gd name="connsiteX7" fmla="*/ 5954714 w 7156079"/>
              <a:gd name="connsiteY7" fmla="*/ 2750857 h 2750857"/>
              <a:gd name="connsiteX8" fmla="*/ 7156079 w 7156079"/>
              <a:gd name="connsiteY8" fmla="*/ 2069921 h 2750857"/>
              <a:gd name="connsiteX0" fmla="*/ 0 w 7156079"/>
              <a:gd name="connsiteY0" fmla="*/ 2052537 h 2736950"/>
              <a:gd name="connsiteX1" fmla="*/ 1183297 w 7156079"/>
              <a:gd name="connsiteY1" fmla="*/ 1361873 h 2736950"/>
              <a:gd name="connsiteX2" fmla="*/ 2372162 w 7156079"/>
              <a:gd name="connsiteY2" fmla="*/ 2043495 h 2736950"/>
              <a:gd name="connsiteX3" fmla="*/ 2371460 w 7156079"/>
              <a:gd name="connsiteY3" fmla="*/ 697619 h 2736950"/>
              <a:gd name="connsiteX4" fmla="*/ 3559620 w 7156079"/>
              <a:gd name="connsiteY4" fmla="*/ 0 h 2736950"/>
              <a:gd name="connsiteX5" fmla="*/ 4751259 w 7156079"/>
              <a:gd name="connsiteY5" fmla="*/ 698321 h 2736950"/>
              <a:gd name="connsiteX6" fmla="*/ 4742917 w 7156079"/>
              <a:gd name="connsiteY6" fmla="*/ 2062967 h 2736950"/>
              <a:gd name="connsiteX7" fmla="*/ 5954714 w 7156079"/>
              <a:gd name="connsiteY7" fmla="*/ 2736950 h 2736950"/>
              <a:gd name="connsiteX8" fmla="*/ 7156079 w 7156079"/>
              <a:gd name="connsiteY8" fmla="*/ 2069921 h 2736950"/>
              <a:gd name="connsiteX0" fmla="*/ 0 w 7156079"/>
              <a:gd name="connsiteY0" fmla="*/ 2052537 h 2736950"/>
              <a:gd name="connsiteX1" fmla="*/ 1183297 w 7156079"/>
              <a:gd name="connsiteY1" fmla="*/ 1361873 h 2736950"/>
              <a:gd name="connsiteX2" fmla="*/ 2372162 w 7156079"/>
              <a:gd name="connsiteY2" fmla="*/ 2043495 h 2736950"/>
              <a:gd name="connsiteX3" fmla="*/ 2371460 w 7156079"/>
              <a:gd name="connsiteY3" fmla="*/ 697619 h 2736950"/>
              <a:gd name="connsiteX4" fmla="*/ 3559620 w 7156079"/>
              <a:gd name="connsiteY4" fmla="*/ 0 h 2736950"/>
              <a:gd name="connsiteX5" fmla="*/ 4751259 w 7156079"/>
              <a:gd name="connsiteY5" fmla="*/ 698321 h 2736950"/>
              <a:gd name="connsiteX6" fmla="*/ 4760301 w 7156079"/>
              <a:gd name="connsiteY6" fmla="*/ 2052536 h 2736950"/>
              <a:gd name="connsiteX7" fmla="*/ 5954714 w 7156079"/>
              <a:gd name="connsiteY7" fmla="*/ 2736950 h 2736950"/>
              <a:gd name="connsiteX8" fmla="*/ 7156079 w 7156079"/>
              <a:gd name="connsiteY8" fmla="*/ 2069921 h 2736950"/>
              <a:gd name="connsiteX0" fmla="*/ 0 w 7156079"/>
              <a:gd name="connsiteY0" fmla="*/ 2052537 h 2736950"/>
              <a:gd name="connsiteX1" fmla="*/ 1183297 w 7156079"/>
              <a:gd name="connsiteY1" fmla="*/ 1361873 h 2736950"/>
              <a:gd name="connsiteX2" fmla="*/ 2372162 w 7156079"/>
              <a:gd name="connsiteY2" fmla="*/ 2043495 h 2736950"/>
              <a:gd name="connsiteX3" fmla="*/ 2371460 w 7156079"/>
              <a:gd name="connsiteY3" fmla="*/ 697619 h 2736950"/>
              <a:gd name="connsiteX4" fmla="*/ 3559620 w 7156079"/>
              <a:gd name="connsiteY4" fmla="*/ 0 h 2736950"/>
              <a:gd name="connsiteX5" fmla="*/ 4751259 w 7156079"/>
              <a:gd name="connsiteY5" fmla="*/ 698321 h 2736950"/>
              <a:gd name="connsiteX6" fmla="*/ 4742917 w 7156079"/>
              <a:gd name="connsiteY6" fmla="*/ 2052536 h 2736950"/>
              <a:gd name="connsiteX7" fmla="*/ 5954714 w 7156079"/>
              <a:gd name="connsiteY7" fmla="*/ 2736950 h 2736950"/>
              <a:gd name="connsiteX8" fmla="*/ 7156079 w 7156079"/>
              <a:gd name="connsiteY8" fmla="*/ 2069921 h 2736950"/>
              <a:gd name="connsiteX0" fmla="*/ 0 w 7135218"/>
              <a:gd name="connsiteY0" fmla="*/ 2052537 h 2736950"/>
              <a:gd name="connsiteX1" fmla="*/ 1183297 w 7135218"/>
              <a:gd name="connsiteY1" fmla="*/ 1361873 h 2736950"/>
              <a:gd name="connsiteX2" fmla="*/ 2372162 w 7135218"/>
              <a:gd name="connsiteY2" fmla="*/ 2043495 h 2736950"/>
              <a:gd name="connsiteX3" fmla="*/ 2371460 w 7135218"/>
              <a:gd name="connsiteY3" fmla="*/ 697619 h 2736950"/>
              <a:gd name="connsiteX4" fmla="*/ 3559620 w 7135218"/>
              <a:gd name="connsiteY4" fmla="*/ 0 h 2736950"/>
              <a:gd name="connsiteX5" fmla="*/ 4751259 w 7135218"/>
              <a:gd name="connsiteY5" fmla="*/ 698321 h 2736950"/>
              <a:gd name="connsiteX6" fmla="*/ 4742917 w 7135218"/>
              <a:gd name="connsiteY6" fmla="*/ 2052536 h 2736950"/>
              <a:gd name="connsiteX7" fmla="*/ 5954714 w 7135218"/>
              <a:gd name="connsiteY7" fmla="*/ 2736950 h 2736950"/>
              <a:gd name="connsiteX8" fmla="*/ 7135218 w 7135218"/>
              <a:gd name="connsiteY8" fmla="*/ 2056014 h 2736950"/>
              <a:gd name="connsiteX0" fmla="*/ 0 w 7124788"/>
              <a:gd name="connsiteY0" fmla="*/ 2052537 h 2736950"/>
              <a:gd name="connsiteX1" fmla="*/ 1183297 w 7124788"/>
              <a:gd name="connsiteY1" fmla="*/ 1361873 h 2736950"/>
              <a:gd name="connsiteX2" fmla="*/ 2372162 w 7124788"/>
              <a:gd name="connsiteY2" fmla="*/ 2043495 h 2736950"/>
              <a:gd name="connsiteX3" fmla="*/ 2371460 w 7124788"/>
              <a:gd name="connsiteY3" fmla="*/ 697619 h 2736950"/>
              <a:gd name="connsiteX4" fmla="*/ 3559620 w 7124788"/>
              <a:gd name="connsiteY4" fmla="*/ 0 h 2736950"/>
              <a:gd name="connsiteX5" fmla="*/ 4751259 w 7124788"/>
              <a:gd name="connsiteY5" fmla="*/ 698321 h 2736950"/>
              <a:gd name="connsiteX6" fmla="*/ 4742917 w 7124788"/>
              <a:gd name="connsiteY6" fmla="*/ 2052536 h 2736950"/>
              <a:gd name="connsiteX7" fmla="*/ 5954714 w 7124788"/>
              <a:gd name="connsiteY7" fmla="*/ 2736950 h 2736950"/>
              <a:gd name="connsiteX8" fmla="*/ 7124788 w 7124788"/>
              <a:gd name="connsiteY8" fmla="*/ 2045583 h 2736950"/>
              <a:gd name="connsiteX0" fmla="*/ 0 w 7135218"/>
              <a:gd name="connsiteY0" fmla="*/ 2052537 h 2736950"/>
              <a:gd name="connsiteX1" fmla="*/ 1183297 w 7135218"/>
              <a:gd name="connsiteY1" fmla="*/ 1361873 h 2736950"/>
              <a:gd name="connsiteX2" fmla="*/ 2372162 w 7135218"/>
              <a:gd name="connsiteY2" fmla="*/ 2043495 h 2736950"/>
              <a:gd name="connsiteX3" fmla="*/ 2371460 w 7135218"/>
              <a:gd name="connsiteY3" fmla="*/ 697619 h 2736950"/>
              <a:gd name="connsiteX4" fmla="*/ 3559620 w 7135218"/>
              <a:gd name="connsiteY4" fmla="*/ 0 h 2736950"/>
              <a:gd name="connsiteX5" fmla="*/ 4751259 w 7135218"/>
              <a:gd name="connsiteY5" fmla="*/ 698321 h 2736950"/>
              <a:gd name="connsiteX6" fmla="*/ 4742917 w 7135218"/>
              <a:gd name="connsiteY6" fmla="*/ 2052536 h 2736950"/>
              <a:gd name="connsiteX7" fmla="*/ 5954714 w 7135218"/>
              <a:gd name="connsiteY7" fmla="*/ 2736950 h 2736950"/>
              <a:gd name="connsiteX8" fmla="*/ 7135218 w 7135218"/>
              <a:gd name="connsiteY8" fmla="*/ 2052536 h 2736950"/>
              <a:gd name="connsiteX0" fmla="*/ 0 w 7135218"/>
              <a:gd name="connsiteY0" fmla="*/ 2052537 h 2736950"/>
              <a:gd name="connsiteX1" fmla="*/ 1183297 w 7135218"/>
              <a:gd name="connsiteY1" fmla="*/ 1361873 h 2736950"/>
              <a:gd name="connsiteX2" fmla="*/ 2376070 w 7135218"/>
              <a:gd name="connsiteY2" fmla="*/ 2055218 h 2736950"/>
              <a:gd name="connsiteX3" fmla="*/ 2371460 w 7135218"/>
              <a:gd name="connsiteY3" fmla="*/ 697619 h 2736950"/>
              <a:gd name="connsiteX4" fmla="*/ 3559620 w 7135218"/>
              <a:gd name="connsiteY4" fmla="*/ 0 h 2736950"/>
              <a:gd name="connsiteX5" fmla="*/ 4751259 w 7135218"/>
              <a:gd name="connsiteY5" fmla="*/ 698321 h 2736950"/>
              <a:gd name="connsiteX6" fmla="*/ 4742917 w 7135218"/>
              <a:gd name="connsiteY6" fmla="*/ 2052536 h 2736950"/>
              <a:gd name="connsiteX7" fmla="*/ 5954714 w 7135218"/>
              <a:gd name="connsiteY7" fmla="*/ 2736950 h 2736950"/>
              <a:gd name="connsiteX8" fmla="*/ 7135218 w 7135218"/>
              <a:gd name="connsiteY8" fmla="*/ 2052536 h 2736950"/>
              <a:gd name="connsiteX0" fmla="*/ 0 w 7135218"/>
              <a:gd name="connsiteY0" fmla="*/ 2067128 h 2736950"/>
              <a:gd name="connsiteX1" fmla="*/ 1183297 w 7135218"/>
              <a:gd name="connsiteY1" fmla="*/ 1361873 h 2736950"/>
              <a:gd name="connsiteX2" fmla="*/ 2376070 w 7135218"/>
              <a:gd name="connsiteY2" fmla="*/ 2055218 h 2736950"/>
              <a:gd name="connsiteX3" fmla="*/ 2371460 w 7135218"/>
              <a:gd name="connsiteY3" fmla="*/ 697619 h 2736950"/>
              <a:gd name="connsiteX4" fmla="*/ 3559620 w 7135218"/>
              <a:gd name="connsiteY4" fmla="*/ 0 h 2736950"/>
              <a:gd name="connsiteX5" fmla="*/ 4751259 w 7135218"/>
              <a:gd name="connsiteY5" fmla="*/ 698321 h 2736950"/>
              <a:gd name="connsiteX6" fmla="*/ 4742917 w 7135218"/>
              <a:gd name="connsiteY6" fmla="*/ 2052536 h 2736950"/>
              <a:gd name="connsiteX7" fmla="*/ 5954714 w 7135218"/>
              <a:gd name="connsiteY7" fmla="*/ 2736950 h 2736950"/>
              <a:gd name="connsiteX8" fmla="*/ 7135218 w 7135218"/>
              <a:gd name="connsiteY8" fmla="*/ 2052536 h 2736950"/>
              <a:gd name="connsiteX0" fmla="*/ 0 w 7159537"/>
              <a:gd name="connsiteY0" fmla="*/ 2062264 h 2736950"/>
              <a:gd name="connsiteX1" fmla="*/ 1207616 w 7159537"/>
              <a:gd name="connsiteY1" fmla="*/ 1361873 h 2736950"/>
              <a:gd name="connsiteX2" fmla="*/ 2400389 w 7159537"/>
              <a:gd name="connsiteY2" fmla="*/ 2055218 h 2736950"/>
              <a:gd name="connsiteX3" fmla="*/ 2395779 w 7159537"/>
              <a:gd name="connsiteY3" fmla="*/ 697619 h 2736950"/>
              <a:gd name="connsiteX4" fmla="*/ 3583939 w 7159537"/>
              <a:gd name="connsiteY4" fmla="*/ 0 h 2736950"/>
              <a:gd name="connsiteX5" fmla="*/ 4775578 w 7159537"/>
              <a:gd name="connsiteY5" fmla="*/ 698321 h 2736950"/>
              <a:gd name="connsiteX6" fmla="*/ 4767236 w 7159537"/>
              <a:gd name="connsiteY6" fmla="*/ 2052536 h 2736950"/>
              <a:gd name="connsiteX7" fmla="*/ 5979033 w 7159537"/>
              <a:gd name="connsiteY7" fmla="*/ 2736950 h 2736950"/>
              <a:gd name="connsiteX8" fmla="*/ 7159537 w 7159537"/>
              <a:gd name="connsiteY8" fmla="*/ 2052536 h 2736950"/>
              <a:gd name="connsiteX0" fmla="*/ 0 w 7149809"/>
              <a:gd name="connsiteY0" fmla="*/ 2071991 h 2736950"/>
              <a:gd name="connsiteX1" fmla="*/ 1197888 w 7149809"/>
              <a:gd name="connsiteY1" fmla="*/ 1361873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6585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222208 w 7149809"/>
              <a:gd name="connsiteY1" fmla="*/ 1357009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6585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217344 w 7149809"/>
              <a:gd name="connsiteY1" fmla="*/ 137646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6585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217344 w 7149809"/>
              <a:gd name="connsiteY1" fmla="*/ 137646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6585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212480 w 7149809"/>
              <a:gd name="connsiteY1" fmla="*/ 137646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6585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212480 w 7149809"/>
              <a:gd name="connsiteY1" fmla="*/ 137646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6585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194700 w 7149809"/>
              <a:gd name="connsiteY1" fmla="*/ 137138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6585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194700 w 7149809"/>
              <a:gd name="connsiteY1" fmla="*/ 137138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6585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194700 w 7149809"/>
              <a:gd name="connsiteY1" fmla="*/ 137138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6585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194700 w 7149809"/>
              <a:gd name="connsiteY1" fmla="*/ 137138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6585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194700 w 7149809"/>
              <a:gd name="connsiteY1" fmla="*/ 137138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6585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194700 w 7149809"/>
              <a:gd name="connsiteY1" fmla="*/ 137138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5823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194700 w 7149809"/>
              <a:gd name="connsiteY1" fmla="*/ 137138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7093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194700 w 7149809"/>
              <a:gd name="connsiteY1" fmla="*/ 137138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70930 w 7149809"/>
              <a:gd name="connsiteY5" fmla="*/ 698321 h 2736950"/>
              <a:gd name="connsiteX6" fmla="*/ 4757508 w 7149809"/>
              <a:gd name="connsiteY6" fmla="*/ 2047456 h 2736950"/>
              <a:gd name="connsiteX7" fmla="*/ 5969305 w 7149809"/>
              <a:gd name="connsiteY7" fmla="*/ 2736950 h 2736950"/>
              <a:gd name="connsiteX8" fmla="*/ 7149809 w 7149809"/>
              <a:gd name="connsiteY8" fmla="*/ 2052536 h 2736950"/>
              <a:gd name="connsiteX0" fmla="*/ 0 w 7152768"/>
              <a:gd name="connsiteY0" fmla="*/ 2063113 h 2736950"/>
              <a:gd name="connsiteX1" fmla="*/ 1197659 w 7152768"/>
              <a:gd name="connsiteY1" fmla="*/ 1371385 h 2736950"/>
              <a:gd name="connsiteX2" fmla="*/ 2393620 w 7152768"/>
              <a:gd name="connsiteY2" fmla="*/ 2055218 h 2736950"/>
              <a:gd name="connsiteX3" fmla="*/ 2389010 w 7152768"/>
              <a:gd name="connsiteY3" fmla="*/ 697619 h 2736950"/>
              <a:gd name="connsiteX4" fmla="*/ 3577170 w 7152768"/>
              <a:gd name="connsiteY4" fmla="*/ 0 h 2736950"/>
              <a:gd name="connsiteX5" fmla="*/ 4773889 w 7152768"/>
              <a:gd name="connsiteY5" fmla="*/ 698321 h 2736950"/>
              <a:gd name="connsiteX6" fmla="*/ 4760467 w 7152768"/>
              <a:gd name="connsiteY6" fmla="*/ 2047456 h 2736950"/>
              <a:gd name="connsiteX7" fmla="*/ 5972264 w 7152768"/>
              <a:gd name="connsiteY7" fmla="*/ 2736950 h 2736950"/>
              <a:gd name="connsiteX8" fmla="*/ 7152768 w 7152768"/>
              <a:gd name="connsiteY8" fmla="*/ 2052536 h 2736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52768" h="2736950">
                <a:moveTo>
                  <a:pt x="0" y="2063113"/>
                </a:moveTo>
                <a:cubicBezTo>
                  <a:pt x="405781" y="1831271"/>
                  <a:pt x="752967" y="1616359"/>
                  <a:pt x="1197659" y="1371385"/>
                </a:cubicBezTo>
                <a:lnTo>
                  <a:pt x="2393620" y="2055218"/>
                </a:lnTo>
                <a:cubicBezTo>
                  <a:pt x="2396863" y="1599639"/>
                  <a:pt x="2385767" y="1153198"/>
                  <a:pt x="2389010" y="697619"/>
                </a:cubicBezTo>
                <a:lnTo>
                  <a:pt x="3577170" y="0"/>
                </a:lnTo>
                <a:lnTo>
                  <a:pt x="4773889" y="698321"/>
                </a:lnTo>
                <a:cubicBezTo>
                  <a:pt x="4772268" y="1155521"/>
                  <a:pt x="4762088" y="1590256"/>
                  <a:pt x="4760467" y="2047456"/>
                </a:cubicBezTo>
                <a:lnTo>
                  <a:pt x="5972264" y="2736950"/>
                </a:lnTo>
                <a:lnTo>
                  <a:pt x="7152768" y="2052536"/>
                </a:lnTo>
              </a:path>
            </a:pathLst>
          </a:custGeom>
          <a:noFill/>
          <a:ln w="38100" cap="flat" cmpd="sng" algn="ctr">
            <a:solidFill>
              <a:schemeClr val="accent6">
                <a:lumMod val="10000"/>
                <a:lumOff val="90000"/>
              </a:schemeClr>
            </a:solid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72" name="Forme libre : Forme 31">
            <a:extLst>
              <a:ext uri="{FF2B5EF4-FFF2-40B4-BE49-F238E27FC236}">
                <a16:creationId xmlns:a16="http://schemas.microsoft.com/office/drawing/2014/main" id="{274DD645-8640-45D5-9B60-F31EC01D3CC0}"/>
              </a:ext>
            </a:extLst>
          </p:cNvPr>
          <p:cNvSpPr/>
          <p:nvPr userDrawn="1"/>
        </p:nvSpPr>
        <p:spPr>
          <a:xfrm>
            <a:off x="8440979" y="1677475"/>
            <a:ext cx="2373549" cy="2062264"/>
          </a:xfrm>
          <a:custGeom>
            <a:avLst/>
            <a:gdLst>
              <a:gd name="connsiteX0" fmla="*/ 2373549 w 2373549"/>
              <a:gd name="connsiteY0" fmla="*/ 680936 h 2062264"/>
              <a:gd name="connsiteX1" fmla="*/ 1186774 w 2373549"/>
              <a:gd name="connsiteY1" fmla="*/ 0 h 2062264"/>
              <a:gd name="connsiteX2" fmla="*/ 0 w 2373549"/>
              <a:gd name="connsiteY2" fmla="*/ 690664 h 2062264"/>
              <a:gd name="connsiteX3" fmla="*/ 0 w 2373549"/>
              <a:gd name="connsiteY3" fmla="*/ 2062264 h 2062264"/>
            </a:gdLst>
            <a:ahLst/>
            <a:cxnLst>
              <a:cxn ang="0">
                <a:pos x="connsiteX0" y="connsiteY0"/>
              </a:cxn>
              <a:cxn ang="0">
                <a:pos x="connsiteX1" y="connsiteY1"/>
              </a:cxn>
              <a:cxn ang="0">
                <a:pos x="connsiteX2" y="connsiteY2"/>
              </a:cxn>
              <a:cxn ang="0">
                <a:pos x="connsiteX3" y="connsiteY3"/>
              </a:cxn>
            </a:cxnLst>
            <a:rect l="l" t="t" r="r" b="b"/>
            <a:pathLst>
              <a:path w="2373549" h="2062264">
                <a:moveTo>
                  <a:pt x="2373549" y="680936"/>
                </a:moveTo>
                <a:lnTo>
                  <a:pt x="1186774" y="0"/>
                </a:lnTo>
                <a:lnTo>
                  <a:pt x="0" y="690664"/>
                </a:lnTo>
                <a:lnTo>
                  <a:pt x="0" y="2062264"/>
                </a:lnTo>
              </a:path>
            </a:pathLst>
          </a:custGeom>
          <a:noFill/>
          <a:ln w="38100" cap="flat" cmpd="sng" algn="ctr">
            <a:solidFill>
              <a:schemeClr val="accent6">
                <a:lumMod val="10000"/>
                <a:lumOff val="90000"/>
              </a:schemeClr>
            </a:solid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73" name="Forme libre : Forme 34">
            <a:extLst>
              <a:ext uri="{FF2B5EF4-FFF2-40B4-BE49-F238E27FC236}">
                <a16:creationId xmlns:a16="http://schemas.microsoft.com/office/drawing/2014/main" id="{71C09F09-7119-47FD-8E60-E4A92C9A3119}"/>
              </a:ext>
            </a:extLst>
          </p:cNvPr>
          <p:cNvSpPr/>
          <p:nvPr userDrawn="1"/>
        </p:nvSpPr>
        <p:spPr>
          <a:xfrm flipH="1">
            <a:off x="10715501" y="2243467"/>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74" name="Forme libre : Forme 45">
            <a:extLst>
              <a:ext uri="{FF2B5EF4-FFF2-40B4-BE49-F238E27FC236}">
                <a16:creationId xmlns:a16="http://schemas.microsoft.com/office/drawing/2014/main" id="{E99BCE04-19B9-4541-925F-AC59CF760E7F}"/>
              </a:ext>
            </a:extLst>
          </p:cNvPr>
          <p:cNvSpPr/>
          <p:nvPr userDrawn="1"/>
        </p:nvSpPr>
        <p:spPr>
          <a:xfrm flipH="1">
            <a:off x="9534557" y="1571099"/>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75" name="Forme libre : Forme 46">
            <a:extLst>
              <a:ext uri="{FF2B5EF4-FFF2-40B4-BE49-F238E27FC236}">
                <a16:creationId xmlns:a16="http://schemas.microsoft.com/office/drawing/2014/main" id="{F2B610BB-26F6-44A5-B7DB-CEEDCAE916ED}"/>
              </a:ext>
            </a:extLst>
          </p:cNvPr>
          <p:cNvSpPr/>
          <p:nvPr userDrawn="1"/>
        </p:nvSpPr>
        <p:spPr>
          <a:xfrm flipH="1">
            <a:off x="8328171" y="2258376"/>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76" name="Forme libre : Forme 47">
            <a:extLst>
              <a:ext uri="{FF2B5EF4-FFF2-40B4-BE49-F238E27FC236}">
                <a16:creationId xmlns:a16="http://schemas.microsoft.com/office/drawing/2014/main" id="{C979636C-DE09-47B7-8972-BAE28DFA91DF}"/>
              </a:ext>
            </a:extLst>
          </p:cNvPr>
          <p:cNvSpPr/>
          <p:nvPr userDrawn="1"/>
        </p:nvSpPr>
        <p:spPr>
          <a:xfrm flipH="1">
            <a:off x="8333460" y="3610854"/>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77" name="Forme libre : Forme 48">
            <a:extLst>
              <a:ext uri="{FF2B5EF4-FFF2-40B4-BE49-F238E27FC236}">
                <a16:creationId xmlns:a16="http://schemas.microsoft.com/office/drawing/2014/main" id="{01B12467-C508-4D89-94B3-6D23C6199703}"/>
              </a:ext>
            </a:extLst>
          </p:cNvPr>
          <p:cNvSpPr/>
          <p:nvPr userDrawn="1"/>
        </p:nvSpPr>
        <p:spPr>
          <a:xfrm flipH="1">
            <a:off x="7146016" y="4290860"/>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78" name="Forme libre : Forme 49">
            <a:extLst>
              <a:ext uri="{FF2B5EF4-FFF2-40B4-BE49-F238E27FC236}">
                <a16:creationId xmlns:a16="http://schemas.microsoft.com/office/drawing/2014/main" id="{9EA72422-90A8-454F-8133-112CD2B85BEA}"/>
              </a:ext>
            </a:extLst>
          </p:cNvPr>
          <p:cNvSpPr/>
          <p:nvPr userDrawn="1"/>
        </p:nvSpPr>
        <p:spPr>
          <a:xfrm flipH="1">
            <a:off x="5937847" y="3613390"/>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79" name="Forme libre : Forme 50">
            <a:extLst>
              <a:ext uri="{FF2B5EF4-FFF2-40B4-BE49-F238E27FC236}">
                <a16:creationId xmlns:a16="http://schemas.microsoft.com/office/drawing/2014/main" id="{3C67727D-D0D9-4CA6-99EE-0B89D465A706}"/>
              </a:ext>
            </a:extLst>
          </p:cNvPr>
          <p:cNvSpPr/>
          <p:nvPr userDrawn="1"/>
        </p:nvSpPr>
        <p:spPr>
          <a:xfrm flipH="1">
            <a:off x="5951993" y="2251300"/>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80" name="Forme libre : Forme 51">
            <a:extLst>
              <a:ext uri="{FF2B5EF4-FFF2-40B4-BE49-F238E27FC236}">
                <a16:creationId xmlns:a16="http://schemas.microsoft.com/office/drawing/2014/main" id="{C88A67D0-B01F-4CC8-B248-2CF85911F456}"/>
              </a:ext>
            </a:extLst>
          </p:cNvPr>
          <p:cNvSpPr/>
          <p:nvPr userDrawn="1"/>
        </p:nvSpPr>
        <p:spPr>
          <a:xfrm flipH="1">
            <a:off x="4778156" y="1565771"/>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81" name="Forme libre : Forme 52">
            <a:extLst>
              <a:ext uri="{FF2B5EF4-FFF2-40B4-BE49-F238E27FC236}">
                <a16:creationId xmlns:a16="http://schemas.microsoft.com/office/drawing/2014/main" id="{DBF6CA39-E979-4287-833E-20A9B455F7D6}"/>
              </a:ext>
            </a:extLst>
          </p:cNvPr>
          <p:cNvSpPr/>
          <p:nvPr userDrawn="1"/>
        </p:nvSpPr>
        <p:spPr>
          <a:xfrm flipH="1">
            <a:off x="3565843" y="2247823"/>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82" name="Forme libre : Forme 53">
            <a:extLst>
              <a:ext uri="{FF2B5EF4-FFF2-40B4-BE49-F238E27FC236}">
                <a16:creationId xmlns:a16="http://schemas.microsoft.com/office/drawing/2014/main" id="{9EAA4E60-7510-4920-A426-5630491CFAC2}"/>
              </a:ext>
            </a:extLst>
          </p:cNvPr>
          <p:cNvSpPr/>
          <p:nvPr userDrawn="1"/>
        </p:nvSpPr>
        <p:spPr>
          <a:xfrm flipH="1">
            <a:off x="3565952" y="3613390"/>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83" name="Forme libre : Forme 54">
            <a:extLst>
              <a:ext uri="{FF2B5EF4-FFF2-40B4-BE49-F238E27FC236}">
                <a16:creationId xmlns:a16="http://schemas.microsoft.com/office/drawing/2014/main" id="{322F7ECD-1942-42EE-B5E0-FC1E0206BFFD}"/>
              </a:ext>
            </a:extLst>
          </p:cNvPr>
          <p:cNvSpPr/>
          <p:nvPr userDrawn="1"/>
        </p:nvSpPr>
        <p:spPr>
          <a:xfrm flipH="1">
            <a:off x="2386318" y="2962784"/>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84" name="Forme libre : Forme 55">
            <a:extLst>
              <a:ext uri="{FF2B5EF4-FFF2-40B4-BE49-F238E27FC236}">
                <a16:creationId xmlns:a16="http://schemas.microsoft.com/office/drawing/2014/main" id="{2465D6BD-72DA-4C13-97C2-7CF8D7F2F0C4}"/>
              </a:ext>
            </a:extLst>
          </p:cNvPr>
          <p:cNvSpPr/>
          <p:nvPr userDrawn="1"/>
        </p:nvSpPr>
        <p:spPr>
          <a:xfrm flipH="1">
            <a:off x="1190302" y="3612210"/>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85" name="Espace réservé du contenu 47" descr="Cliquez sur l’icône pour ajouter une image">
            <a:extLst>
              <a:ext uri="{FF2B5EF4-FFF2-40B4-BE49-F238E27FC236}">
                <a16:creationId xmlns:a16="http://schemas.microsoft.com/office/drawing/2014/main" id="{E7C6BEEA-1766-44A1-A28D-2E817DBF2267}"/>
              </a:ext>
            </a:extLst>
          </p:cNvPr>
          <p:cNvSpPr>
            <a:spLocks noGrp="1"/>
          </p:cNvSpPr>
          <p:nvPr>
            <p:ph type="body" sz="quarter" idx="27" hasCustomPrompt="1"/>
          </p:nvPr>
        </p:nvSpPr>
        <p:spPr>
          <a:xfrm>
            <a:off x="1507136" y="3865003"/>
            <a:ext cx="1877575" cy="506399"/>
          </a:xfrm>
          <a:prstGeom prst="rect">
            <a:avLst/>
          </a:prstGeom>
        </p:spPr>
        <p:txBody>
          <a:bodyPr rtlCol="0" anchor="b">
            <a:noAutofit/>
          </a:bodyPr>
          <a:lstStyle>
            <a:lvl1pPr marL="0" indent="0" algn="ctr">
              <a:lnSpc>
                <a:spcPct val="100000"/>
              </a:lnSpc>
              <a:buNone/>
              <a:defRPr lang="fr-FR" sz="1800" b="1">
                <a:solidFill>
                  <a:schemeClr val="accent6"/>
                </a:solidFill>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86" name="Espace réservé du contenu 47">
            <a:extLst>
              <a:ext uri="{FF2B5EF4-FFF2-40B4-BE49-F238E27FC236}">
                <a16:creationId xmlns:a16="http://schemas.microsoft.com/office/drawing/2014/main" id="{597D4D7A-8D7E-492C-8795-D491CF53B5FA}"/>
              </a:ext>
            </a:extLst>
          </p:cNvPr>
          <p:cNvSpPr>
            <a:spLocks noGrp="1"/>
          </p:cNvSpPr>
          <p:nvPr>
            <p:ph type="body" sz="quarter" idx="28" hasCustomPrompt="1"/>
          </p:nvPr>
        </p:nvSpPr>
        <p:spPr>
          <a:xfrm>
            <a:off x="1507136" y="4447079"/>
            <a:ext cx="1877575" cy="506399"/>
          </a:xfrm>
          <a:prstGeom prst="rect">
            <a:avLst/>
          </a:prstGeom>
        </p:spPr>
        <p:txBody>
          <a:bodyPr rtlCol="0">
            <a:noAutofit/>
          </a:bodyPr>
          <a:lstStyle>
            <a:lvl1pPr marL="0" indent="0" algn="ctr">
              <a:lnSpc>
                <a:spcPct val="90000"/>
              </a:lnSpc>
              <a:spcBef>
                <a:spcPts val="0"/>
              </a:spcBef>
              <a:buNone/>
              <a:defRPr lang="fr-FR" altLang="zh-CN" sz="1400" b="0" kern="1200" dirty="0">
                <a:solidFill>
                  <a:schemeClr val="accent6"/>
                </a:solidFill>
                <a:latin typeface="+mn-lt"/>
                <a:ea typeface="+mj-ea"/>
                <a:cs typeface="+mn-cs"/>
              </a:defRPr>
            </a:lvl1pPr>
            <a:lvl2pPr>
              <a:defRPr lang="fr-FR" sz="1000"/>
            </a:lvl2pPr>
            <a:lvl3pPr>
              <a:defRPr lang="fr-FR" sz="900"/>
            </a:lvl3pPr>
            <a:lvl4pPr>
              <a:defRPr lang="fr-FR" sz="800"/>
            </a:lvl4pPr>
            <a:lvl5pPr>
              <a:defRPr lang="fr-FR" sz="800"/>
            </a:lvl5pPr>
          </a:lstStyle>
          <a:p>
            <a:pPr marL="0" lvl="0" indent="0" algn="ctr" defTabSz="914400" rtl="0" eaLnBrk="1" latinLnBrk="0" hangingPunct="1">
              <a:lnSpc>
                <a:spcPct val="100000"/>
              </a:lnSpc>
              <a:spcBef>
                <a:spcPts val="1000"/>
              </a:spcBef>
              <a:buFont typeface="Arial" panose="020B0604020202020204" pitchFamily="34" charset="0"/>
              <a:buNone/>
            </a:pPr>
            <a:r>
              <a:rPr lang="fr-FR"/>
              <a:t>Modifiez les styles du texte </a:t>
            </a:r>
          </a:p>
        </p:txBody>
      </p:sp>
      <p:sp>
        <p:nvSpPr>
          <p:cNvPr id="87" name="Espace réservé du contenu 47" descr="Cliquez sur l’icône pour ajouter une image">
            <a:extLst>
              <a:ext uri="{FF2B5EF4-FFF2-40B4-BE49-F238E27FC236}">
                <a16:creationId xmlns:a16="http://schemas.microsoft.com/office/drawing/2014/main" id="{A7396594-2DE7-4DB9-B6B4-92F63F06EFCF}"/>
              </a:ext>
            </a:extLst>
          </p:cNvPr>
          <p:cNvSpPr>
            <a:spLocks noGrp="1"/>
          </p:cNvSpPr>
          <p:nvPr>
            <p:ph type="body" sz="quarter" idx="38" hasCustomPrompt="1"/>
          </p:nvPr>
        </p:nvSpPr>
        <p:spPr>
          <a:xfrm>
            <a:off x="3889942" y="2355643"/>
            <a:ext cx="1877575" cy="506399"/>
          </a:xfrm>
          <a:prstGeom prst="rect">
            <a:avLst/>
          </a:prstGeom>
        </p:spPr>
        <p:txBody>
          <a:bodyPr rtlCol="0" anchor="b">
            <a:noAutofit/>
          </a:bodyPr>
          <a:lstStyle>
            <a:lvl1pPr marL="0" indent="0" algn="ctr">
              <a:lnSpc>
                <a:spcPct val="100000"/>
              </a:lnSpc>
              <a:buNone/>
              <a:defRPr lang="fr-FR" sz="1800" b="1">
                <a:solidFill>
                  <a:schemeClr val="accent6"/>
                </a:solidFill>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88" name="Espace réservé du contenu 47">
            <a:extLst>
              <a:ext uri="{FF2B5EF4-FFF2-40B4-BE49-F238E27FC236}">
                <a16:creationId xmlns:a16="http://schemas.microsoft.com/office/drawing/2014/main" id="{CC680CF7-ED60-4FFF-B04E-B24ECDDD3512}"/>
              </a:ext>
            </a:extLst>
          </p:cNvPr>
          <p:cNvSpPr>
            <a:spLocks noGrp="1"/>
          </p:cNvSpPr>
          <p:nvPr>
            <p:ph type="body" sz="quarter" idx="39" hasCustomPrompt="1"/>
          </p:nvPr>
        </p:nvSpPr>
        <p:spPr>
          <a:xfrm>
            <a:off x="3889942" y="2937719"/>
            <a:ext cx="1877575" cy="506399"/>
          </a:xfrm>
          <a:prstGeom prst="rect">
            <a:avLst/>
          </a:prstGeom>
        </p:spPr>
        <p:txBody>
          <a:bodyPr rtlCol="0">
            <a:noAutofit/>
          </a:bodyPr>
          <a:lstStyle>
            <a:lvl1pPr marL="0" indent="0" algn="ctr">
              <a:lnSpc>
                <a:spcPct val="90000"/>
              </a:lnSpc>
              <a:buNone/>
              <a:defRPr lang="fr-FR" altLang="zh-CN" sz="1400" b="0" kern="1200" dirty="0">
                <a:solidFill>
                  <a:schemeClr val="accent6"/>
                </a:solidFill>
                <a:latin typeface="+mn-lt"/>
                <a:ea typeface="+mj-ea"/>
                <a:cs typeface="+mn-cs"/>
              </a:defRPr>
            </a:lvl1pPr>
            <a:lvl2pPr>
              <a:defRPr lang="fr-FR" sz="1000"/>
            </a:lvl2pPr>
            <a:lvl3pPr>
              <a:defRPr lang="fr-FR" sz="900"/>
            </a:lvl3pPr>
            <a:lvl4pPr>
              <a:defRPr lang="fr-FR" sz="800"/>
            </a:lvl4pPr>
            <a:lvl5pPr>
              <a:defRPr lang="fr-FR" sz="800"/>
            </a:lvl5pPr>
          </a:lstStyle>
          <a:p>
            <a:pPr marL="0" lvl="0" indent="0" algn="ctr" defTabSz="914400" rtl="0" eaLnBrk="1" latinLnBrk="0" hangingPunct="1">
              <a:lnSpc>
                <a:spcPct val="100000"/>
              </a:lnSpc>
              <a:spcBef>
                <a:spcPts val="1000"/>
              </a:spcBef>
              <a:buFont typeface="Arial" panose="020B0604020202020204" pitchFamily="34" charset="0"/>
              <a:buNone/>
            </a:pPr>
            <a:r>
              <a:rPr lang="fr-FR"/>
              <a:t>Modifiez les styles du texte </a:t>
            </a:r>
          </a:p>
        </p:txBody>
      </p:sp>
      <p:sp>
        <p:nvSpPr>
          <p:cNvPr id="89" name="Espace réservé du contenu 47" descr="Cliquez sur l’icône pour ajouter une image">
            <a:extLst>
              <a:ext uri="{FF2B5EF4-FFF2-40B4-BE49-F238E27FC236}">
                <a16:creationId xmlns:a16="http://schemas.microsoft.com/office/drawing/2014/main" id="{042E6E66-3835-45DF-80D9-C4AFDF3401FF}"/>
              </a:ext>
            </a:extLst>
          </p:cNvPr>
          <p:cNvSpPr>
            <a:spLocks noGrp="1"/>
          </p:cNvSpPr>
          <p:nvPr>
            <p:ph type="body" sz="quarter" idx="40" hasCustomPrompt="1"/>
          </p:nvPr>
        </p:nvSpPr>
        <p:spPr>
          <a:xfrm>
            <a:off x="5107230" y="4469081"/>
            <a:ext cx="1877575" cy="506399"/>
          </a:xfrm>
          <a:prstGeom prst="rect">
            <a:avLst/>
          </a:prstGeom>
        </p:spPr>
        <p:txBody>
          <a:bodyPr rtlCol="0" anchor="b">
            <a:noAutofit/>
          </a:bodyPr>
          <a:lstStyle>
            <a:lvl1pPr marL="0" indent="0" algn="ctr">
              <a:lnSpc>
                <a:spcPct val="100000"/>
              </a:lnSpc>
              <a:buNone/>
              <a:defRPr lang="fr-FR" sz="1800" b="1">
                <a:solidFill>
                  <a:schemeClr val="accent6"/>
                </a:solidFill>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90" name="Espace réservé du contenu 47">
            <a:extLst>
              <a:ext uri="{FF2B5EF4-FFF2-40B4-BE49-F238E27FC236}">
                <a16:creationId xmlns:a16="http://schemas.microsoft.com/office/drawing/2014/main" id="{A6E85C70-1784-4A0C-8897-EDE98D39BC01}"/>
              </a:ext>
            </a:extLst>
          </p:cNvPr>
          <p:cNvSpPr>
            <a:spLocks noGrp="1"/>
          </p:cNvSpPr>
          <p:nvPr>
            <p:ph type="body" sz="quarter" idx="41" hasCustomPrompt="1"/>
          </p:nvPr>
        </p:nvSpPr>
        <p:spPr>
          <a:xfrm>
            <a:off x="5107230" y="5051157"/>
            <a:ext cx="1877575" cy="506399"/>
          </a:xfrm>
          <a:prstGeom prst="rect">
            <a:avLst/>
          </a:prstGeom>
        </p:spPr>
        <p:txBody>
          <a:bodyPr rtlCol="0">
            <a:noAutofit/>
          </a:bodyPr>
          <a:lstStyle>
            <a:lvl1pPr marL="0" indent="0" algn="ctr">
              <a:lnSpc>
                <a:spcPct val="90000"/>
              </a:lnSpc>
              <a:spcBef>
                <a:spcPts val="0"/>
              </a:spcBef>
              <a:buNone/>
              <a:defRPr lang="fr-FR" altLang="zh-CN" sz="1400" b="0" kern="1200" dirty="0">
                <a:solidFill>
                  <a:schemeClr val="accent6"/>
                </a:solidFill>
                <a:latin typeface="+mn-lt"/>
                <a:ea typeface="+mj-ea"/>
                <a:cs typeface="+mn-cs"/>
              </a:defRPr>
            </a:lvl1pPr>
            <a:lvl2pPr>
              <a:defRPr lang="fr-FR" sz="1000"/>
            </a:lvl2pPr>
            <a:lvl3pPr>
              <a:defRPr lang="fr-FR" sz="900"/>
            </a:lvl3pPr>
            <a:lvl4pPr>
              <a:defRPr lang="fr-FR" sz="800"/>
            </a:lvl4pPr>
            <a:lvl5pPr>
              <a:defRPr lang="fr-FR" sz="800"/>
            </a:lvl5pPr>
          </a:lstStyle>
          <a:p>
            <a:pPr marL="0" lvl="0" indent="0" algn="ctr" defTabSz="914400" rtl="0" eaLnBrk="1" latinLnBrk="0" hangingPunct="1">
              <a:lnSpc>
                <a:spcPct val="100000"/>
              </a:lnSpc>
              <a:spcBef>
                <a:spcPts val="1000"/>
              </a:spcBef>
              <a:buFont typeface="Arial" panose="020B0604020202020204" pitchFamily="34" charset="0"/>
              <a:buNone/>
            </a:pPr>
            <a:r>
              <a:rPr lang="fr-FR"/>
              <a:t>Modifiez les styles du texte </a:t>
            </a:r>
          </a:p>
        </p:txBody>
      </p:sp>
      <p:sp>
        <p:nvSpPr>
          <p:cNvPr id="91" name="Espace réservé du contenu 47" descr="Cliquez sur l’icône pour ajouter une image">
            <a:extLst>
              <a:ext uri="{FF2B5EF4-FFF2-40B4-BE49-F238E27FC236}">
                <a16:creationId xmlns:a16="http://schemas.microsoft.com/office/drawing/2014/main" id="{4CD55BC2-05D0-49CB-B0A5-C96ACB411B57}"/>
              </a:ext>
            </a:extLst>
          </p:cNvPr>
          <p:cNvSpPr>
            <a:spLocks noGrp="1"/>
          </p:cNvSpPr>
          <p:nvPr>
            <p:ph type="body" sz="quarter" idx="42" hasCustomPrompt="1"/>
          </p:nvPr>
        </p:nvSpPr>
        <p:spPr>
          <a:xfrm>
            <a:off x="7501941" y="4469081"/>
            <a:ext cx="1877575" cy="506399"/>
          </a:xfrm>
          <a:prstGeom prst="rect">
            <a:avLst/>
          </a:prstGeom>
        </p:spPr>
        <p:txBody>
          <a:bodyPr rtlCol="0" anchor="b">
            <a:noAutofit/>
          </a:bodyPr>
          <a:lstStyle>
            <a:lvl1pPr marL="0" indent="0" algn="ctr">
              <a:lnSpc>
                <a:spcPct val="100000"/>
              </a:lnSpc>
              <a:buNone/>
              <a:defRPr lang="fr-FR" sz="1800" b="1">
                <a:solidFill>
                  <a:schemeClr val="accent6"/>
                </a:solidFill>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92" name="Espace réservé du contenu 47">
            <a:extLst>
              <a:ext uri="{FF2B5EF4-FFF2-40B4-BE49-F238E27FC236}">
                <a16:creationId xmlns:a16="http://schemas.microsoft.com/office/drawing/2014/main" id="{49DB7120-2F2C-4F89-AA8C-ABC4F3FF25F3}"/>
              </a:ext>
            </a:extLst>
          </p:cNvPr>
          <p:cNvSpPr>
            <a:spLocks noGrp="1"/>
          </p:cNvSpPr>
          <p:nvPr>
            <p:ph type="body" sz="quarter" idx="43" hasCustomPrompt="1"/>
          </p:nvPr>
        </p:nvSpPr>
        <p:spPr>
          <a:xfrm>
            <a:off x="7501941" y="5051157"/>
            <a:ext cx="1877575" cy="506399"/>
          </a:xfrm>
          <a:prstGeom prst="rect">
            <a:avLst/>
          </a:prstGeom>
        </p:spPr>
        <p:txBody>
          <a:bodyPr rtlCol="0">
            <a:noAutofit/>
          </a:bodyPr>
          <a:lstStyle>
            <a:lvl1pPr marL="0" indent="0" algn="ctr">
              <a:lnSpc>
                <a:spcPct val="90000"/>
              </a:lnSpc>
              <a:spcBef>
                <a:spcPts val="0"/>
              </a:spcBef>
              <a:buNone/>
              <a:defRPr lang="fr-FR" altLang="zh-CN" sz="1400" b="0" kern="1200" dirty="0">
                <a:solidFill>
                  <a:schemeClr val="accent6"/>
                </a:solidFill>
                <a:latin typeface="+mn-lt"/>
                <a:ea typeface="+mj-ea"/>
                <a:cs typeface="+mn-cs"/>
              </a:defRPr>
            </a:lvl1pPr>
            <a:lvl2pPr>
              <a:defRPr lang="fr-FR" sz="1000"/>
            </a:lvl2pPr>
            <a:lvl3pPr>
              <a:defRPr lang="fr-FR" sz="900"/>
            </a:lvl3pPr>
            <a:lvl4pPr>
              <a:defRPr lang="fr-FR" sz="800"/>
            </a:lvl4pPr>
            <a:lvl5pPr>
              <a:defRPr lang="fr-FR" sz="800"/>
            </a:lvl5pPr>
          </a:lstStyle>
          <a:p>
            <a:pPr marL="0" lvl="0" indent="0" algn="ctr" defTabSz="914400" rtl="0" eaLnBrk="1" latinLnBrk="0" hangingPunct="1">
              <a:lnSpc>
                <a:spcPct val="100000"/>
              </a:lnSpc>
              <a:spcBef>
                <a:spcPts val="1000"/>
              </a:spcBef>
              <a:buFont typeface="Arial" panose="020B0604020202020204" pitchFamily="34" charset="0"/>
              <a:buNone/>
            </a:pPr>
            <a:r>
              <a:rPr lang="fr-FR"/>
              <a:t>Modifiez les styles du texte </a:t>
            </a:r>
          </a:p>
        </p:txBody>
      </p:sp>
      <p:sp>
        <p:nvSpPr>
          <p:cNvPr id="93" name="Espace réservé du contenu 47" descr="Cliquez sur l’icône pour ajouter une image">
            <a:extLst>
              <a:ext uri="{FF2B5EF4-FFF2-40B4-BE49-F238E27FC236}">
                <a16:creationId xmlns:a16="http://schemas.microsoft.com/office/drawing/2014/main" id="{AEB1F7BA-7D83-4C23-A72B-82DF9377E9C3}"/>
              </a:ext>
            </a:extLst>
          </p:cNvPr>
          <p:cNvSpPr>
            <a:spLocks noGrp="1"/>
          </p:cNvSpPr>
          <p:nvPr>
            <p:ph type="body" sz="quarter" idx="44" hasCustomPrompt="1"/>
          </p:nvPr>
        </p:nvSpPr>
        <p:spPr>
          <a:xfrm>
            <a:off x="8734718" y="2355643"/>
            <a:ext cx="1877575" cy="506399"/>
          </a:xfrm>
          <a:prstGeom prst="rect">
            <a:avLst/>
          </a:prstGeom>
        </p:spPr>
        <p:txBody>
          <a:bodyPr rtlCol="0" anchor="b">
            <a:noAutofit/>
          </a:bodyPr>
          <a:lstStyle>
            <a:lvl1pPr marL="0" indent="0" algn="ctr">
              <a:lnSpc>
                <a:spcPct val="100000"/>
              </a:lnSpc>
              <a:buNone/>
              <a:defRPr lang="fr-FR" sz="1800" b="1">
                <a:solidFill>
                  <a:schemeClr val="accent6"/>
                </a:solidFill>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94" name="Espace réservé du contenu 47">
            <a:extLst>
              <a:ext uri="{FF2B5EF4-FFF2-40B4-BE49-F238E27FC236}">
                <a16:creationId xmlns:a16="http://schemas.microsoft.com/office/drawing/2014/main" id="{7C32F3EB-1AC3-40E9-B66D-ADB19CC74F0F}"/>
              </a:ext>
            </a:extLst>
          </p:cNvPr>
          <p:cNvSpPr>
            <a:spLocks noGrp="1"/>
          </p:cNvSpPr>
          <p:nvPr>
            <p:ph type="body" sz="quarter" idx="45" hasCustomPrompt="1"/>
          </p:nvPr>
        </p:nvSpPr>
        <p:spPr>
          <a:xfrm>
            <a:off x="8734718" y="2937719"/>
            <a:ext cx="1877575" cy="506399"/>
          </a:xfrm>
          <a:prstGeom prst="rect">
            <a:avLst/>
          </a:prstGeom>
        </p:spPr>
        <p:txBody>
          <a:bodyPr rtlCol="0">
            <a:noAutofit/>
          </a:bodyPr>
          <a:lstStyle>
            <a:lvl1pPr marL="0" indent="0" algn="ctr">
              <a:lnSpc>
                <a:spcPct val="90000"/>
              </a:lnSpc>
              <a:spcBef>
                <a:spcPts val="0"/>
              </a:spcBef>
              <a:buNone/>
              <a:defRPr lang="fr-FR" altLang="zh-CN" sz="1400" b="0" kern="1200" dirty="0">
                <a:solidFill>
                  <a:schemeClr val="accent6"/>
                </a:solidFill>
                <a:latin typeface="+mn-lt"/>
                <a:ea typeface="+mj-ea"/>
                <a:cs typeface="+mn-cs"/>
              </a:defRPr>
            </a:lvl1pPr>
            <a:lvl2pPr>
              <a:defRPr lang="fr-FR" sz="1000"/>
            </a:lvl2pPr>
            <a:lvl3pPr>
              <a:defRPr lang="fr-FR" sz="900"/>
            </a:lvl3pPr>
            <a:lvl4pPr>
              <a:defRPr lang="fr-FR" sz="800"/>
            </a:lvl4pPr>
            <a:lvl5pPr>
              <a:defRPr lang="fr-FR" sz="800"/>
            </a:lvl5pPr>
          </a:lstStyle>
          <a:p>
            <a:pPr marL="0" lvl="0" indent="0" algn="ctr" defTabSz="914400" rtl="0" eaLnBrk="1" latinLnBrk="0" hangingPunct="1">
              <a:lnSpc>
                <a:spcPct val="100000"/>
              </a:lnSpc>
              <a:spcBef>
                <a:spcPts val="1000"/>
              </a:spcBef>
              <a:buFont typeface="Arial" panose="020B0604020202020204" pitchFamily="34" charset="0"/>
              <a:buNone/>
            </a:pPr>
            <a:r>
              <a:rPr lang="fr-FR"/>
              <a:t>Modifiez les styles du texte </a:t>
            </a:r>
          </a:p>
        </p:txBody>
      </p:sp>
      <p:sp>
        <p:nvSpPr>
          <p:cNvPr id="2" name="Titre 1">
            <a:extLst>
              <a:ext uri="{FF2B5EF4-FFF2-40B4-BE49-F238E27FC236}">
                <a16:creationId xmlns:a16="http://schemas.microsoft.com/office/drawing/2014/main" id="{667E7569-B8BF-39D0-D742-EF98B83E4E1D}"/>
              </a:ext>
            </a:extLst>
          </p:cNvPr>
          <p:cNvSpPr>
            <a:spLocks noGrp="1"/>
          </p:cNvSpPr>
          <p:nvPr>
            <p:ph type="title"/>
          </p:nvPr>
        </p:nvSpPr>
        <p:spPr>
          <a:xfrm>
            <a:off x="578914" y="726705"/>
            <a:ext cx="10515600" cy="1205058"/>
          </a:xfrm>
        </p:spPr>
        <p:txBody>
          <a:bodyPr rtlCol="0" anchor="t">
            <a:noAutofit/>
          </a:bodyPr>
          <a:lstStyle>
            <a:lvl1pPr algn="l">
              <a:defRPr lang="fr-FR">
                <a:solidFill>
                  <a:schemeClr val="accent6"/>
                </a:solidFill>
              </a:defRPr>
            </a:lvl1pPr>
          </a:lstStyle>
          <a:p>
            <a:pPr rtl="0"/>
            <a:r>
              <a:rPr lang="fr-FR"/>
              <a:t>Modifiez le style du titre</a:t>
            </a:r>
          </a:p>
        </p:txBody>
      </p:sp>
      <p:sp>
        <p:nvSpPr>
          <p:cNvPr id="3" name="Espace réservé du pied de page 2">
            <a:extLst>
              <a:ext uri="{FF2B5EF4-FFF2-40B4-BE49-F238E27FC236}">
                <a16:creationId xmlns:a16="http://schemas.microsoft.com/office/drawing/2014/main" id="{9FC159C7-D006-5B5F-1FEA-689C432B8C8C}"/>
              </a:ext>
            </a:extLst>
          </p:cNvPr>
          <p:cNvSpPr>
            <a:spLocks noGrp="1"/>
          </p:cNvSpPr>
          <p:nvPr>
            <p:ph type="ftr" sz="quarter" idx="46"/>
          </p:nvPr>
        </p:nvSpPr>
        <p:spPr/>
        <p:txBody>
          <a:bodyPr rtlCol="0">
            <a:noAutofit/>
          </a:bodyPr>
          <a:lstStyle>
            <a:lvl1pPr>
              <a:defRPr lang="fr-FR">
                <a:solidFill>
                  <a:schemeClr val="accent6"/>
                </a:solidFill>
              </a:defRPr>
            </a:lvl1pPr>
          </a:lstStyle>
          <a:p>
            <a:pPr rtl="0"/>
            <a:r>
              <a:rPr lang="fr-FR"/>
              <a:t>Titre de la présentation</a:t>
            </a:r>
          </a:p>
        </p:txBody>
      </p:sp>
      <p:sp>
        <p:nvSpPr>
          <p:cNvPr id="4" name="Espace réservé du numéro de diapositive 3">
            <a:extLst>
              <a:ext uri="{FF2B5EF4-FFF2-40B4-BE49-F238E27FC236}">
                <a16:creationId xmlns:a16="http://schemas.microsoft.com/office/drawing/2014/main" id="{4F0EBABD-E264-2C96-1139-289A712F35B7}"/>
              </a:ext>
            </a:extLst>
          </p:cNvPr>
          <p:cNvSpPr>
            <a:spLocks noGrp="1"/>
          </p:cNvSpPr>
          <p:nvPr>
            <p:ph type="sldNum" sz="quarter" idx="47"/>
          </p:nvPr>
        </p:nvSpPr>
        <p:spPr/>
        <p:txBody>
          <a:bodyPr rtlCol="0">
            <a:noAutofit/>
          </a:bodyPr>
          <a:lstStyle>
            <a:lvl1pPr>
              <a:defRPr lang="fr-FR">
                <a:solidFill>
                  <a:schemeClr val="accent6"/>
                </a:solidFill>
              </a:defRPr>
            </a:lvl1pPr>
          </a:lstStyle>
          <a:p>
            <a:pPr rtl="0"/>
            <a:fld id="{47FEACEE-25B4-4A2D-B147-27296E36371D}" type="slidenum">
              <a:rPr lang="fr-FR" altLang="zh-CN" smtClean="0"/>
              <a:pPr rtl="0"/>
              <a:t>‹N°›</a:t>
            </a:fld>
            <a:endParaRPr lang="fr-FR" altLang="zh-CN"/>
          </a:p>
        </p:txBody>
      </p:sp>
    </p:spTree>
    <p:extLst>
      <p:ext uri="{BB962C8B-B14F-4D97-AF65-F5344CB8AC3E}">
        <p14:creationId xmlns:p14="http://schemas.microsoft.com/office/powerpoint/2010/main" val="35908809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eux contenus">
    <p:spTree>
      <p:nvGrpSpPr>
        <p:cNvPr id="1" name=""/>
        <p:cNvGrpSpPr/>
        <p:nvPr/>
      </p:nvGrpSpPr>
      <p:grpSpPr>
        <a:xfrm>
          <a:off x="0" y="0"/>
          <a:ext cx="0" cy="0"/>
          <a:chOff x="0" y="0"/>
          <a:chExt cx="0" cy="0"/>
        </a:xfrm>
      </p:grpSpPr>
      <p:sp>
        <p:nvSpPr>
          <p:cNvPr id="7" name="Forme libre : Forme 19">
            <a:extLst>
              <a:ext uri="{FF2B5EF4-FFF2-40B4-BE49-F238E27FC236}">
                <a16:creationId xmlns:a16="http://schemas.microsoft.com/office/drawing/2014/main" id="{F38B75F8-75D4-4B41-B7C7-433032DD0A6F}"/>
              </a:ext>
            </a:extLst>
          </p:cNvPr>
          <p:cNvSpPr/>
          <p:nvPr userDrawn="1"/>
        </p:nvSpPr>
        <p:spPr>
          <a:xfrm flipH="1">
            <a:off x="769290" y="491100"/>
            <a:ext cx="1886361" cy="221318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8" name="Forme libre : Forme 24">
            <a:extLst>
              <a:ext uri="{FF2B5EF4-FFF2-40B4-BE49-F238E27FC236}">
                <a16:creationId xmlns:a16="http://schemas.microsoft.com/office/drawing/2014/main" id="{671D1224-EDDC-4900-92DC-13608D44C524}"/>
              </a:ext>
            </a:extLst>
          </p:cNvPr>
          <p:cNvSpPr/>
          <p:nvPr userDrawn="1"/>
        </p:nvSpPr>
        <p:spPr>
          <a:xfrm flipH="1">
            <a:off x="783145" y="4057904"/>
            <a:ext cx="1886359" cy="221318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15" name="Forme libre 14">
            <a:extLst>
              <a:ext uri="{FF2B5EF4-FFF2-40B4-BE49-F238E27FC236}">
                <a16:creationId xmlns:a16="http://schemas.microsoft.com/office/drawing/2014/main" id="{635A9E44-4E60-1AD1-0B85-72422683B48A}"/>
              </a:ext>
            </a:extLst>
          </p:cNvPr>
          <p:cNvSpPr/>
          <p:nvPr userDrawn="1"/>
        </p:nvSpPr>
        <p:spPr>
          <a:xfrm flipH="1">
            <a:off x="0" y="3709992"/>
            <a:ext cx="1157948" cy="1502830"/>
          </a:xfrm>
          <a:custGeom>
            <a:avLst/>
            <a:gdLst>
              <a:gd name="connsiteX0" fmla="*/ 638572 w 1157948"/>
              <a:gd name="connsiteY0" fmla="*/ 0 h 1502830"/>
              <a:gd name="connsiteX1" fmla="*/ 0 w 1157948"/>
              <a:gd name="connsiteY1" fmla="*/ 378385 h 1502830"/>
              <a:gd name="connsiteX2" fmla="*/ 0 w 1157948"/>
              <a:gd name="connsiteY2" fmla="*/ 1129800 h 1502830"/>
              <a:gd name="connsiteX3" fmla="*/ 640317 w 1157948"/>
              <a:gd name="connsiteY3" fmla="*/ 1502830 h 1502830"/>
              <a:gd name="connsiteX4" fmla="*/ 1157948 w 1157948"/>
              <a:gd name="connsiteY4" fmla="*/ 1200968 h 1502830"/>
              <a:gd name="connsiteX5" fmla="*/ 1157948 w 1157948"/>
              <a:gd name="connsiteY5" fmla="*/ 304639 h 1502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57948" h="1502830">
                <a:moveTo>
                  <a:pt x="638572" y="0"/>
                </a:moveTo>
                <a:lnTo>
                  <a:pt x="0" y="378385"/>
                </a:lnTo>
                <a:lnTo>
                  <a:pt x="0" y="1129800"/>
                </a:lnTo>
                <a:lnTo>
                  <a:pt x="640317" y="1502830"/>
                </a:lnTo>
                <a:lnTo>
                  <a:pt x="1157948" y="1200968"/>
                </a:lnTo>
                <a:lnTo>
                  <a:pt x="1157948" y="304639"/>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fr-FR"/>
            </a:defPPr>
          </a:lstStyle>
          <a:p>
            <a:pPr algn="ctr" rtl="0"/>
            <a:endParaRPr lang="fr-FR">
              <a:solidFill>
                <a:schemeClr val="accent6"/>
              </a:solidFill>
            </a:endParaRPr>
          </a:p>
        </p:txBody>
      </p:sp>
      <p:sp>
        <p:nvSpPr>
          <p:cNvPr id="21" name="Sous-titre 47" descr="Cliquez sur l’icône pour ajouter une image">
            <a:extLst>
              <a:ext uri="{FF2B5EF4-FFF2-40B4-BE49-F238E27FC236}">
                <a16:creationId xmlns:a16="http://schemas.microsoft.com/office/drawing/2014/main" id="{0C7786BA-5E56-47AA-AE47-4EC07A0D4FA1}"/>
              </a:ext>
            </a:extLst>
          </p:cNvPr>
          <p:cNvSpPr>
            <a:spLocks noGrp="1"/>
          </p:cNvSpPr>
          <p:nvPr>
            <p:ph type="body" sz="quarter" idx="27" hasCustomPrompt="1"/>
          </p:nvPr>
        </p:nvSpPr>
        <p:spPr>
          <a:xfrm>
            <a:off x="4550705" y="3625598"/>
            <a:ext cx="2653545" cy="587964"/>
          </a:xfrm>
          <a:prstGeom prst="rect">
            <a:avLst/>
          </a:prstGeom>
        </p:spPr>
        <p:txBody>
          <a:bodyPr rtlCol="0" anchor="b">
            <a:noAutofit/>
          </a:bodyPr>
          <a:lstStyle>
            <a:lvl1pPr marL="0" indent="0" algn="l">
              <a:lnSpc>
                <a:spcPct val="100000"/>
              </a:lnSpc>
              <a:buNone/>
              <a:defRPr lang="fr-FR" sz="1800" b="1">
                <a:solidFill>
                  <a:schemeClr val="accent6"/>
                </a:solidFill>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23" name="Espace réservé du contenu 47">
            <a:extLst>
              <a:ext uri="{FF2B5EF4-FFF2-40B4-BE49-F238E27FC236}">
                <a16:creationId xmlns:a16="http://schemas.microsoft.com/office/drawing/2014/main" id="{880214CF-87DD-476A-9B2E-A58DB313A61A}"/>
              </a:ext>
            </a:extLst>
          </p:cNvPr>
          <p:cNvSpPr>
            <a:spLocks noGrp="1"/>
          </p:cNvSpPr>
          <p:nvPr>
            <p:ph type="body" sz="quarter" idx="28" hasCustomPrompt="1"/>
          </p:nvPr>
        </p:nvSpPr>
        <p:spPr>
          <a:xfrm>
            <a:off x="4550705" y="4246516"/>
            <a:ext cx="2653545" cy="1727103"/>
          </a:xfrm>
          <a:prstGeom prst="rect">
            <a:avLst/>
          </a:prstGeom>
        </p:spPr>
        <p:txBody>
          <a:bodyPr rtlCol="0">
            <a:noAutofit/>
          </a:bodyPr>
          <a:lstStyle>
            <a:lvl1pPr marL="0" indent="0" algn="l">
              <a:lnSpc>
                <a:spcPct val="100000"/>
              </a:lnSpc>
              <a:spcBef>
                <a:spcPts val="0"/>
              </a:spcBef>
              <a:buNone/>
              <a:defRPr lang="fr-FR" sz="14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37" name="Espace réservé à l’image">
            <a:extLst>
              <a:ext uri="{FF2B5EF4-FFF2-40B4-BE49-F238E27FC236}">
                <a16:creationId xmlns:a16="http://schemas.microsoft.com/office/drawing/2014/main" id="{264CF63C-079E-41AA-AA9A-762A765E699F}"/>
              </a:ext>
            </a:extLst>
          </p:cNvPr>
          <p:cNvSpPr>
            <a:spLocks noGrp="1"/>
          </p:cNvSpPr>
          <p:nvPr>
            <p:ph type="pic" sz="quarter" idx="51"/>
          </p:nvPr>
        </p:nvSpPr>
        <p:spPr>
          <a:xfrm>
            <a:off x="1788170" y="2296125"/>
            <a:ext cx="1886360" cy="2144668"/>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solidFill>
            <a:schemeClr val="bg1">
              <a:lumMod val="95000"/>
            </a:schemeClr>
          </a:solidFill>
        </p:spPr>
        <p:txBody>
          <a:bodyPr rtlCol="0" anchor="ctr">
            <a:noAutofit/>
          </a:bodyPr>
          <a:lstStyle>
            <a:lvl1pPr marL="0" indent="0" algn="ctr">
              <a:buNone/>
              <a:defRPr lang="fr-FR" sz="1000">
                <a:solidFill>
                  <a:schemeClr val="accent6"/>
                </a:solidFill>
              </a:defRPr>
            </a:lvl1pPr>
          </a:lstStyle>
          <a:p>
            <a:pPr rtl="0"/>
            <a:r>
              <a:rPr lang="fr-FR"/>
              <a:t>Cliquez sur l'icône pour ajouter une image</a:t>
            </a:r>
            <a:endParaRPr lang="fr-FR" altLang="en-US"/>
          </a:p>
        </p:txBody>
      </p:sp>
      <p:sp>
        <p:nvSpPr>
          <p:cNvPr id="17" name="Titre 1">
            <a:extLst>
              <a:ext uri="{FF2B5EF4-FFF2-40B4-BE49-F238E27FC236}">
                <a16:creationId xmlns:a16="http://schemas.microsoft.com/office/drawing/2014/main" id="{D041C638-CBB8-1159-9AF8-B5D14CC7BE0F}"/>
              </a:ext>
            </a:extLst>
          </p:cNvPr>
          <p:cNvSpPr>
            <a:spLocks noGrp="1"/>
          </p:cNvSpPr>
          <p:nvPr>
            <p:ph type="title"/>
          </p:nvPr>
        </p:nvSpPr>
        <p:spPr>
          <a:xfrm>
            <a:off x="4550704" y="1690878"/>
            <a:ext cx="6599429" cy="1325563"/>
          </a:xfrm>
        </p:spPr>
        <p:txBody>
          <a:bodyPr rtlCol="0" anchor="b">
            <a:noAutofit/>
          </a:bodyPr>
          <a:lstStyle>
            <a:lvl1pPr>
              <a:defRPr lang="fr-FR">
                <a:solidFill>
                  <a:schemeClr val="accent6"/>
                </a:solidFill>
              </a:defRPr>
            </a:lvl1pPr>
          </a:lstStyle>
          <a:p>
            <a:pPr rtl="0"/>
            <a:r>
              <a:rPr lang="fr-FR"/>
              <a:t>Modifiez le style du titre</a:t>
            </a:r>
          </a:p>
        </p:txBody>
      </p:sp>
      <p:sp>
        <p:nvSpPr>
          <p:cNvPr id="18" name="Sous-titre 47" descr="Cliquez sur l’icône pour ajouter une image">
            <a:extLst>
              <a:ext uri="{FF2B5EF4-FFF2-40B4-BE49-F238E27FC236}">
                <a16:creationId xmlns:a16="http://schemas.microsoft.com/office/drawing/2014/main" id="{3C2C4001-E56F-4174-01AA-4630360BFF48}"/>
              </a:ext>
            </a:extLst>
          </p:cNvPr>
          <p:cNvSpPr>
            <a:spLocks noGrp="1"/>
          </p:cNvSpPr>
          <p:nvPr>
            <p:ph type="body" sz="quarter" idx="52" hasCustomPrompt="1"/>
          </p:nvPr>
        </p:nvSpPr>
        <p:spPr>
          <a:xfrm>
            <a:off x="7811506" y="3625598"/>
            <a:ext cx="2653545" cy="587964"/>
          </a:xfrm>
          <a:prstGeom prst="rect">
            <a:avLst/>
          </a:prstGeom>
        </p:spPr>
        <p:txBody>
          <a:bodyPr rtlCol="0" anchor="b">
            <a:noAutofit/>
          </a:bodyPr>
          <a:lstStyle>
            <a:lvl1pPr marL="0" indent="0" algn="l">
              <a:lnSpc>
                <a:spcPct val="100000"/>
              </a:lnSpc>
              <a:buNone/>
              <a:defRPr lang="fr-FR" sz="1800" b="1">
                <a:solidFill>
                  <a:schemeClr val="accent6"/>
                </a:solidFill>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20" name="Espace réservé du contenu 47">
            <a:extLst>
              <a:ext uri="{FF2B5EF4-FFF2-40B4-BE49-F238E27FC236}">
                <a16:creationId xmlns:a16="http://schemas.microsoft.com/office/drawing/2014/main" id="{02DFC856-C546-62E9-220F-7A668D349056}"/>
              </a:ext>
            </a:extLst>
          </p:cNvPr>
          <p:cNvSpPr>
            <a:spLocks noGrp="1"/>
          </p:cNvSpPr>
          <p:nvPr>
            <p:ph type="body" sz="quarter" idx="53" hasCustomPrompt="1"/>
          </p:nvPr>
        </p:nvSpPr>
        <p:spPr>
          <a:xfrm>
            <a:off x="7811506" y="4246516"/>
            <a:ext cx="2653545" cy="1727103"/>
          </a:xfrm>
          <a:prstGeom prst="rect">
            <a:avLst/>
          </a:prstGeom>
        </p:spPr>
        <p:txBody>
          <a:bodyPr rtlCol="0">
            <a:noAutofit/>
          </a:bodyPr>
          <a:lstStyle>
            <a:lvl1pPr marL="0" indent="0" algn="l">
              <a:lnSpc>
                <a:spcPct val="100000"/>
              </a:lnSpc>
              <a:spcBef>
                <a:spcPts val="0"/>
              </a:spcBef>
              <a:buNone/>
              <a:defRPr lang="fr-FR" sz="14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6" name="Espace réservé du numéro de diapositive 5">
            <a:extLst>
              <a:ext uri="{FF2B5EF4-FFF2-40B4-BE49-F238E27FC236}">
                <a16:creationId xmlns:a16="http://schemas.microsoft.com/office/drawing/2014/main" id="{F507335A-F59E-2A6C-D2D6-F10391DA8D69}"/>
              </a:ext>
            </a:extLst>
          </p:cNvPr>
          <p:cNvSpPr>
            <a:spLocks noGrp="1"/>
          </p:cNvSpPr>
          <p:nvPr>
            <p:ph type="sldNum" sz="quarter" idx="55"/>
          </p:nvPr>
        </p:nvSpPr>
        <p:spPr/>
        <p:txBody>
          <a:bodyPr rtlCol="0">
            <a:noAutofit/>
          </a:bodyPr>
          <a:lstStyle>
            <a:lvl1pPr>
              <a:defRPr lang="fr-FR">
                <a:solidFill>
                  <a:schemeClr val="accent6"/>
                </a:solidFill>
              </a:defRPr>
            </a:lvl1pPr>
          </a:lstStyle>
          <a:p>
            <a:pPr rtl="0"/>
            <a:fld id="{47FEACEE-25B4-4A2D-B147-27296E36371D}" type="slidenum">
              <a:rPr lang="fr-FR" altLang="zh-CN" smtClean="0"/>
              <a:pPr rtl="0"/>
              <a:t>‹N°›</a:t>
            </a:fld>
            <a:endParaRPr lang="fr-FR" altLang="zh-CN"/>
          </a:p>
        </p:txBody>
      </p:sp>
    </p:spTree>
    <p:extLst>
      <p:ext uri="{BB962C8B-B14F-4D97-AF65-F5344CB8AC3E}">
        <p14:creationId xmlns:p14="http://schemas.microsoft.com/office/powerpoint/2010/main" val="36136463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rois contenus">
    <p:spTree>
      <p:nvGrpSpPr>
        <p:cNvPr id="1" name=""/>
        <p:cNvGrpSpPr/>
        <p:nvPr/>
      </p:nvGrpSpPr>
      <p:grpSpPr>
        <a:xfrm>
          <a:off x="0" y="0"/>
          <a:ext cx="0" cy="0"/>
          <a:chOff x="0" y="0"/>
          <a:chExt cx="0" cy="0"/>
        </a:xfrm>
      </p:grpSpPr>
      <p:sp>
        <p:nvSpPr>
          <p:cNvPr id="15" name="Forme libre 14">
            <a:extLst>
              <a:ext uri="{FF2B5EF4-FFF2-40B4-BE49-F238E27FC236}">
                <a16:creationId xmlns:a16="http://schemas.microsoft.com/office/drawing/2014/main" id="{F946AB17-3782-8412-C51A-DE10A0637453}"/>
              </a:ext>
            </a:extLst>
          </p:cNvPr>
          <p:cNvSpPr/>
          <p:nvPr userDrawn="1"/>
        </p:nvSpPr>
        <p:spPr>
          <a:xfrm>
            <a:off x="0" y="2860787"/>
            <a:ext cx="2361029" cy="3676532"/>
          </a:xfrm>
          <a:custGeom>
            <a:avLst/>
            <a:gdLst>
              <a:gd name="connsiteX0" fmla="*/ 773997 w 2361029"/>
              <a:gd name="connsiteY0" fmla="*/ 0 h 3676532"/>
              <a:gd name="connsiteX1" fmla="*/ 2361029 w 2361029"/>
              <a:gd name="connsiteY1" fmla="*/ 925683 h 3676532"/>
              <a:gd name="connsiteX2" fmla="*/ 2361029 w 2361029"/>
              <a:gd name="connsiteY2" fmla="*/ 2763949 h 3676532"/>
              <a:gd name="connsiteX3" fmla="*/ 769661 w 2361029"/>
              <a:gd name="connsiteY3" fmla="*/ 3676532 h 3676532"/>
              <a:gd name="connsiteX4" fmla="*/ 0 w 2361029"/>
              <a:gd name="connsiteY4" fmla="*/ 3234717 h 3676532"/>
              <a:gd name="connsiteX5" fmla="*/ 0 w 2361029"/>
              <a:gd name="connsiteY5" fmla="*/ 446885 h 3676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61029" h="3676532">
                <a:moveTo>
                  <a:pt x="773997" y="0"/>
                </a:moveTo>
                <a:lnTo>
                  <a:pt x="2361029" y="925683"/>
                </a:lnTo>
                <a:lnTo>
                  <a:pt x="2361029" y="2763949"/>
                </a:lnTo>
                <a:lnTo>
                  <a:pt x="769661" y="3676532"/>
                </a:lnTo>
                <a:lnTo>
                  <a:pt x="0" y="3234717"/>
                </a:lnTo>
                <a:lnTo>
                  <a:pt x="0" y="446885"/>
                </a:ln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fr-FR"/>
            </a:defPPr>
          </a:lstStyle>
          <a:p>
            <a:pPr algn="ctr" rtl="0"/>
            <a:endParaRPr lang="fr-FR">
              <a:solidFill>
                <a:schemeClr val="accent6"/>
              </a:solidFill>
            </a:endParaRPr>
          </a:p>
        </p:txBody>
      </p:sp>
      <p:sp>
        <p:nvSpPr>
          <p:cNvPr id="16" name="Forme libre 15">
            <a:extLst>
              <a:ext uri="{FF2B5EF4-FFF2-40B4-BE49-F238E27FC236}">
                <a16:creationId xmlns:a16="http://schemas.microsoft.com/office/drawing/2014/main" id="{2BA5A58B-9440-7DAB-E7D7-3143B049FBAC}"/>
              </a:ext>
            </a:extLst>
          </p:cNvPr>
          <p:cNvSpPr/>
          <p:nvPr userDrawn="1"/>
        </p:nvSpPr>
        <p:spPr>
          <a:xfrm flipH="1">
            <a:off x="1014233" y="5253270"/>
            <a:ext cx="1710765" cy="1593273"/>
          </a:xfrm>
          <a:custGeom>
            <a:avLst/>
            <a:gdLst>
              <a:gd name="connsiteX0" fmla="*/ 852873 w 1710765"/>
              <a:gd name="connsiteY0" fmla="*/ 0 h 1593273"/>
              <a:gd name="connsiteX1" fmla="*/ 0 w 1710765"/>
              <a:gd name="connsiteY1" fmla="*/ 494134 h 1593273"/>
              <a:gd name="connsiteX2" fmla="*/ 0 w 1710765"/>
              <a:gd name="connsiteY2" fmla="*/ 1475410 h 1593273"/>
              <a:gd name="connsiteX3" fmla="*/ 206916 w 1710765"/>
              <a:gd name="connsiteY3" fmla="*/ 1593273 h 1593273"/>
              <a:gd name="connsiteX4" fmla="*/ 1502835 w 1710765"/>
              <a:gd name="connsiteY4" fmla="*/ 1593273 h 1593273"/>
              <a:gd name="connsiteX5" fmla="*/ 1709418 w 1710765"/>
              <a:gd name="connsiteY5" fmla="*/ 1475480 h 1593273"/>
              <a:gd name="connsiteX6" fmla="*/ 1710407 w 1710765"/>
              <a:gd name="connsiteY6" fmla="*/ 491803 h 1593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10765" h="1593273">
                <a:moveTo>
                  <a:pt x="852873" y="0"/>
                </a:moveTo>
                <a:lnTo>
                  <a:pt x="0" y="494134"/>
                </a:lnTo>
                <a:lnTo>
                  <a:pt x="0" y="1475410"/>
                </a:lnTo>
                <a:lnTo>
                  <a:pt x="206916" y="1593273"/>
                </a:lnTo>
                <a:lnTo>
                  <a:pt x="1502835" y="1593273"/>
                </a:lnTo>
                <a:lnTo>
                  <a:pt x="1709418" y="1475480"/>
                </a:lnTo>
                <a:cubicBezTo>
                  <a:pt x="1707864" y="1146834"/>
                  <a:pt x="1711961" y="820449"/>
                  <a:pt x="1710407" y="491803"/>
                </a:cubicBezTo>
                <a:close/>
              </a:path>
            </a:pathLst>
          </a:cu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fr-FR"/>
            </a:defPPr>
          </a:lstStyle>
          <a:p>
            <a:pPr algn="ctr" rtl="0"/>
            <a:endParaRPr lang="fr-FR">
              <a:solidFill>
                <a:schemeClr val="accent6"/>
              </a:solidFill>
            </a:endParaRPr>
          </a:p>
        </p:txBody>
      </p:sp>
      <p:sp>
        <p:nvSpPr>
          <p:cNvPr id="22" name="Espace réservé du contenu 47" descr="Cliquez sur l’icône pour ajouter une image">
            <a:extLst>
              <a:ext uri="{FF2B5EF4-FFF2-40B4-BE49-F238E27FC236}">
                <a16:creationId xmlns:a16="http://schemas.microsoft.com/office/drawing/2014/main" id="{95ADF367-2619-4E00-AB82-8FFF41D0E5C2}"/>
              </a:ext>
            </a:extLst>
          </p:cNvPr>
          <p:cNvSpPr>
            <a:spLocks noGrp="1"/>
          </p:cNvSpPr>
          <p:nvPr>
            <p:ph type="body" sz="quarter" idx="27" hasCustomPrompt="1"/>
          </p:nvPr>
        </p:nvSpPr>
        <p:spPr>
          <a:xfrm>
            <a:off x="5271609" y="1025236"/>
            <a:ext cx="5162709" cy="420683"/>
          </a:xfrm>
          <a:prstGeom prst="rect">
            <a:avLst/>
          </a:prstGeom>
        </p:spPr>
        <p:txBody>
          <a:bodyPr rtlCol="0" anchor="b">
            <a:noAutofit/>
          </a:bodyPr>
          <a:lstStyle>
            <a:lvl1pPr marL="0" indent="0" algn="l">
              <a:lnSpc>
                <a:spcPct val="100000"/>
              </a:lnSpc>
              <a:buNone/>
              <a:defRPr lang="fr-FR" sz="1800" b="1" i="0">
                <a:solidFill>
                  <a:schemeClr val="accent6"/>
                </a:solidFill>
                <a:latin typeface="+mn-lt"/>
                <a:cs typeface="Posterama" panose="020B0504020200020000"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23" name="Espace réservé du contenu 47">
            <a:extLst>
              <a:ext uri="{FF2B5EF4-FFF2-40B4-BE49-F238E27FC236}">
                <a16:creationId xmlns:a16="http://schemas.microsoft.com/office/drawing/2014/main" id="{8CEB04CE-793E-47B4-8D80-9B82864F2CDF}"/>
              </a:ext>
            </a:extLst>
          </p:cNvPr>
          <p:cNvSpPr>
            <a:spLocks noGrp="1"/>
          </p:cNvSpPr>
          <p:nvPr>
            <p:ph type="body" sz="quarter" idx="28" hasCustomPrompt="1"/>
          </p:nvPr>
        </p:nvSpPr>
        <p:spPr>
          <a:xfrm>
            <a:off x="5271608" y="1469069"/>
            <a:ext cx="5162709" cy="1506166"/>
          </a:xfrm>
          <a:prstGeom prst="rect">
            <a:avLst/>
          </a:prstGeom>
        </p:spPr>
        <p:txBody>
          <a:bodyPr rtlCol="0">
            <a:noAutofit/>
          </a:bodyPr>
          <a:lstStyle>
            <a:lvl1pPr marL="228600" indent="-228600" algn="l">
              <a:lnSpc>
                <a:spcPct val="100000"/>
              </a:lnSpc>
              <a:spcBef>
                <a:spcPts val="0"/>
              </a:spcBef>
              <a:spcAft>
                <a:spcPts val="600"/>
              </a:spcAft>
              <a:buFont typeface="Arial" panose="020B0604020202020204" pitchFamily="34" charset="0"/>
              <a:buChar char="•"/>
              <a:defRPr lang="fr-FR" sz="14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24" name="Espace réservé du contenu 47" descr="Cliquez sur l’icône pour ajouter une image">
            <a:extLst>
              <a:ext uri="{FF2B5EF4-FFF2-40B4-BE49-F238E27FC236}">
                <a16:creationId xmlns:a16="http://schemas.microsoft.com/office/drawing/2014/main" id="{067BF8FD-2643-4122-BE3E-63F413244ECB}"/>
              </a:ext>
            </a:extLst>
          </p:cNvPr>
          <p:cNvSpPr>
            <a:spLocks noGrp="1"/>
          </p:cNvSpPr>
          <p:nvPr>
            <p:ph type="body" sz="quarter" idx="29" hasCustomPrompt="1"/>
          </p:nvPr>
        </p:nvSpPr>
        <p:spPr>
          <a:xfrm>
            <a:off x="5271609" y="2984685"/>
            <a:ext cx="5162709" cy="420683"/>
          </a:xfrm>
          <a:prstGeom prst="rect">
            <a:avLst/>
          </a:prstGeom>
        </p:spPr>
        <p:txBody>
          <a:bodyPr rtlCol="0" anchor="b">
            <a:noAutofit/>
          </a:bodyPr>
          <a:lstStyle>
            <a:lvl1pPr marL="0" indent="0" algn="l">
              <a:lnSpc>
                <a:spcPct val="100000"/>
              </a:lnSpc>
              <a:buNone/>
              <a:defRPr lang="fr-FR" sz="1800" b="1" i="0">
                <a:solidFill>
                  <a:schemeClr val="accent6"/>
                </a:solidFill>
                <a:latin typeface="+mn-lt"/>
                <a:cs typeface="Posterama" panose="020B0504020200020000"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26" name="Espace réservé du contenu 47" descr="Cliquez sur l’icône pour ajouter une image">
            <a:extLst>
              <a:ext uri="{FF2B5EF4-FFF2-40B4-BE49-F238E27FC236}">
                <a16:creationId xmlns:a16="http://schemas.microsoft.com/office/drawing/2014/main" id="{02260D10-FEA1-48A7-B544-FAEEAECF5DE2}"/>
              </a:ext>
            </a:extLst>
          </p:cNvPr>
          <p:cNvSpPr>
            <a:spLocks noGrp="1"/>
          </p:cNvSpPr>
          <p:nvPr>
            <p:ph type="body" sz="quarter" idx="31" hasCustomPrompt="1"/>
          </p:nvPr>
        </p:nvSpPr>
        <p:spPr>
          <a:xfrm>
            <a:off x="5271607" y="4597473"/>
            <a:ext cx="5162709" cy="421399"/>
          </a:xfrm>
          <a:prstGeom prst="rect">
            <a:avLst/>
          </a:prstGeom>
        </p:spPr>
        <p:txBody>
          <a:bodyPr rtlCol="0" anchor="b">
            <a:noAutofit/>
          </a:bodyPr>
          <a:lstStyle>
            <a:lvl1pPr marL="0" indent="0" algn="l">
              <a:lnSpc>
                <a:spcPct val="100000"/>
              </a:lnSpc>
              <a:buNone/>
              <a:defRPr lang="fr-FR" sz="1800" b="1" i="0">
                <a:solidFill>
                  <a:schemeClr val="accent6"/>
                </a:solidFill>
                <a:latin typeface="+mn-lt"/>
                <a:cs typeface="Posterama" panose="020B0504020200020000"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20" name="Espace réservé du contenu 47">
            <a:extLst>
              <a:ext uri="{FF2B5EF4-FFF2-40B4-BE49-F238E27FC236}">
                <a16:creationId xmlns:a16="http://schemas.microsoft.com/office/drawing/2014/main" id="{64584B30-8BCF-4D75-8A6C-FD82347CC7B6}"/>
              </a:ext>
            </a:extLst>
          </p:cNvPr>
          <p:cNvSpPr>
            <a:spLocks noGrp="1"/>
          </p:cNvSpPr>
          <p:nvPr>
            <p:ph type="body" sz="quarter" idx="34" hasCustomPrompt="1"/>
          </p:nvPr>
        </p:nvSpPr>
        <p:spPr>
          <a:xfrm>
            <a:off x="5271608" y="3419684"/>
            <a:ext cx="5162709" cy="1177789"/>
          </a:xfrm>
          <a:prstGeom prst="rect">
            <a:avLst/>
          </a:prstGeom>
        </p:spPr>
        <p:txBody>
          <a:bodyPr rtlCol="0">
            <a:noAutofit/>
          </a:bodyPr>
          <a:lstStyle>
            <a:lvl1pPr marL="228600" indent="-228600" algn="l">
              <a:lnSpc>
                <a:spcPct val="100000"/>
              </a:lnSpc>
              <a:spcBef>
                <a:spcPts val="0"/>
              </a:spcBef>
              <a:spcAft>
                <a:spcPts val="600"/>
              </a:spcAft>
              <a:buFont typeface="Arial" panose="020B0604020202020204" pitchFamily="34" charset="0"/>
              <a:buChar char="•"/>
              <a:defRPr lang="fr-FR" sz="14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28" name="Espace réservé du contenu 47">
            <a:extLst>
              <a:ext uri="{FF2B5EF4-FFF2-40B4-BE49-F238E27FC236}">
                <a16:creationId xmlns:a16="http://schemas.microsoft.com/office/drawing/2014/main" id="{A4A25056-27FA-4039-ACFA-6624F778712A}"/>
              </a:ext>
            </a:extLst>
          </p:cNvPr>
          <p:cNvSpPr>
            <a:spLocks noGrp="1"/>
          </p:cNvSpPr>
          <p:nvPr>
            <p:ph type="body" sz="quarter" idx="35" hasCustomPrompt="1"/>
          </p:nvPr>
        </p:nvSpPr>
        <p:spPr>
          <a:xfrm>
            <a:off x="5271608" y="5041922"/>
            <a:ext cx="5162709" cy="1635938"/>
          </a:xfrm>
          <a:prstGeom prst="rect">
            <a:avLst/>
          </a:prstGeom>
        </p:spPr>
        <p:txBody>
          <a:bodyPr rtlCol="0">
            <a:noAutofit/>
          </a:bodyPr>
          <a:lstStyle>
            <a:lvl1pPr marL="228600" indent="-228600" algn="l">
              <a:lnSpc>
                <a:spcPct val="100000"/>
              </a:lnSpc>
              <a:spcBef>
                <a:spcPts val="0"/>
              </a:spcBef>
              <a:spcAft>
                <a:spcPts val="600"/>
              </a:spcAft>
              <a:buFont typeface="Arial" panose="020B0604020202020204" pitchFamily="34" charset="0"/>
              <a:buChar char="•"/>
              <a:defRPr lang="fr-FR" sz="14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27" name="Forme libre : Forme 24">
            <a:extLst>
              <a:ext uri="{FF2B5EF4-FFF2-40B4-BE49-F238E27FC236}">
                <a16:creationId xmlns:a16="http://schemas.microsoft.com/office/drawing/2014/main" id="{A23F9759-CF52-CE45-5E22-9678534685A7}"/>
              </a:ext>
            </a:extLst>
          </p:cNvPr>
          <p:cNvSpPr/>
          <p:nvPr userDrawn="1"/>
        </p:nvSpPr>
        <p:spPr>
          <a:xfrm flipH="1">
            <a:off x="2631891" y="4699053"/>
            <a:ext cx="668814" cy="784693"/>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6" name="Titre 5">
            <a:extLst>
              <a:ext uri="{FF2B5EF4-FFF2-40B4-BE49-F238E27FC236}">
                <a16:creationId xmlns:a16="http://schemas.microsoft.com/office/drawing/2014/main" id="{5D84FCC1-368D-680C-31AA-597C3AAF4232}"/>
              </a:ext>
            </a:extLst>
          </p:cNvPr>
          <p:cNvSpPr>
            <a:spLocks noGrp="1"/>
          </p:cNvSpPr>
          <p:nvPr>
            <p:ph type="title"/>
          </p:nvPr>
        </p:nvSpPr>
        <p:spPr>
          <a:xfrm>
            <a:off x="502665" y="707105"/>
            <a:ext cx="3994173" cy="2277580"/>
          </a:xfrm>
        </p:spPr>
        <p:txBody>
          <a:bodyPr rtlCol="0" anchor="t">
            <a:noAutofit/>
          </a:bodyPr>
          <a:lstStyle>
            <a:lvl1pPr>
              <a:defRPr lang="fr-FR">
                <a:solidFill>
                  <a:schemeClr val="accent6"/>
                </a:solidFill>
              </a:defRPr>
            </a:lvl1pPr>
          </a:lstStyle>
          <a:p>
            <a:pPr rtl="0"/>
            <a:r>
              <a:rPr lang="fr-FR"/>
              <a:t>Modifiez le style du titre</a:t>
            </a:r>
          </a:p>
        </p:txBody>
      </p:sp>
      <p:sp>
        <p:nvSpPr>
          <p:cNvPr id="18" name="Espace réservé d’image 2">
            <a:extLst>
              <a:ext uri="{FF2B5EF4-FFF2-40B4-BE49-F238E27FC236}">
                <a16:creationId xmlns:a16="http://schemas.microsoft.com/office/drawing/2014/main" id="{E53E8C9F-CD73-30CD-1F24-20F2E6149D58}"/>
              </a:ext>
            </a:extLst>
          </p:cNvPr>
          <p:cNvSpPr>
            <a:spLocks noGrp="1"/>
          </p:cNvSpPr>
          <p:nvPr>
            <p:ph type="pic" sz="quarter" idx="36"/>
          </p:nvPr>
        </p:nvSpPr>
        <p:spPr>
          <a:xfrm>
            <a:off x="4734172" y="1141669"/>
            <a:ext cx="507778" cy="565882"/>
          </a:xfrm>
        </p:spPr>
        <p:txBody>
          <a:bodyPr lIns="0" rIns="0" rtlCol="0"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800">
                <a:solidFill>
                  <a:schemeClr val="accent6"/>
                </a:solidFill>
                <a:latin typeface="Abadi" panose="020B0604020104020204" pitchFamily="34" charset="0"/>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lang="fr-FR"/>
            </a:pPr>
            <a:r>
              <a:rPr lang="fr-FR"/>
              <a:t>Cliquez sur l'icône pour ajouter une image</a:t>
            </a:r>
          </a:p>
        </p:txBody>
      </p:sp>
      <p:sp>
        <p:nvSpPr>
          <p:cNvPr id="19" name="Espace réservé d’image 2">
            <a:extLst>
              <a:ext uri="{FF2B5EF4-FFF2-40B4-BE49-F238E27FC236}">
                <a16:creationId xmlns:a16="http://schemas.microsoft.com/office/drawing/2014/main" id="{CE61E189-349E-0076-EA43-7BCB6E24CE86}"/>
              </a:ext>
            </a:extLst>
          </p:cNvPr>
          <p:cNvSpPr>
            <a:spLocks noGrp="1"/>
          </p:cNvSpPr>
          <p:nvPr>
            <p:ph type="pic" sz="quarter" idx="37"/>
          </p:nvPr>
        </p:nvSpPr>
        <p:spPr>
          <a:xfrm>
            <a:off x="4724705" y="3105650"/>
            <a:ext cx="536270" cy="565882"/>
          </a:xfrm>
        </p:spPr>
        <p:txBody>
          <a:bodyPr lIns="0" rIns="0" rtlCol="0"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800">
                <a:solidFill>
                  <a:schemeClr val="accent6"/>
                </a:solidFill>
                <a:latin typeface="Abadi" panose="020B0604020104020204" pitchFamily="34" charset="0"/>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lang="fr-FR"/>
            </a:pPr>
            <a:r>
              <a:rPr lang="fr-FR"/>
              <a:t>Cliquez sur l'icône pour ajouter une image</a:t>
            </a:r>
          </a:p>
        </p:txBody>
      </p:sp>
      <p:sp>
        <p:nvSpPr>
          <p:cNvPr id="21" name="Espace réservé d’image 2">
            <a:extLst>
              <a:ext uri="{FF2B5EF4-FFF2-40B4-BE49-F238E27FC236}">
                <a16:creationId xmlns:a16="http://schemas.microsoft.com/office/drawing/2014/main" id="{68B04572-5D47-C3DF-CDEA-15EC646EA8FE}"/>
              </a:ext>
            </a:extLst>
          </p:cNvPr>
          <p:cNvSpPr>
            <a:spLocks noGrp="1"/>
          </p:cNvSpPr>
          <p:nvPr>
            <p:ph type="pic" sz="quarter" idx="38"/>
          </p:nvPr>
        </p:nvSpPr>
        <p:spPr>
          <a:xfrm>
            <a:off x="4714069" y="4716041"/>
            <a:ext cx="536270" cy="565882"/>
          </a:xfrm>
        </p:spPr>
        <p:txBody>
          <a:bodyPr lIns="0" rIns="0" rtlCol="0"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800">
                <a:solidFill>
                  <a:schemeClr val="accent6"/>
                </a:solidFill>
                <a:latin typeface="Abadi" panose="020B0604020104020204" pitchFamily="34" charset="0"/>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lang="fr-FR"/>
            </a:pPr>
            <a:r>
              <a:rPr lang="fr-FR"/>
              <a:t>Cliquez sur l'icône pour ajouter une image</a:t>
            </a:r>
          </a:p>
        </p:txBody>
      </p:sp>
      <p:sp>
        <p:nvSpPr>
          <p:cNvPr id="5" name="Espace réservé du numéro de diapositive 4">
            <a:extLst>
              <a:ext uri="{FF2B5EF4-FFF2-40B4-BE49-F238E27FC236}">
                <a16:creationId xmlns:a16="http://schemas.microsoft.com/office/drawing/2014/main" id="{2446A453-65E1-B688-A3F9-EA0AA347DDEA}"/>
              </a:ext>
            </a:extLst>
          </p:cNvPr>
          <p:cNvSpPr>
            <a:spLocks noGrp="1"/>
          </p:cNvSpPr>
          <p:nvPr>
            <p:ph type="sldNum" sz="quarter" idx="40"/>
          </p:nvPr>
        </p:nvSpPr>
        <p:spPr/>
        <p:txBody>
          <a:bodyPr rtlCol="0">
            <a:noAutofit/>
          </a:bodyPr>
          <a:lstStyle>
            <a:lvl1pPr>
              <a:defRPr lang="fr-FR">
                <a:solidFill>
                  <a:schemeClr val="accent6"/>
                </a:solidFill>
              </a:defRPr>
            </a:lvl1pPr>
          </a:lstStyle>
          <a:p>
            <a:pPr rtl="0"/>
            <a:fld id="{47FEACEE-25B4-4A2D-B147-27296E36371D}" type="slidenum">
              <a:rPr lang="fr-FR" altLang="zh-CN" smtClean="0"/>
              <a:pPr rtl="0"/>
              <a:t>‹N°›</a:t>
            </a:fld>
            <a:endParaRPr lang="fr-FR" altLang="zh-CN"/>
          </a:p>
        </p:txBody>
      </p:sp>
    </p:spTree>
    <p:extLst>
      <p:ext uri="{BB962C8B-B14F-4D97-AF65-F5344CB8AC3E}">
        <p14:creationId xmlns:p14="http://schemas.microsoft.com/office/powerpoint/2010/main" val="26621137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Résumé">
    <p:spTree>
      <p:nvGrpSpPr>
        <p:cNvPr id="1" name=""/>
        <p:cNvGrpSpPr/>
        <p:nvPr/>
      </p:nvGrpSpPr>
      <p:grpSpPr>
        <a:xfrm>
          <a:off x="0" y="0"/>
          <a:ext cx="0" cy="0"/>
          <a:chOff x="0" y="0"/>
          <a:chExt cx="0" cy="0"/>
        </a:xfrm>
      </p:grpSpPr>
      <p:sp>
        <p:nvSpPr>
          <p:cNvPr id="8" name="Espace réservé du contenu 47">
            <a:extLst>
              <a:ext uri="{FF2B5EF4-FFF2-40B4-BE49-F238E27FC236}">
                <a16:creationId xmlns:a16="http://schemas.microsoft.com/office/drawing/2014/main" id="{3EDD8D3E-653B-4A9E-9868-3B013A65FE9F}"/>
              </a:ext>
            </a:extLst>
          </p:cNvPr>
          <p:cNvSpPr>
            <a:spLocks noGrp="1"/>
          </p:cNvSpPr>
          <p:nvPr>
            <p:ph type="pic" sz="quarter" idx="48"/>
          </p:nvPr>
        </p:nvSpPr>
        <p:spPr>
          <a:xfrm>
            <a:off x="7493157" y="529148"/>
            <a:ext cx="4248873" cy="473113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ln w="19050">
            <a:noFill/>
          </a:ln>
        </p:spPr>
        <p:txBody>
          <a:bodyPr rtlCol="0" anchor="ctr">
            <a:noAutofit/>
          </a:bodyPr>
          <a:lstStyle>
            <a:lvl1pPr marL="0" indent="0" algn="ctr">
              <a:buNone/>
              <a:defRPr lang="fr-FR">
                <a:solidFill>
                  <a:schemeClr val="accent6"/>
                </a:solidFill>
              </a:defRPr>
            </a:lvl1pPr>
          </a:lstStyle>
          <a:p>
            <a:pPr rtl="0"/>
            <a:r>
              <a:rPr lang="fr-FR"/>
              <a:t>Cliquez sur l'icône pour ajouter une image</a:t>
            </a:r>
            <a:endParaRPr lang="fr-FR" altLang="en-US"/>
          </a:p>
        </p:txBody>
      </p:sp>
      <p:sp>
        <p:nvSpPr>
          <p:cNvPr id="18" name="Espace réservé du contenu 47">
            <a:extLst>
              <a:ext uri="{FF2B5EF4-FFF2-40B4-BE49-F238E27FC236}">
                <a16:creationId xmlns:a16="http://schemas.microsoft.com/office/drawing/2014/main" id="{DD4E6A9F-7400-917B-6A6B-6BAB445E85FA}"/>
              </a:ext>
            </a:extLst>
          </p:cNvPr>
          <p:cNvSpPr>
            <a:spLocks noGrp="1"/>
          </p:cNvSpPr>
          <p:nvPr>
            <p:ph type="body" sz="quarter" idx="28" hasCustomPrompt="1"/>
          </p:nvPr>
        </p:nvSpPr>
        <p:spPr>
          <a:xfrm>
            <a:off x="517427" y="3253120"/>
            <a:ext cx="4959822" cy="2007158"/>
          </a:xfrm>
          <a:prstGeom prst="rect">
            <a:avLst/>
          </a:prstGeom>
        </p:spPr>
        <p:txBody>
          <a:bodyPr rtlCol="0">
            <a:noAutofit/>
          </a:bodyPr>
          <a:lstStyle>
            <a:lvl1pPr marL="0" indent="0">
              <a:lnSpc>
                <a:spcPct val="100000"/>
              </a:lnSpc>
              <a:buNone/>
              <a:defRPr lang="fr-FR" sz="15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19" name="Forme libre : Forme 25">
            <a:extLst>
              <a:ext uri="{FF2B5EF4-FFF2-40B4-BE49-F238E27FC236}">
                <a16:creationId xmlns:a16="http://schemas.microsoft.com/office/drawing/2014/main" id="{D7BBD3E8-D5DD-C21F-3792-4880373CCDCC}"/>
              </a:ext>
            </a:extLst>
          </p:cNvPr>
          <p:cNvSpPr/>
          <p:nvPr userDrawn="1"/>
        </p:nvSpPr>
        <p:spPr>
          <a:xfrm flipH="1">
            <a:off x="7400972" y="4508725"/>
            <a:ext cx="1347680" cy="158117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20" name="Forme libre : Forme 11">
            <a:extLst>
              <a:ext uri="{FF2B5EF4-FFF2-40B4-BE49-F238E27FC236}">
                <a16:creationId xmlns:a16="http://schemas.microsoft.com/office/drawing/2014/main" id="{FC461D80-0CAC-62E5-726A-63B48BEF3F25}"/>
              </a:ext>
            </a:extLst>
          </p:cNvPr>
          <p:cNvSpPr/>
          <p:nvPr userDrawn="1"/>
        </p:nvSpPr>
        <p:spPr>
          <a:xfrm>
            <a:off x="6521016" y="4772906"/>
            <a:ext cx="663381" cy="75892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3" name="Titre 2">
            <a:extLst>
              <a:ext uri="{FF2B5EF4-FFF2-40B4-BE49-F238E27FC236}">
                <a16:creationId xmlns:a16="http://schemas.microsoft.com/office/drawing/2014/main" id="{D4944167-AFE9-AE61-AF44-B9AEE24D17D8}"/>
              </a:ext>
            </a:extLst>
          </p:cNvPr>
          <p:cNvSpPr>
            <a:spLocks noGrp="1"/>
          </p:cNvSpPr>
          <p:nvPr>
            <p:ph type="title"/>
          </p:nvPr>
        </p:nvSpPr>
        <p:spPr>
          <a:xfrm>
            <a:off x="517427" y="2497488"/>
            <a:ext cx="9823998" cy="1325563"/>
          </a:xfrm>
        </p:spPr>
        <p:txBody>
          <a:bodyPr rtlCol="0" anchor="t">
            <a:noAutofit/>
          </a:bodyPr>
          <a:lstStyle>
            <a:lvl1pPr>
              <a:defRPr lang="fr-FR">
                <a:solidFill>
                  <a:schemeClr val="accent6"/>
                </a:solidFill>
              </a:defRPr>
            </a:lvl1pPr>
          </a:lstStyle>
          <a:p>
            <a:pPr rtl="0"/>
            <a:r>
              <a:rPr lang="fr-FR"/>
              <a:t>Modifiez le style du titre</a:t>
            </a:r>
          </a:p>
        </p:txBody>
      </p:sp>
      <p:sp>
        <p:nvSpPr>
          <p:cNvPr id="2" name="Espace réservé du pied de page 1">
            <a:extLst>
              <a:ext uri="{FF2B5EF4-FFF2-40B4-BE49-F238E27FC236}">
                <a16:creationId xmlns:a16="http://schemas.microsoft.com/office/drawing/2014/main" id="{47268D53-92DA-7335-4DAB-83485CAF3FE9}"/>
              </a:ext>
            </a:extLst>
          </p:cNvPr>
          <p:cNvSpPr>
            <a:spLocks noGrp="1"/>
          </p:cNvSpPr>
          <p:nvPr>
            <p:ph type="ftr" sz="quarter" idx="49"/>
          </p:nvPr>
        </p:nvSpPr>
        <p:spPr/>
        <p:txBody>
          <a:bodyPr rtlCol="0">
            <a:noAutofit/>
          </a:bodyPr>
          <a:lstStyle>
            <a:lvl1pPr>
              <a:defRPr lang="fr-FR">
                <a:solidFill>
                  <a:schemeClr val="accent6"/>
                </a:solidFill>
              </a:defRPr>
            </a:lvl1pPr>
          </a:lstStyle>
          <a:p>
            <a:pPr rtl="0"/>
            <a:r>
              <a:rPr lang="fr-FR"/>
              <a:t>Titre de la présentation</a:t>
            </a:r>
          </a:p>
        </p:txBody>
      </p:sp>
      <p:sp>
        <p:nvSpPr>
          <p:cNvPr id="6" name="Espace réservé du numéro de diapositive 5">
            <a:extLst>
              <a:ext uri="{FF2B5EF4-FFF2-40B4-BE49-F238E27FC236}">
                <a16:creationId xmlns:a16="http://schemas.microsoft.com/office/drawing/2014/main" id="{9F9FCB16-3643-AB04-D20E-A14FFE07F67C}"/>
              </a:ext>
            </a:extLst>
          </p:cNvPr>
          <p:cNvSpPr>
            <a:spLocks noGrp="1"/>
          </p:cNvSpPr>
          <p:nvPr>
            <p:ph type="sldNum" sz="quarter" idx="50"/>
          </p:nvPr>
        </p:nvSpPr>
        <p:spPr/>
        <p:txBody>
          <a:bodyPr rtlCol="0">
            <a:noAutofit/>
          </a:bodyPr>
          <a:lstStyle>
            <a:lvl1pPr>
              <a:defRPr lang="fr-FR">
                <a:solidFill>
                  <a:schemeClr val="accent6"/>
                </a:solidFill>
              </a:defRPr>
            </a:lvl1pPr>
          </a:lstStyle>
          <a:p>
            <a:pPr rtl="0"/>
            <a:fld id="{47FEACEE-25B4-4A2D-B147-27296E36371D}" type="slidenum">
              <a:rPr lang="fr-FR" altLang="zh-CN" smtClean="0"/>
              <a:pPr rtl="0"/>
              <a:t>‹N°›</a:t>
            </a:fld>
            <a:endParaRPr lang="fr-FR" altLang="zh-CN"/>
          </a:p>
        </p:txBody>
      </p:sp>
    </p:spTree>
    <p:extLst>
      <p:ext uri="{BB962C8B-B14F-4D97-AF65-F5344CB8AC3E}">
        <p14:creationId xmlns:p14="http://schemas.microsoft.com/office/powerpoint/2010/main" val="32132766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Merci">
    <p:spTree>
      <p:nvGrpSpPr>
        <p:cNvPr id="1" name=""/>
        <p:cNvGrpSpPr/>
        <p:nvPr/>
      </p:nvGrpSpPr>
      <p:grpSpPr>
        <a:xfrm>
          <a:off x="0" y="0"/>
          <a:ext cx="0" cy="0"/>
          <a:chOff x="0" y="0"/>
          <a:chExt cx="0" cy="0"/>
        </a:xfrm>
      </p:grpSpPr>
      <p:sp>
        <p:nvSpPr>
          <p:cNvPr id="47" name="Forme libre 46">
            <a:extLst>
              <a:ext uri="{FF2B5EF4-FFF2-40B4-BE49-F238E27FC236}">
                <a16:creationId xmlns:a16="http://schemas.microsoft.com/office/drawing/2014/main" id="{39B50CEE-D9F9-B5CD-C274-BEAA5EAB37E3}"/>
              </a:ext>
            </a:extLst>
          </p:cNvPr>
          <p:cNvSpPr/>
          <p:nvPr userDrawn="1"/>
        </p:nvSpPr>
        <p:spPr>
          <a:xfrm>
            <a:off x="410352" y="12435"/>
            <a:ext cx="1455521" cy="1019127"/>
          </a:xfrm>
          <a:custGeom>
            <a:avLst/>
            <a:gdLst>
              <a:gd name="connsiteX0" fmla="*/ 219223 w 1455521"/>
              <a:gd name="connsiteY0" fmla="*/ 0 h 1019127"/>
              <a:gd name="connsiteX1" fmla="*/ 1236298 w 1455521"/>
              <a:gd name="connsiteY1" fmla="*/ 0 h 1019127"/>
              <a:gd name="connsiteX2" fmla="*/ 1455521 w 1455521"/>
              <a:gd name="connsiteY2" fmla="*/ 385779 h 1019127"/>
              <a:gd name="connsiteX3" fmla="*/ 1095615 w 1455521"/>
              <a:gd name="connsiteY3" fmla="*/ 1019127 h 1019127"/>
              <a:gd name="connsiteX4" fmla="*/ 359906 w 1455521"/>
              <a:gd name="connsiteY4" fmla="*/ 1019127 h 1019127"/>
              <a:gd name="connsiteX5" fmla="*/ 0 w 1455521"/>
              <a:gd name="connsiteY5" fmla="*/ 385779 h 1019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55521" h="1019127">
                <a:moveTo>
                  <a:pt x="219223" y="0"/>
                </a:moveTo>
                <a:lnTo>
                  <a:pt x="1236298" y="0"/>
                </a:lnTo>
                <a:lnTo>
                  <a:pt x="1455521" y="385779"/>
                </a:lnTo>
                <a:lnTo>
                  <a:pt x="1095615" y="1019127"/>
                </a:lnTo>
                <a:lnTo>
                  <a:pt x="359906" y="1019127"/>
                </a:lnTo>
                <a:lnTo>
                  <a:pt x="0" y="385779"/>
                </a:lnTo>
                <a:close/>
              </a:path>
            </a:pathLst>
          </a:custGeom>
          <a:solidFill>
            <a:schemeClr val="accent6">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fr-FR"/>
            </a:defPPr>
          </a:lstStyle>
          <a:p>
            <a:pPr algn="ctr" rtl="0"/>
            <a:endParaRPr lang="fr-FR">
              <a:solidFill>
                <a:schemeClr val="accent6"/>
              </a:solidFill>
            </a:endParaRPr>
          </a:p>
        </p:txBody>
      </p:sp>
      <p:sp>
        <p:nvSpPr>
          <p:cNvPr id="9" name="Hexagone 15">
            <a:extLst>
              <a:ext uri="{FF2B5EF4-FFF2-40B4-BE49-F238E27FC236}">
                <a16:creationId xmlns:a16="http://schemas.microsoft.com/office/drawing/2014/main" id="{93831F6E-A0DA-46E5-AF13-ED5D9ABF108D}"/>
              </a:ext>
            </a:extLst>
          </p:cNvPr>
          <p:cNvSpPr/>
          <p:nvPr userDrawn="1"/>
        </p:nvSpPr>
        <p:spPr>
          <a:xfrm>
            <a:off x="1579486" y="450004"/>
            <a:ext cx="1455521" cy="1266696"/>
          </a:xfrm>
          <a:prstGeom prst="hexagon">
            <a:avLst>
              <a:gd name="adj" fmla="val 28413"/>
              <a:gd name="vf" fmla="val 115470"/>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10" name="Hexagone 17">
            <a:extLst>
              <a:ext uri="{FF2B5EF4-FFF2-40B4-BE49-F238E27FC236}">
                <a16:creationId xmlns:a16="http://schemas.microsoft.com/office/drawing/2014/main" id="{18B06ECC-5FA7-4ACA-86BF-694240D0C05B}"/>
              </a:ext>
            </a:extLst>
          </p:cNvPr>
          <p:cNvSpPr/>
          <p:nvPr userDrawn="1"/>
        </p:nvSpPr>
        <p:spPr>
          <a:xfrm>
            <a:off x="412218" y="1136470"/>
            <a:ext cx="1455521" cy="1266696"/>
          </a:xfrm>
          <a:prstGeom prst="hexagon">
            <a:avLst>
              <a:gd name="adj" fmla="val 28413"/>
              <a:gd name="vf" fmla="val 11547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11" name="Hexagone 19">
            <a:extLst>
              <a:ext uri="{FF2B5EF4-FFF2-40B4-BE49-F238E27FC236}">
                <a16:creationId xmlns:a16="http://schemas.microsoft.com/office/drawing/2014/main" id="{089AA305-8FFC-46A5-B806-D5D78320D0CD}"/>
              </a:ext>
            </a:extLst>
          </p:cNvPr>
          <p:cNvSpPr/>
          <p:nvPr userDrawn="1"/>
        </p:nvSpPr>
        <p:spPr>
          <a:xfrm>
            <a:off x="1580070" y="1812437"/>
            <a:ext cx="1455521" cy="1266696"/>
          </a:xfrm>
          <a:prstGeom prst="hexagon">
            <a:avLst>
              <a:gd name="adj" fmla="val 28413"/>
              <a:gd name="vf" fmla="val 11547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12" name="Hexagone 21">
            <a:extLst>
              <a:ext uri="{FF2B5EF4-FFF2-40B4-BE49-F238E27FC236}">
                <a16:creationId xmlns:a16="http://schemas.microsoft.com/office/drawing/2014/main" id="{DB2D65ED-32BC-44B2-92F3-E16717051CA1}"/>
              </a:ext>
            </a:extLst>
          </p:cNvPr>
          <p:cNvSpPr/>
          <p:nvPr userDrawn="1"/>
        </p:nvSpPr>
        <p:spPr>
          <a:xfrm>
            <a:off x="3953772" y="4582171"/>
            <a:ext cx="1455521" cy="1266696"/>
          </a:xfrm>
          <a:prstGeom prst="hexagon">
            <a:avLst>
              <a:gd name="adj" fmla="val 28413"/>
              <a:gd name="vf" fmla="val 115470"/>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44" name="Forme libre 43">
            <a:extLst>
              <a:ext uri="{FF2B5EF4-FFF2-40B4-BE49-F238E27FC236}">
                <a16:creationId xmlns:a16="http://schemas.microsoft.com/office/drawing/2014/main" id="{6100186E-95B0-AB29-6F1D-DBFBAA566DB2}"/>
              </a:ext>
            </a:extLst>
          </p:cNvPr>
          <p:cNvSpPr/>
          <p:nvPr userDrawn="1"/>
        </p:nvSpPr>
        <p:spPr>
          <a:xfrm>
            <a:off x="3955762" y="5952136"/>
            <a:ext cx="1455521" cy="932559"/>
          </a:xfrm>
          <a:custGeom>
            <a:avLst/>
            <a:gdLst>
              <a:gd name="connsiteX0" fmla="*/ 359906 w 1455521"/>
              <a:gd name="connsiteY0" fmla="*/ 0 h 932559"/>
              <a:gd name="connsiteX1" fmla="*/ 1095615 w 1455521"/>
              <a:gd name="connsiteY1" fmla="*/ 0 h 932559"/>
              <a:gd name="connsiteX2" fmla="*/ 1455521 w 1455521"/>
              <a:gd name="connsiteY2" fmla="*/ 633348 h 932559"/>
              <a:gd name="connsiteX3" fmla="*/ 1285492 w 1455521"/>
              <a:gd name="connsiteY3" fmla="*/ 932559 h 932559"/>
              <a:gd name="connsiteX4" fmla="*/ 170030 w 1455521"/>
              <a:gd name="connsiteY4" fmla="*/ 932559 h 932559"/>
              <a:gd name="connsiteX5" fmla="*/ 0 w 1455521"/>
              <a:gd name="connsiteY5" fmla="*/ 633348 h 9325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55521" h="932559">
                <a:moveTo>
                  <a:pt x="359906" y="0"/>
                </a:moveTo>
                <a:lnTo>
                  <a:pt x="1095615" y="0"/>
                </a:lnTo>
                <a:lnTo>
                  <a:pt x="1455521" y="633348"/>
                </a:lnTo>
                <a:lnTo>
                  <a:pt x="1285492" y="932559"/>
                </a:lnTo>
                <a:lnTo>
                  <a:pt x="170030" y="932559"/>
                </a:lnTo>
                <a:lnTo>
                  <a:pt x="0" y="633348"/>
                </a:lnTo>
                <a:close/>
              </a:path>
            </a:pathLst>
          </a:cu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fr-FR"/>
            </a:defPPr>
          </a:lstStyle>
          <a:p>
            <a:pPr algn="ctr" rtl="0"/>
            <a:endParaRPr lang="fr-FR">
              <a:solidFill>
                <a:schemeClr val="accent6"/>
              </a:solidFill>
            </a:endParaRPr>
          </a:p>
        </p:txBody>
      </p:sp>
      <p:sp>
        <p:nvSpPr>
          <p:cNvPr id="14" name="Hexagone 27">
            <a:extLst>
              <a:ext uri="{FF2B5EF4-FFF2-40B4-BE49-F238E27FC236}">
                <a16:creationId xmlns:a16="http://schemas.microsoft.com/office/drawing/2014/main" id="{5275D449-7441-440B-8584-96D25256F24D}"/>
              </a:ext>
            </a:extLst>
          </p:cNvPr>
          <p:cNvSpPr/>
          <p:nvPr userDrawn="1"/>
        </p:nvSpPr>
        <p:spPr>
          <a:xfrm>
            <a:off x="2783996" y="5245443"/>
            <a:ext cx="1455521" cy="1266696"/>
          </a:xfrm>
          <a:prstGeom prst="hexagon">
            <a:avLst>
              <a:gd name="adj" fmla="val 28413"/>
              <a:gd name="vf" fmla="val 11547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15" name="Hexagone 28">
            <a:extLst>
              <a:ext uri="{FF2B5EF4-FFF2-40B4-BE49-F238E27FC236}">
                <a16:creationId xmlns:a16="http://schemas.microsoft.com/office/drawing/2014/main" id="{94CFCD79-F5CD-4175-96DE-1AC2E1999DB6}"/>
              </a:ext>
            </a:extLst>
          </p:cNvPr>
          <p:cNvSpPr/>
          <p:nvPr userDrawn="1"/>
        </p:nvSpPr>
        <p:spPr>
          <a:xfrm>
            <a:off x="2767144" y="3880620"/>
            <a:ext cx="1455521" cy="1266696"/>
          </a:xfrm>
          <a:prstGeom prst="hexagon">
            <a:avLst>
              <a:gd name="adj" fmla="val 28413"/>
              <a:gd name="vf" fmla="val 11547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43" name="Forme libre 42">
            <a:extLst>
              <a:ext uri="{FF2B5EF4-FFF2-40B4-BE49-F238E27FC236}">
                <a16:creationId xmlns:a16="http://schemas.microsoft.com/office/drawing/2014/main" id="{C8667104-E096-23C3-4C2C-5277C2AF5C57}"/>
              </a:ext>
            </a:extLst>
          </p:cNvPr>
          <p:cNvSpPr/>
          <p:nvPr userDrawn="1"/>
        </p:nvSpPr>
        <p:spPr>
          <a:xfrm>
            <a:off x="3702" y="448131"/>
            <a:ext cx="678871" cy="1266696"/>
          </a:xfrm>
          <a:custGeom>
            <a:avLst/>
            <a:gdLst>
              <a:gd name="connsiteX0" fmla="*/ 0 w 678871"/>
              <a:gd name="connsiteY0" fmla="*/ 0 h 1266696"/>
              <a:gd name="connsiteX1" fmla="*/ 318965 w 678871"/>
              <a:gd name="connsiteY1" fmla="*/ 0 h 1266696"/>
              <a:gd name="connsiteX2" fmla="*/ 678871 w 678871"/>
              <a:gd name="connsiteY2" fmla="*/ 633348 h 1266696"/>
              <a:gd name="connsiteX3" fmla="*/ 318965 w 678871"/>
              <a:gd name="connsiteY3" fmla="*/ 1266696 h 1266696"/>
              <a:gd name="connsiteX4" fmla="*/ 0 w 678871"/>
              <a:gd name="connsiteY4" fmla="*/ 1266696 h 12666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871" h="1266696">
                <a:moveTo>
                  <a:pt x="0" y="0"/>
                </a:moveTo>
                <a:lnTo>
                  <a:pt x="318965" y="0"/>
                </a:lnTo>
                <a:lnTo>
                  <a:pt x="678871" y="633348"/>
                </a:lnTo>
                <a:lnTo>
                  <a:pt x="318965" y="1266696"/>
                </a:lnTo>
                <a:lnTo>
                  <a:pt x="0" y="1266696"/>
                </a:lnTo>
                <a:close/>
              </a:path>
            </a:pathLst>
          </a:cu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fr-FR"/>
            </a:defPPr>
          </a:lstStyle>
          <a:p>
            <a:pPr algn="ctr" rtl="0"/>
            <a:endParaRPr lang="fr-FR">
              <a:solidFill>
                <a:schemeClr val="accent6"/>
              </a:solidFill>
            </a:endParaRPr>
          </a:p>
        </p:txBody>
      </p:sp>
      <p:sp>
        <p:nvSpPr>
          <p:cNvPr id="18" name="Hexagone 31">
            <a:extLst>
              <a:ext uri="{FF2B5EF4-FFF2-40B4-BE49-F238E27FC236}">
                <a16:creationId xmlns:a16="http://schemas.microsoft.com/office/drawing/2014/main" id="{61BB4AB0-7C5C-4697-A25B-0AFD8754AB52}"/>
              </a:ext>
            </a:extLst>
          </p:cNvPr>
          <p:cNvSpPr/>
          <p:nvPr userDrawn="1"/>
        </p:nvSpPr>
        <p:spPr>
          <a:xfrm>
            <a:off x="1580353" y="3182793"/>
            <a:ext cx="1455521" cy="1266696"/>
          </a:xfrm>
          <a:prstGeom prst="hexagon">
            <a:avLst>
              <a:gd name="adj" fmla="val 28413"/>
              <a:gd name="vf" fmla="val 115470"/>
            </a:avLst>
          </a:prstGeom>
          <a:noFill/>
          <a:ln w="1905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46" name="Forme libre 45">
            <a:extLst>
              <a:ext uri="{FF2B5EF4-FFF2-40B4-BE49-F238E27FC236}">
                <a16:creationId xmlns:a16="http://schemas.microsoft.com/office/drawing/2014/main" id="{2363FF00-E570-D743-258E-E9FEF4F02A08}"/>
              </a:ext>
            </a:extLst>
          </p:cNvPr>
          <p:cNvSpPr/>
          <p:nvPr userDrawn="1"/>
        </p:nvSpPr>
        <p:spPr>
          <a:xfrm>
            <a:off x="6334981" y="5962237"/>
            <a:ext cx="1455521" cy="901561"/>
          </a:xfrm>
          <a:custGeom>
            <a:avLst/>
            <a:gdLst>
              <a:gd name="connsiteX0" fmla="*/ 359906 w 1455521"/>
              <a:gd name="connsiteY0" fmla="*/ 0 h 901561"/>
              <a:gd name="connsiteX1" fmla="*/ 1095615 w 1455521"/>
              <a:gd name="connsiteY1" fmla="*/ 0 h 901561"/>
              <a:gd name="connsiteX2" fmla="*/ 1455521 w 1455521"/>
              <a:gd name="connsiteY2" fmla="*/ 633348 h 901561"/>
              <a:gd name="connsiteX3" fmla="*/ 1303107 w 1455521"/>
              <a:gd name="connsiteY3" fmla="*/ 901561 h 901561"/>
              <a:gd name="connsiteX4" fmla="*/ 152415 w 1455521"/>
              <a:gd name="connsiteY4" fmla="*/ 901561 h 901561"/>
              <a:gd name="connsiteX5" fmla="*/ 0 w 1455521"/>
              <a:gd name="connsiteY5" fmla="*/ 633348 h 901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55521" h="901561">
                <a:moveTo>
                  <a:pt x="359906" y="0"/>
                </a:moveTo>
                <a:lnTo>
                  <a:pt x="1095615" y="0"/>
                </a:lnTo>
                <a:lnTo>
                  <a:pt x="1455521" y="633348"/>
                </a:lnTo>
                <a:lnTo>
                  <a:pt x="1303107" y="901561"/>
                </a:lnTo>
                <a:lnTo>
                  <a:pt x="152415" y="901561"/>
                </a:lnTo>
                <a:lnTo>
                  <a:pt x="0" y="633348"/>
                </a:lnTo>
                <a:close/>
              </a:path>
            </a:pathLst>
          </a:cu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fr-FR"/>
            </a:defPPr>
          </a:lstStyle>
          <a:p>
            <a:pPr algn="ctr" rtl="0"/>
            <a:endParaRPr lang="fr-FR">
              <a:solidFill>
                <a:schemeClr val="accent6"/>
              </a:solidFill>
            </a:endParaRPr>
          </a:p>
        </p:txBody>
      </p:sp>
      <p:sp>
        <p:nvSpPr>
          <p:cNvPr id="28" name="Espace réservé du contenu 47">
            <a:extLst>
              <a:ext uri="{FF2B5EF4-FFF2-40B4-BE49-F238E27FC236}">
                <a16:creationId xmlns:a16="http://schemas.microsoft.com/office/drawing/2014/main" id="{073CD90F-1E45-47EC-B558-D5F638F5FE6F}"/>
              </a:ext>
            </a:extLst>
          </p:cNvPr>
          <p:cNvSpPr>
            <a:spLocks noGrp="1"/>
          </p:cNvSpPr>
          <p:nvPr>
            <p:ph type="pic" sz="quarter" idx="48"/>
          </p:nvPr>
        </p:nvSpPr>
        <p:spPr>
          <a:xfrm>
            <a:off x="2754948" y="2502098"/>
            <a:ext cx="1465840" cy="1289394"/>
          </a:xfrm>
          <a:prstGeom prst="hexagon">
            <a:avLst>
              <a:gd name="adj" fmla="val 28349"/>
              <a:gd name="vf" fmla="val 115470"/>
            </a:avLst>
          </a:prstGeom>
          <a:ln w="12700">
            <a:noFill/>
          </a:ln>
        </p:spPr>
        <p:txBody>
          <a:bodyPr rtlCol="0">
            <a:noAutofit/>
          </a:bodyPr>
          <a:lstStyle>
            <a:lvl1pPr marL="0" indent="0" algn="l">
              <a:buFontTx/>
              <a:buNone/>
              <a:defRPr lang="fr-FR" sz="1050">
                <a:solidFill>
                  <a:schemeClr val="accent6"/>
                </a:solidFill>
              </a:defRPr>
            </a:lvl1pPr>
          </a:lstStyle>
          <a:p>
            <a:pPr rtl="0"/>
            <a:r>
              <a:rPr lang="fr-FR"/>
              <a:t>Cliquez sur l'icône pour ajouter une image</a:t>
            </a:r>
            <a:endParaRPr lang="fr-FR" altLang="zh-CN"/>
          </a:p>
        </p:txBody>
      </p:sp>
      <p:sp>
        <p:nvSpPr>
          <p:cNvPr id="29" name="Espace réservé du contenu 47">
            <a:extLst>
              <a:ext uri="{FF2B5EF4-FFF2-40B4-BE49-F238E27FC236}">
                <a16:creationId xmlns:a16="http://schemas.microsoft.com/office/drawing/2014/main" id="{9A501203-35D0-41A5-A2A4-9F05FAB495C4}"/>
              </a:ext>
            </a:extLst>
          </p:cNvPr>
          <p:cNvSpPr>
            <a:spLocks noGrp="1"/>
          </p:cNvSpPr>
          <p:nvPr>
            <p:ph type="pic" sz="quarter" idx="49"/>
          </p:nvPr>
        </p:nvSpPr>
        <p:spPr>
          <a:xfrm>
            <a:off x="391110" y="2493385"/>
            <a:ext cx="1465840" cy="1289394"/>
          </a:xfrm>
          <a:prstGeom prst="hexagon">
            <a:avLst>
              <a:gd name="adj" fmla="val 28349"/>
              <a:gd name="vf" fmla="val 115470"/>
            </a:avLst>
          </a:prstGeom>
          <a:ln>
            <a:noFill/>
          </a:ln>
        </p:spPr>
        <p:txBody>
          <a:bodyPr rtlCol="0">
            <a:noAutofit/>
          </a:bodyPr>
          <a:lstStyle>
            <a:lvl1pPr marL="0" indent="0" algn="l">
              <a:buFontTx/>
              <a:buNone/>
              <a:defRPr lang="fr-FR" sz="1050">
                <a:solidFill>
                  <a:schemeClr val="accent6"/>
                </a:solidFill>
              </a:defRPr>
            </a:lvl1pPr>
          </a:lstStyle>
          <a:p>
            <a:pPr rtl="0"/>
            <a:r>
              <a:rPr lang="fr-FR"/>
              <a:t>Cliquez sur l'icône pour ajouter une image</a:t>
            </a:r>
            <a:endParaRPr lang="fr-FR" altLang="zh-CN"/>
          </a:p>
        </p:txBody>
      </p:sp>
      <p:sp>
        <p:nvSpPr>
          <p:cNvPr id="30" name="Espace réservé du contenu 47">
            <a:extLst>
              <a:ext uri="{FF2B5EF4-FFF2-40B4-BE49-F238E27FC236}">
                <a16:creationId xmlns:a16="http://schemas.microsoft.com/office/drawing/2014/main" id="{1FA62038-8BB7-45FD-896E-34738A5578BD}"/>
              </a:ext>
            </a:extLst>
          </p:cNvPr>
          <p:cNvSpPr>
            <a:spLocks noGrp="1"/>
          </p:cNvSpPr>
          <p:nvPr>
            <p:ph type="pic" sz="quarter" idx="50"/>
          </p:nvPr>
        </p:nvSpPr>
        <p:spPr>
          <a:xfrm>
            <a:off x="5151412" y="5238680"/>
            <a:ext cx="1465840" cy="1289394"/>
          </a:xfrm>
          <a:prstGeom prst="hexagon">
            <a:avLst>
              <a:gd name="adj" fmla="val 28349"/>
              <a:gd name="vf" fmla="val 115470"/>
            </a:avLst>
          </a:prstGeom>
          <a:ln w="12700">
            <a:noFill/>
          </a:ln>
        </p:spPr>
        <p:txBody>
          <a:bodyPr rtlCol="0">
            <a:noAutofit/>
          </a:bodyPr>
          <a:lstStyle>
            <a:lvl1pPr marL="0" indent="0" algn="l">
              <a:buFontTx/>
              <a:buNone/>
              <a:defRPr lang="fr-FR" sz="1050">
                <a:solidFill>
                  <a:schemeClr val="accent6"/>
                </a:solidFill>
              </a:defRPr>
            </a:lvl1pPr>
          </a:lstStyle>
          <a:p>
            <a:pPr rtl="0"/>
            <a:r>
              <a:rPr lang="fr-FR"/>
              <a:t>Cliquez sur l'icône pour ajouter une image</a:t>
            </a:r>
            <a:endParaRPr lang="fr-FR" altLang="zh-CN"/>
          </a:p>
        </p:txBody>
      </p:sp>
      <p:sp>
        <p:nvSpPr>
          <p:cNvPr id="31" name="Espace réservé du contenu 47">
            <a:extLst>
              <a:ext uri="{FF2B5EF4-FFF2-40B4-BE49-F238E27FC236}">
                <a16:creationId xmlns:a16="http://schemas.microsoft.com/office/drawing/2014/main" id="{9A7E0EE6-5885-489B-81A9-65DBC0016938}"/>
              </a:ext>
            </a:extLst>
          </p:cNvPr>
          <p:cNvSpPr>
            <a:spLocks noGrp="1"/>
          </p:cNvSpPr>
          <p:nvPr>
            <p:ph type="pic" sz="quarter" idx="51"/>
          </p:nvPr>
        </p:nvSpPr>
        <p:spPr>
          <a:xfrm>
            <a:off x="3948599" y="3194928"/>
            <a:ext cx="1465840" cy="1289394"/>
          </a:xfrm>
          <a:prstGeom prst="hexagon">
            <a:avLst>
              <a:gd name="adj" fmla="val 28349"/>
              <a:gd name="vf" fmla="val 115470"/>
            </a:avLst>
          </a:prstGeom>
          <a:ln w="12700">
            <a:noFill/>
          </a:ln>
        </p:spPr>
        <p:txBody>
          <a:bodyPr rtlCol="0">
            <a:noAutofit/>
          </a:bodyPr>
          <a:lstStyle>
            <a:lvl1pPr marL="0" indent="0" algn="l">
              <a:buFontTx/>
              <a:buNone/>
              <a:defRPr lang="fr-FR" sz="1050">
                <a:solidFill>
                  <a:schemeClr val="accent6"/>
                </a:solidFill>
              </a:defRPr>
            </a:lvl1pPr>
          </a:lstStyle>
          <a:p>
            <a:pPr rtl="0"/>
            <a:r>
              <a:rPr lang="fr-FR"/>
              <a:t>Cliquez sur l'icône pour ajouter une image</a:t>
            </a:r>
            <a:endParaRPr lang="fr-FR" altLang="zh-CN"/>
          </a:p>
        </p:txBody>
      </p:sp>
      <p:sp>
        <p:nvSpPr>
          <p:cNvPr id="21" name="Espace réservé du contenu 47" descr="Cliquez sur l’icône pour ajouter une image">
            <a:extLst>
              <a:ext uri="{FF2B5EF4-FFF2-40B4-BE49-F238E27FC236}">
                <a16:creationId xmlns:a16="http://schemas.microsoft.com/office/drawing/2014/main" id="{B7E46D91-6194-E279-CAE3-425E21FD4A83}"/>
              </a:ext>
            </a:extLst>
          </p:cNvPr>
          <p:cNvSpPr>
            <a:spLocks noGrp="1"/>
          </p:cNvSpPr>
          <p:nvPr>
            <p:ph type="body" sz="quarter" idx="27" hasCustomPrompt="1"/>
          </p:nvPr>
        </p:nvSpPr>
        <p:spPr>
          <a:xfrm>
            <a:off x="6096000" y="3093990"/>
            <a:ext cx="3034145" cy="1879791"/>
          </a:xfrm>
          <a:prstGeom prst="rect">
            <a:avLst/>
          </a:prstGeom>
        </p:spPr>
        <p:txBody>
          <a:bodyPr rtlCol="0" anchor="t">
            <a:noAutofit/>
          </a:bodyPr>
          <a:lstStyle>
            <a:lvl1pPr marL="0" indent="0" algn="l">
              <a:lnSpc>
                <a:spcPct val="100000"/>
              </a:lnSpc>
              <a:buNone/>
              <a:defRPr lang="fr-FR" sz="1800" b="0">
                <a:solidFill>
                  <a:schemeClr val="accent6"/>
                </a:solidFill>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22" name="Titre 1">
            <a:extLst>
              <a:ext uri="{FF2B5EF4-FFF2-40B4-BE49-F238E27FC236}">
                <a16:creationId xmlns:a16="http://schemas.microsoft.com/office/drawing/2014/main" id="{4722C9EB-D452-B3DF-5219-160F48DE789C}"/>
              </a:ext>
            </a:extLst>
          </p:cNvPr>
          <p:cNvSpPr>
            <a:spLocks noGrp="1"/>
          </p:cNvSpPr>
          <p:nvPr>
            <p:ph type="title"/>
          </p:nvPr>
        </p:nvSpPr>
        <p:spPr>
          <a:xfrm>
            <a:off x="6096000" y="1703538"/>
            <a:ext cx="5055698" cy="1325563"/>
          </a:xfrm>
        </p:spPr>
        <p:txBody>
          <a:bodyPr rtlCol="0" anchor="b">
            <a:noAutofit/>
          </a:bodyPr>
          <a:lstStyle>
            <a:lvl1pPr>
              <a:defRPr lang="fr-FR">
                <a:solidFill>
                  <a:schemeClr val="accent6"/>
                </a:solidFill>
              </a:defRPr>
            </a:lvl1pPr>
          </a:lstStyle>
          <a:p>
            <a:pPr rtl="0"/>
            <a:r>
              <a:rPr lang="fr-FR"/>
              <a:t>Modifiez le style du titre</a:t>
            </a:r>
          </a:p>
        </p:txBody>
      </p:sp>
      <p:sp>
        <p:nvSpPr>
          <p:cNvPr id="40" name="Forme libre 39">
            <a:extLst>
              <a:ext uri="{FF2B5EF4-FFF2-40B4-BE49-F238E27FC236}">
                <a16:creationId xmlns:a16="http://schemas.microsoft.com/office/drawing/2014/main" id="{E3C8467A-0A34-2A65-92FE-F12F6A3D84A6}"/>
              </a:ext>
            </a:extLst>
          </p:cNvPr>
          <p:cNvSpPr/>
          <p:nvPr userDrawn="1"/>
        </p:nvSpPr>
        <p:spPr>
          <a:xfrm>
            <a:off x="-6538" y="1815084"/>
            <a:ext cx="697438" cy="1266696"/>
          </a:xfrm>
          <a:custGeom>
            <a:avLst/>
            <a:gdLst>
              <a:gd name="connsiteX0" fmla="*/ 0 w 732607"/>
              <a:gd name="connsiteY0" fmla="*/ 0 h 1266696"/>
              <a:gd name="connsiteX1" fmla="*/ 372701 w 732607"/>
              <a:gd name="connsiteY1" fmla="*/ 0 h 1266696"/>
              <a:gd name="connsiteX2" fmla="*/ 732607 w 732607"/>
              <a:gd name="connsiteY2" fmla="*/ 633348 h 1266696"/>
              <a:gd name="connsiteX3" fmla="*/ 372701 w 732607"/>
              <a:gd name="connsiteY3" fmla="*/ 1266696 h 1266696"/>
              <a:gd name="connsiteX4" fmla="*/ 0 w 732607"/>
              <a:gd name="connsiteY4" fmla="*/ 1266696 h 1266696"/>
              <a:gd name="connsiteX0" fmla="*/ 43961 w 732607"/>
              <a:gd name="connsiteY0" fmla="*/ 8793 h 1266696"/>
              <a:gd name="connsiteX1" fmla="*/ 372701 w 732607"/>
              <a:gd name="connsiteY1" fmla="*/ 0 h 1266696"/>
              <a:gd name="connsiteX2" fmla="*/ 732607 w 732607"/>
              <a:gd name="connsiteY2" fmla="*/ 633348 h 1266696"/>
              <a:gd name="connsiteX3" fmla="*/ 372701 w 732607"/>
              <a:gd name="connsiteY3" fmla="*/ 1266696 h 1266696"/>
              <a:gd name="connsiteX4" fmla="*/ 0 w 732607"/>
              <a:gd name="connsiteY4" fmla="*/ 1266696 h 1266696"/>
              <a:gd name="connsiteX5" fmla="*/ 43961 w 732607"/>
              <a:gd name="connsiteY5" fmla="*/ 8793 h 1266696"/>
              <a:gd name="connsiteX0" fmla="*/ 8792 w 697438"/>
              <a:gd name="connsiteY0" fmla="*/ 8793 h 1266696"/>
              <a:gd name="connsiteX1" fmla="*/ 337532 w 697438"/>
              <a:gd name="connsiteY1" fmla="*/ 0 h 1266696"/>
              <a:gd name="connsiteX2" fmla="*/ 697438 w 697438"/>
              <a:gd name="connsiteY2" fmla="*/ 633348 h 1266696"/>
              <a:gd name="connsiteX3" fmla="*/ 337532 w 697438"/>
              <a:gd name="connsiteY3" fmla="*/ 1266696 h 1266696"/>
              <a:gd name="connsiteX4" fmla="*/ 0 w 697438"/>
              <a:gd name="connsiteY4" fmla="*/ 1266696 h 1266696"/>
              <a:gd name="connsiteX5" fmla="*/ 8792 w 697438"/>
              <a:gd name="connsiteY5" fmla="*/ 8793 h 1266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7438" h="1266696">
                <a:moveTo>
                  <a:pt x="8792" y="8793"/>
                </a:moveTo>
                <a:lnTo>
                  <a:pt x="337532" y="0"/>
                </a:lnTo>
                <a:lnTo>
                  <a:pt x="697438" y="633348"/>
                </a:lnTo>
                <a:lnTo>
                  <a:pt x="337532" y="1266696"/>
                </a:lnTo>
                <a:lnTo>
                  <a:pt x="0" y="1266696"/>
                </a:lnTo>
                <a:cubicBezTo>
                  <a:pt x="0" y="844464"/>
                  <a:pt x="8792" y="431025"/>
                  <a:pt x="8792" y="8793"/>
                </a:cubicBezTo>
                <a:close/>
              </a:path>
            </a:pathLst>
          </a:custGeom>
          <a:noFill/>
          <a:ln w="19050">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fr-FR"/>
            </a:defPPr>
          </a:lstStyle>
          <a:p>
            <a:pPr algn="ctr" rtl="0"/>
            <a:endParaRPr lang="fr-FR">
              <a:solidFill>
                <a:schemeClr val="accent6"/>
              </a:solidFill>
            </a:endParaRPr>
          </a:p>
        </p:txBody>
      </p:sp>
    </p:spTree>
    <p:extLst>
      <p:ext uri="{BB962C8B-B14F-4D97-AF65-F5344CB8AC3E}">
        <p14:creationId xmlns:p14="http://schemas.microsoft.com/office/powerpoint/2010/main" val="31473342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682A4F0-76A5-4852-982B-32B3B685732E}"/>
              </a:ext>
            </a:extLst>
          </p:cNvPr>
          <p:cNvSpPr>
            <a:spLocks noGrp="1"/>
          </p:cNvSpPr>
          <p:nvPr>
            <p:ph type="dt" sz="half" idx="10"/>
          </p:nvPr>
        </p:nvSpPr>
        <p:spPr/>
        <p:txBody>
          <a:bodyPr/>
          <a:lstStyle/>
          <a:p>
            <a:fld id="{B66EFFE8-7E8E-427A-AB26-E496551AFB7B}" type="datetimeFigureOut">
              <a:rPr lang="en-US" dirty="0"/>
              <a:t>2/6/2026</a:t>
            </a:fld>
            <a:endParaRPr lang="en-US"/>
          </a:p>
        </p:txBody>
      </p:sp>
      <p:sp>
        <p:nvSpPr>
          <p:cNvPr id="3" name="Footer Placeholder 2">
            <a:extLst>
              <a:ext uri="{FF2B5EF4-FFF2-40B4-BE49-F238E27FC236}">
                <a16:creationId xmlns:a16="http://schemas.microsoft.com/office/drawing/2014/main" id="{8750CFAE-4BEB-4272-A2E6-FDD9D6A03290}"/>
              </a:ext>
            </a:extLst>
          </p:cNvPr>
          <p:cNvSpPr>
            <a:spLocks noGrp="1"/>
          </p:cNvSpPr>
          <p:nvPr>
            <p:ph type="ftr" sz="quarter" idx="11"/>
          </p:nvPr>
        </p:nvSpPr>
        <p:spPr/>
        <p:txBody>
          <a:bodyPr/>
          <a:lstStyle/>
          <a:p>
            <a:r>
              <a:rPr lang="en-US"/>
              <a:t>
              </a:t>
            </a:r>
          </a:p>
        </p:txBody>
      </p:sp>
      <p:sp>
        <p:nvSpPr>
          <p:cNvPr id="4" name="Slide Number Placeholder 3">
            <a:extLst>
              <a:ext uri="{FF2B5EF4-FFF2-40B4-BE49-F238E27FC236}">
                <a16:creationId xmlns:a16="http://schemas.microsoft.com/office/drawing/2014/main" id="{943B71B7-74B7-4CF1-8FE0-F4863CD7D97C}"/>
              </a:ext>
            </a:extLst>
          </p:cNvPr>
          <p:cNvSpPr>
            <a:spLocks noGrp="1"/>
          </p:cNvSpPr>
          <p:nvPr>
            <p:ph type="sldNum" sz="quarter" idx="12"/>
          </p:nvPr>
        </p:nvSpPr>
        <p:spPr/>
        <p:txBody>
          <a:bodyPr/>
          <a:lstStyle/>
          <a:p>
            <a:fld id="{017DE1FC-E54A-4B87-A814-263D1E8654B2}" type="slidenum">
              <a:rPr lang="en-US" dirty="0"/>
              <a:t>‹N°›</a:t>
            </a:fld>
            <a:endParaRPr lang="en-US"/>
          </a:p>
        </p:txBody>
      </p:sp>
    </p:spTree>
    <p:extLst>
      <p:ext uri="{BB962C8B-B14F-4D97-AF65-F5344CB8AC3E}">
        <p14:creationId xmlns:p14="http://schemas.microsoft.com/office/powerpoint/2010/main" val="4260437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rdre du jour">
    <p:spTree>
      <p:nvGrpSpPr>
        <p:cNvPr id="1" name=""/>
        <p:cNvGrpSpPr/>
        <p:nvPr/>
      </p:nvGrpSpPr>
      <p:grpSpPr>
        <a:xfrm>
          <a:off x="0" y="0"/>
          <a:ext cx="0" cy="0"/>
          <a:chOff x="0" y="0"/>
          <a:chExt cx="0" cy="0"/>
        </a:xfrm>
      </p:grpSpPr>
      <p:sp>
        <p:nvSpPr>
          <p:cNvPr id="17" name="Titre 16">
            <a:extLst>
              <a:ext uri="{FF2B5EF4-FFF2-40B4-BE49-F238E27FC236}">
                <a16:creationId xmlns:a16="http://schemas.microsoft.com/office/drawing/2014/main" id="{5518B595-5A04-0768-52B1-73F11E4754EA}"/>
              </a:ext>
            </a:extLst>
          </p:cNvPr>
          <p:cNvSpPr>
            <a:spLocks noGrp="1"/>
          </p:cNvSpPr>
          <p:nvPr>
            <p:ph type="title"/>
          </p:nvPr>
        </p:nvSpPr>
        <p:spPr>
          <a:xfrm>
            <a:off x="512572" y="3435545"/>
            <a:ext cx="4253399" cy="1740114"/>
          </a:xfrm>
        </p:spPr>
        <p:txBody>
          <a:bodyPr rtlCol="0">
            <a:noAutofit/>
          </a:bodyPr>
          <a:lstStyle>
            <a:lvl1pPr>
              <a:defRPr lang="fr-FR">
                <a:solidFill>
                  <a:schemeClr val="accent6"/>
                </a:solidFill>
              </a:defRPr>
            </a:lvl1pPr>
          </a:lstStyle>
          <a:p>
            <a:pPr rtl="0"/>
            <a:r>
              <a:rPr lang="fr-FR"/>
              <a:t>Modifiez le style du titre</a:t>
            </a:r>
          </a:p>
        </p:txBody>
      </p:sp>
      <p:sp>
        <p:nvSpPr>
          <p:cNvPr id="7" name="Forme libre : Forme 4">
            <a:extLst>
              <a:ext uri="{FF2B5EF4-FFF2-40B4-BE49-F238E27FC236}">
                <a16:creationId xmlns:a16="http://schemas.microsoft.com/office/drawing/2014/main" id="{AE722AFD-22D7-4BD8-B055-3867C3800E16}"/>
              </a:ext>
            </a:extLst>
          </p:cNvPr>
          <p:cNvSpPr/>
          <p:nvPr userDrawn="1"/>
        </p:nvSpPr>
        <p:spPr>
          <a:xfrm>
            <a:off x="6282845" y="525294"/>
            <a:ext cx="1913128" cy="2140085"/>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60000"/>
              <a:lumOff val="4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sz="1800"/>
          </a:p>
        </p:txBody>
      </p:sp>
      <p:sp>
        <p:nvSpPr>
          <p:cNvPr id="13" name="Forme libre: Forme 12">
            <a:extLst>
              <a:ext uri="{FF2B5EF4-FFF2-40B4-BE49-F238E27FC236}">
                <a16:creationId xmlns:a16="http://schemas.microsoft.com/office/drawing/2014/main" id="{5D0355E4-3980-42A9-9376-74163520D39D}"/>
              </a:ext>
            </a:extLst>
          </p:cNvPr>
          <p:cNvSpPr/>
          <p:nvPr userDrawn="1"/>
        </p:nvSpPr>
        <p:spPr>
          <a:xfrm>
            <a:off x="8375472" y="496110"/>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sz="1800"/>
          </a:p>
        </p:txBody>
      </p:sp>
      <p:sp>
        <p:nvSpPr>
          <p:cNvPr id="14" name="Forme libre : Forme 13">
            <a:extLst>
              <a:ext uri="{FF2B5EF4-FFF2-40B4-BE49-F238E27FC236}">
                <a16:creationId xmlns:a16="http://schemas.microsoft.com/office/drawing/2014/main" id="{70174533-8C0E-4E82-A582-891A0555FA1F}"/>
              </a:ext>
            </a:extLst>
          </p:cNvPr>
          <p:cNvSpPr/>
          <p:nvPr userDrawn="1"/>
        </p:nvSpPr>
        <p:spPr>
          <a:xfrm>
            <a:off x="7328126" y="2310315"/>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sz="1800"/>
          </a:p>
        </p:txBody>
      </p:sp>
      <p:sp>
        <p:nvSpPr>
          <p:cNvPr id="15" name="Forme libre : Forme 14">
            <a:extLst>
              <a:ext uri="{FF2B5EF4-FFF2-40B4-BE49-F238E27FC236}">
                <a16:creationId xmlns:a16="http://schemas.microsoft.com/office/drawing/2014/main" id="{071E3938-A754-4D49-B509-249EE9BD83AB}"/>
              </a:ext>
            </a:extLst>
          </p:cNvPr>
          <p:cNvSpPr/>
          <p:nvPr userDrawn="1"/>
        </p:nvSpPr>
        <p:spPr>
          <a:xfrm>
            <a:off x="8375472" y="4095335"/>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p>
        </p:txBody>
      </p:sp>
      <p:sp>
        <p:nvSpPr>
          <p:cNvPr id="16" name="Forme libre : Forme 15">
            <a:extLst>
              <a:ext uri="{FF2B5EF4-FFF2-40B4-BE49-F238E27FC236}">
                <a16:creationId xmlns:a16="http://schemas.microsoft.com/office/drawing/2014/main" id="{B9D430ED-A815-4274-966C-8192C4230569}"/>
              </a:ext>
            </a:extLst>
          </p:cNvPr>
          <p:cNvSpPr/>
          <p:nvPr userDrawn="1"/>
        </p:nvSpPr>
        <p:spPr>
          <a:xfrm>
            <a:off x="9403474" y="2310314"/>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sz="1800"/>
          </a:p>
        </p:txBody>
      </p:sp>
      <p:sp>
        <p:nvSpPr>
          <p:cNvPr id="24" name="Espace réservé du contenu 47" descr="Cliquez sur l’icône pour ajouter une image">
            <a:extLst>
              <a:ext uri="{FF2B5EF4-FFF2-40B4-BE49-F238E27FC236}">
                <a16:creationId xmlns:a16="http://schemas.microsoft.com/office/drawing/2014/main" id="{5414CF94-2913-4AE7-AAC3-3D61FE742888}"/>
              </a:ext>
            </a:extLst>
          </p:cNvPr>
          <p:cNvSpPr>
            <a:spLocks noGrp="1"/>
          </p:cNvSpPr>
          <p:nvPr>
            <p:ph type="body" sz="quarter" idx="28" hasCustomPrompt="1"/>
          </p:nvPr>
        </p:nvSpPr>
        <p:spPr>
          <a:xfrm>
            <a:off x="6274027" y="1076241"/>
            <a:ext cx="1913128" cy="1054727"/>
          </a:xfrm>
          <a:prstGeom prst="rect">
            <a:avLst/>
          </a:prstGeom>
        </p:spPr>
        <p:txBody>
          <a:bodyPr rtlCol="0" anchor="ctr">
            <a:noAutofit/>
          </a:bodyPr>
          <a:lstStyle>
            <a:lvl1pPr marL="0" indent="0" algn="ctr">
              <a:lnSpc>
                <a:spcPct val="100000"/>
              </a:lnSpc>
              <a:buNone/>
              <a:defRPr lang="fr-FR" sz="1800" b="0" i="0">
                <a:solidFill>
                  <a:schemeClr val="accent6"/>
                </a:solidFill>
                <a:latin typeface="Abadi" panose="020B0604020104020204"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26" name="Espace réservé du contenu 47" descr="Cliquez sur l’icône pour ajouter une image">
            <a:extLst>
              <a:ext uri="{FF2B5EF4-FFF2-40B4-BE49-F238E27FC236}">
                <a16:creationId xmlns:a16="http://schemas.microsoft.com/office/drawing/2014/main" id="{3CE3485A-395E-4C5F-A00F-D230FF7CFB93}"/>
              </a:ext>
            </a:extLst>
          </p:cNvPr>
          <p:cNvSpPr>
            <a:spLocks noGrp="1"/>
          </p:cNvSpPr>
          <p:nvPr>
            <p:ph type="body" sz="quarter" idx="29" hasCustomPrompt="1"/>
          </p:nvPr>
        </p:nvSpPr>
        <p:spPr>
          <a:xfrm>
            <a:off x="8375472" y="1076241"/>
            <a:ext cx="1904890" cy="1054728"/>
          </a:xfrm>
          <a:prstGeom prst="rect">
            <a:avLst/>
          </a:prstGeom>
        </p:spPr>
        <p:txBody>
          <a:bodyPr rtlCol="0" anchor="ctr">
            <a:noAutofit/>
          </a:bodyPr>
          <a:lstStyle>
            <a:lvl1pPr marL="0" indent="0" algn="ctr">
              <a:lnSpc>
                <a:spcPct val="113000"/>
              </a:lnSpc>
              <a:buNone/>
              <a:defRPr lang="fr-FR" sz="1800" b="0" i="0">
                <a:solidFill>
                  <a:schemeClr val="accent6"/>
                </a:solidFill>
                <a:latin typeface="Abadi" panose="020B0604020104020204" pitchFamily="34" charset="0"/>
              </a:defRPr>
            </a:lvl1pPr>
            <a:lvl2pPr>
              <a:defRPr lang="fr-FR" sz="1000"/>
            </a:lvl2pPr>
            <a:lvl3pPr>
              <a:defRPr lang="fr-FR" sz="900"/>
            </a:lvl3pPr>
            <a:lvl4pPr>
              <a:defRPr lang="fr-FR" sz="800"/>
            </a:lvl4pPr>
            <a:lvl5pPr>
              <a:defRPr lang="fr-FR" sz="800"/>
            </a:lvl5pPr>
          </a:lstStyle>
          <a:p>
            <a:pPr lvl="0" rtl="0"/>
            <a:r>
              <a:rPr lang="fr-FR"/>
              <a:t>Cliquez pour modifier le style du titre du masque </a:t>
            </a:r>
          </a:p>
        </p:txBody>
      </p:sp>
      <p:sp>
        <p:nvSpPr>
          <p:cNvPr id="33" name="Espace réservé du contenu 47" descr="Cliquez sur l’icône pour ajouter une image">
            <a:extLst>
              <a:ext uri="{FF2B5EF4-FFF2-40B4-BE49-F238E27FC236}">
                <a16:creationId xmlns:a16="http://schemas.microsoft.com/office/drawing/2014/main" id="{6A8DFBFF-5B07-49C6-ADB8-341FCD1E7531}"/>
              </a:ext>
            </a:extLst>
          </p:cNvPr>
          <p:cNvSpPr>
            <a:spLocks noGrp="1"/>
          </p:cNvSpPr>
          <p:nvPr>
            <p:ph type="body" sz="quarter" idx="30" hasCustomPrompt="1"/>
          </p:nvPr>
        </p:nvSpPr>
        <p:spPr>
          <a:xfrm>
            <a:off x="7321949" y="2844725"/>
            <a:ext cx="1914694" cy="1089194"/>
          </a:xfrm>
          <a:prstGeom prst="rect">
            <a:avLst/>
          </a:prstGeom>
        </p:spPr>
        <p:txBody>
          <a:bodyPr rtlCol="0" anchor="ctr">
            <a:noAutofit/>
          </a:bodyPr>
          <a:lstStyle>
            <a:lvl1pPr marL="0" indent="0" algn="ctr">
              <a:lnSpc>
                <a:spcPct val="113000"/>
              </a:lnSpc>
              <a:buNone/>
              <a:defRPr lang="fr-FR" sz="1800" b="0" i="0">
                <a:solidFill>
                  <a:schemeClr val="accent6"/>
                </a:solidFill>
                <a:latin typeface="Abadi" panose="020B0604020104020204"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34" name="Espace réservé du contenu 47" descr="Cliquez sur l’icône pour ajouter une image">
            <a:extLst>
              <a:ext uri="{FF2B5EF4-FFF2-40B4-BE49-F238E27FC236}">
                <a16:creationId xmlns:a16="http://schemas.microsoft.com/office/drawing/2014/main" id="{1AC7F192-CFC3-470A-9467-330212C6F52D}"/>
              </a:ext>
            </a:extLst>
          </p:cNvPr>
          <p:cNvSpPr>
            <a:spLocks noGrp="1"/>
          </p:cNvSpPr>
          <p:nvPr>
            <p:ph type="body" sz="quarter" idx="31" hasCustomPrompt="1"/>
          </p:nvPr>
        </p:nvSpPr>
        <p:spPr>
          <a:xfrm>
            <a:off x="9409651" y="2826795"/>
            <a:ext cx="1913128" cy="1107124"/>
          </a:xfrm>
          <a:prstGeom prst="rect">
            <a:avLst/>
          </a:prstGeom>
        </p:spPr>
        <p:txBody>
          <a:bodyPr rtlCol="0" anchor="ctr">
            <a:noAutofit/>
          </a:bodyPr>
          <a:lstStyle>
            <a:lvl1pPr marL="0" indent="0" algn="ctr">
              <a:lnSpc>
                <a:spcPct val="113000"/>
              </a:lnSpc>
              <a:buNone/>
              <a:defRPr lang="fr-FR" sz="1800" b="0" i="0">
                <a:solidFill>
                  <a:schemeClr val="accent6"/>
                </a:solidFill>
                <a:latin typeface="Abadi" panose="020B0604020104020204"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35" name="Espace réservé du contenu 47" descr="Cliquez sur l’icône pour ajouter une image">
            <a:extLst>
              <a:ext uri="{FF2B5EF4-FFF2-40B4-BE49-F238E27FC236}">
                <a16:creationId xmlns:a16="http://schemas.microsoft.com/office/drawing/2014/main" id="{A5D53FF3-B0CD-4D31-9128-2D2E0E89F09C}"/>
              </a:ext>
            </a:extLst>
          </p:cNvPr>
          <p:cNvSpPr>
            <a:spLocks noGrp="1"/>
          </p:cNvSpPr>
          <p:nvPr>
            <p:ph type="body" sz="quarter" idx="32" hasCustomPrompt="1"/>
          </p:nvPr>
        </p:nvSpPr>
        <p:spPr>
          <a:xfrm>
            <a:off x="8367234" y="4631270"/>
            <a:ext cx="1913128" cy="1075689"/>
          </a:xfrm>
          <a:prstGeom prst="rect">
            <a:avLst/>
          </a:prstGeom>
        </p:spPr>
        <p:txBody>
          <a:bodyPr rtlCol="0" anchor="ctr">
            <a:noAutofit/>
          </a:bodyPr>
          <a:lstStyle>
            <a:lvl1pPr marL="0" indent="0" algn="ctr">
              <a:lnSpc>
                <a:spcPct val="113000"/>
              </a:lnSpc>
              <a:buNone/>
              <a:defRPr lang="fr-FR" sz="1800" b="0" i="0">
                <a:solidFill>
                  <a:schemeClr val="accent6"/>
                </a:solidFill>
                <a:latin typeface="Abadi" panose="020B0604020104020204"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6" name="Forme libre : Forme 6">
            <a:extLst>
              <a:ext uri="{FF2B5EF4-FFF2-40B4-BE49-F238E27FC236}">
                <a16:creationId xmlns:a16="http://schemas.microsoft.com/office/drawing/2014/main" id="{4D27EAE5-5D14-4E2B-9A4E-E1CE7C26F40F}"/>
              </a:ext>
            </a:extLst>
          </p:cNvPr>
          <p:cNvSpPr/>
          <p:nvPr userDrawn="1"/>
        </p:nvSpPr>
        <p:spPr>
          <a:xfrm>
            <a:off x="630971" y="606175"/>
            <a:ext cx="1913128" cy="2140085"/>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p>
        </p:txBody>
      </p:sp>
      <p:sp>
        <p:nvSpPr>
          <p:cNvPr id="29" name="Forme libre 28">
            <a:extLst>
              <a:ext uri="{FF2B5EF4-FFF2-40B4-BE49-F238E27FC236}">
                <a16:creationId xmlns:a16="http://schemas.microsoft.com/office/drawing/2014/main" id="{0B88ADED-0863-78D3-7710-E131932E965F}"/>
              </a:ext>
            </a:extLst>
          </p:cNvPr>
          <p:cNvSpPr/>
          <p:nvPr userDrawn="1"/>
        </p:nvSpPr>
        <p:spPr>
          <a:xfrm>
            <a:off x="10460480" y="505838"/>
            <a:ext cx="1731521" cy="2159541"/>
          </a:xfrm>
          <a:custGeom>
            <a:avLst/>
            <a:gdLst>
              <a:gd name="connsiteX0" fmla="*/ 953758 w 1731521"/>
              <a:gd name="connsiteY0" fmla="*/ 0 h 2159541"/>
              <a:gd name="connsiteX1" fmla="*/ 1731521 w 1731521"/>
              <a:gd name="connsiteY1" fmla="*/ 438909 h 2159541"/>
              <a:gd name="connsiteX2" fmla="*/ 1731521 w 1731521"/>
              <a:gd name="connsiteY2" fmla="*/ 1724628 h 2159541"/>
              <a:gd name="connsiteX3" fmla="*/ 956364 w 1731521"/>
              <a:gd name="connsiteY3" fmla="*/ 2159541 h 2159541"/>
              <a:gd name="connsiteX4" fmla="*/ 0 w 1731521"/>
              <a:gd name="connsiteY4" fmla="*/ 1623503 h 2159541"/>
              <a:gd name="connsiteX5" fmla="*/ 0 w 1731521"/>
              <a:gd name="connsiteY5" fmla="*/ 543733 h 21595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31521" h="2159541">
                <a:moveTo>
                  <a:pt x="953758" y="0"/>
                </a:moveTo>
                <a:lnTo>
                  <a:pt x="1731521" y="438909"/>
                </a:lnTo>
                <a:lnTo>
                  <a:pt x="1731521" y="1724628"/>
                </a:lnTo>
                <a:lnTo>
                  <a:pt x="956364" y="2159541"/>
                </a:lnTo>
                <a:lnTo>
                  <a:pt x="0" y="1623503"/>
                </a:lnTo>
                <a:lnTo>
                  <a:pt x="0" y="543733"/>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fr-FR"/>
            </a:defPPr>
          </a:lstStyle>
          <a:p>
            <a:pPr algn="ctr" rtl="0"/>
            <a:endParaRPr lang="fr-FR"/>
          </a:p>
        </p:txBody>
      </p:sp>
      <p:sp>
        <p:nvSpPr>
          <p:cNvPr id="28" name="Forme libre 27">
            <a:extLst>
              <a:ext uri="{FF2B5EF4-FFF2-40B4-BE49-F238E27FC236}">
                <a16:creationId xmlns:a16="http://schemas.microsoft.com/office/drawing/2014/main" id="{32435EB1-8BEE-9EEE-D9E4-E53D56B7E09C}"/>
              </a:ext>
            </a:extLst>
          </p:cNvPr>
          <p:cNvSpPr/>
          <p:nvPr userDrawn="1"/>
        </p:nvSpPr>
        <p:spPr>
          <a:xfrm>
            <a:off x="11498097" y="2436654"/>
            <a:ext cx="698022" cy="1868948"/>
          </a:xfrm>
          <a:custGeom>
            <a:avLst/>
            <a:gdLst>
              <a:gd name="connsiteX0" fmla="*/ 698022 w 698022"/>
              <a:gd name="connsiteY0" fmla="*/ 0 h 1868948"/>
              <a:gd name="connsiteX1" fmla="*/ 698022 w 698022"/>
              <a:gd name="connsiteY1" fmla="*/ 1868948 h 1868948"/>
              <a:gd name="connsiteX2" fmla="*/ 0 w 698022"/>
              <a:gd name="connsiteY2" fmla="*/ 1477709 h 1868948"/>
              <a:gd name="connsiteX3" fmla="*/ 0 w 698022"/>
              <a:gd name="connsiteY3" fmla="*/ 397939 h 1868948"/>
            </a:gdLst>
            <a:ahLst/>
            <a:cxnLst>
              <a:cxn ang="0">
                <a:pos x="connsiteX0" y="connsiteY0"/>
              </a:cxn>
              <a:cxn ang="0">
                <a:pos x="connsiteX1" y="connsiteY1"/>
              </a:cxn>
              <a:cxn ang="0">
                <a:pos x="connsiteX2" y="connsiteY2"/>
              </a:cxn>
              <a:cxn ang="0">
                <a:pos x="connsiteX3" y="connsiteY3"/>
              </a:cxn>
            </a:cxnLst>
            <a:rect l="l" t="t" r="r" b="b"/>
            <a:pathLst>
              <a:path w="698022" h="1868948">
                <a:moveTo>
                  <a:pt x="698022" y="0"/>
                </a:moveTo>
                <a:lnTo>
                  <a:pt x="698022" y="1868948"/>
                </a:lnTo>
                <a:lnTo>
                  <a:pt x="0" y="1477709"/>
                </a:lnTo>
                <a:lnTo>
                  <a:pt x="0" y="397939"/>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fr-FR"/>
            </a:defPPr>
          </a:lstStyle>
          <a:p>
            <a:pPr algn="ctr" rtl="0"/>
            <a:endParaRPr lang="fr-FR"/>
          </a:p>
        </p:txBody>
      </p:sp>
      <p:sp>
        <p:nvSpPr>
          <p:cNvPr id="30" name="Forme libre 29">
            <a:extLst>
              <a:ext uri="{FF2B5EF4-FFF2-40B4-BE49-F238E27FC236}">
                <a16:creationId xmlns:a16="http://schemas.microsoft.com/office/drawing/2014/main" id="{2692688E-3654-181E-6244-F2CED7612746}"/>
              </a:ext>
            </a:extLst>
          </p:cNvPr>
          <p:cNvSpPr/>
          <p:nvPr userDrawn="1"/>
        </p:nvSpPr>
        <p:spPr>
          <a:xfrm>
            <a:off x="10460480" y="4114794"/>
            <a:ext cx="1731521" cy="2159541"/>
          </a:xfrm>
          <a:custGeom>
            <a:avLst/>
            <a:gdLst>
              <a:gd name="connsiteX0" fmla="*/ 953758 w 1731521"/>
              <a:gd name="connsiteY0" fmla="*/ 0 h 2159541"/>
              <a:gd name="connsiteX1" fmla="*/ 1731521 w 1731521"/>
              <a:gd name="connsiteY1" fmla="*/ 438909 h 2159541"/>
              <a:gd name="connsiteX2" fmla="*/ 1731521 w 1731521"/>
              <a:gd name="connsiteY2" fmla="*/ 1724629 h 2159541"/>
              <a:gd name="connsiteX3" fmla="*/ 956364 w 1731521"/>
              <a:gd name="connsiteY3" fmla="*/ 2159541 h 2159541"/>
              <a:gd name="connsiteX4" fmla="*/ 0 w 1731521"/>
              <a:gd name="connsiteY4" fmla="*/ 1623503 h 2159541"/>
              <a:gd name="connsiteX5" fmla="*/ 0 w 1731521"/>
              <a:gd name="connsiteY5" fmla="*/ 543733 h 21595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31521" h="2159541">
                <a:moveTo>
                  <a:pt x="953758" y="0"/>
                </a:moveTo>
                <a:lnTo>
                  <a:pt x="1731521" y="438909"/>
                </a:lnTo>
                <a:lnTo>
                  <a:pt x="1731521" y="1724629"/>
                </a:lnTo>
                <a:lnTo>
                  <a:pt x="956364" y="2159541"/>
                </a:lnTo>
                <a:lnTo>
                  <a:pt x="0" y="1623503"/>
                </a:lnTo>
                <a:lnTo>
                  <a:pt x="0" y="543733"/>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fr-FR"/>
            </a:defPPr>
          </a:lstStyle>
          <a:p>
            <a:pPr algn="ctr" rtl="0"/>
            <a:endParaRPr lang="fr-FR"/>
          </a:p>
        </p:txBody>
      </p:sp>
      <p:sp>
        <p:nvSpPr>
          <p:cNvPr id="11" name="Forme libre : Forme 10">
            <a:extLst>
              <a:ext uri="{FF2B5EF4-FFF2-40B4-BE49-F238E27FC236}">
                <a16:creationId xmlns:a16="http://schemas.microsoft.com/office/drawing/2014/main" id="{01796F5D-2CC8-44C2-B5B5-E61BEFFF5A72}"/>
              </a:ext>
            </a:extLst>
          </p:cNvPr>
          <p:cNvSpPr/>
          <p:nvPr userDrawn="1"/>
        </p:nvSpPr>
        <p:spPr>
          <a:xfrm>
            <a:off x="5252937" y="2290859"/>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p>
        </p:txBody>
      </p:sp>
      <p:sp>
        <p:nvSpPr>
          <p:cNvPr id="12" name="Forme libre : Forme 11">
            <a:extLst>
              <a:ext uri="{FF2B5EF4-FFF2-40B4-BE49-F238E27FC236}">
                <a16:creationId xmlns:a16="http://schemas.microsoft.com/office/drawing/2014/main" id="{73093633-6A91-42B5-961C-4B3A5DDF2146}"/>
              </a:ext>
            </a:extLst>
          </p:cNvPr>
          <p:cNvSpPr/>
          <p:nvPr userDrawn="1"/>
        </p:nvSpPr>
        <p:spPr>
          <a:xfrm>
            <a:off x="6310033" y="4056424"/>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p>
        </p:txBody>
      </p:sp>
      <p:sp>
        <p:nvSpPr>
          <p:cNvPr id="2" name="Espace réservé du pied de page 1">
            <a:extLst>
              <a:ext uri="{FF2B5EF4-FFF2-40B4-BE49-F238E27FC236}">
                <a16:creationId xmlns:a16="http://schemas.microsoft.com/office/drawing/2014/main" id="{D6B1A7E0-D0BF-7FCA-D296-94BFC0D611C5}"/>
              </a:ext>
            </a:extLst>
          </p:cNvPr>
          <p:cNvSpPr>
            <a:spLocks noGrp="1"/>
          </p:cNvSpPr>
          <p:nvPr>
            <p:ph type="ftr" sz="quarter" idx="33"/>
          </p:nvPr>
        </p:nvSpPr>
        <p:spPr>
          <a:xfrm>
            <a:off x="484632" y="6217920"/>
            <a:ext cx="4114800" cy="365125"/>
          </a:xfrm>
        </p:spPr>
        <p:txBody>
          <a:bodyPr rtlCol="0"/>
          <a:lstStyle>
            <a:lvl1pPr>
              <a:defRPr lang="fr-FR">
                <a:solidFill>
                  <a:schemeClr val="accent6"/>
                </a:solidFill>
              </a:defRPr>
            </a:lvl1pPr>
          </a:lstStyle>
          <a:p>
            <a:pPr rtl="0"/>
            <a:r>
              <a:rPr lang="fr-FR"/>
              <a:t>Titre de la présentation</a:t>
            </a:r>
          </a:p>
        </p:txBody>
      </p:sp>
      <p:sp>
        <p:nvSpPr>
          <p:cNvPr id="3" name="Espace réservé du numéro de diapositive 2">
            <a:extLst>
              <a:ext uri="{FF2B5EF4-FFF2-40B4-BE49-F238E27FC236}">
                <a16:creationId xmlns:a16="http://schemas.microsoft.com/office/drawing/2014/main" id="{FCAC10D1-DF42-8734-0793-84312B963E62}"/>
              </a:ext>
            </a:extLst>
          </p:cNvPr>
          <p:cNvSpPr>
            <a:spLocks noGrp="1"/>
          </p:cNvSpPr>
          <p:nvPr>
            <p:ph type="sldNum" sz="quarter" idx="34"/>
          </p:nvPr>
        </p:nvSpPr>
        <p:spPr>
          <a:xfrm>
            <a:off x="11194169" y="6217920"/>
            <a:ext cx="458592" cy="365125"/>
          </a:xfrm>
        </p:spPr>
        <p:txBody>
          <a:bodyPr rtlCol="0"/>
          <a:lstStyle>
            <a:lvl1pPr>
              <a:defRPr lang="fr-FR">
                <a:solidFill>
                  <a:schemeClr val="accent6"/>
                </a:solidFill>
              </a:defRPr>
            </a:lvl1pPr>
          </a:lstStyle>
          <a:p>
            <a:pPr rtl="0"/>
            <a:fld id="{47FEACEE-25B4-4A2D-B147-27296E36371D}" type="slidenum">
              <a:rPr lang="fr-FR" altLang="zh-CN" smtClean="0"/>
              <a:pPr rtl="0"/>
              <a:t>‹N°›</a:t>
            </a:fld>
            <a:endParaRPr lang="fr-FR" altLang="zh-CN"/>
          </a:p>
        </p:txBody>
      </p:sp>
    </p:spTree>
    <p:extLst>
      <p:ext uri="{BB962C8B-B14F-4D97-AF65-F5344CB8AC3E}">
        <p14:creationId xmlns:p14="http://schemas.microsoft.com/office/powerpoint/2010/main" val="862097048"/>
      </p:ext>
    </p:extLst>
  </p:cSld>
  <p:clrMapOvr>
    <a:masterClrMapping/>
  </p:clrMapOvr>
  <p:extLst>
    <p:ext uri="{DCECCB84-F9BA-43D5-87BE-67443E8EF086}">
      <p15:sldGuideLst xmlns:p15="http://schemas.microsoft.com/office/powerpoint/2012/main">
        <p15:guide id="1" orient="horz" pos="528">
          <p15:clr>
            <a:srgbClr val="FBAE40"/>
          </p15:clr>
        </p15:guide>
        <p15:guide id="2" pos="504"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troduction">
    <p:spTree>
      <p:nvGrpSpPr>
        <p:cNvPr id="1" name=""/>
        <p:cNvGrpSpPr/>
        <p:nvPr/>
      </p:nvGrpSpPr>
      <p:grpSpPr>
        <a:xfrm>
          <a:off x="0" y="0"/>
          <a:ext cx="0" cy="0"/>
          <a:chOff x="0" y="0"/>
          <a:chExt cx="0" cy="0"/>
        </a:xfrm>
      </p:grpSpPr>
      <p:sp>
        <p:nvSpPr>
          <p:cNvPr id="6" name="Titre 5">
            <a:extLst>
              <a:ext uri="{FF2B5EF4-FFF2-40B4-BE49-F238E27FC236}">
                <a16:creationId xmlns:a16="http://schemas.microsoft.com/office/drawing/2014/main" id="{50C1D3CF-F6AF-93EB-C40E-C278E58442C0}"/>
              </a:ext>
            </a:extLst>
          </p:cNvPr>
          <p:cNvSpPr>
            <a:spLocks noGrp="1"/>
          </p:cNvSpPr>
          <p:nvPr>
            <p:ph type="title"/>
          </p:nvPr>
        </p:nvSpPr>
        <p:spPr>
          <a:xfrm>
            <a:off x="509574" y="2096892"/>
            <a:ext cx="5117162" cy="1325563"/>
          </a:xfrm>
        </p:spPr>
        <p:txBody>
          <a:bodyPr rtlCol="0">
            <a:noAutofit/>
          </a:bodyPr>
          <a:lstStyle>
            <a:lvl1pPr>
              <a:defRPr lang="fr-FR">
                <a:solidFill>
                  <a:schemeClr val="accent6"/>
                </a:solidFill>
              </a:defRPr>
            </a:lvl1pPr>
          </a:lstStyle>
          <a:p>
            <a:pPr rtl="0"/>
            <a:r>
              <a:rPr lang="fr-FR"/>
              <a:t>Modifiez le style du titre</a:t>
            </a:r>
          </a:p>
        </p:txBody>
      </p:sp>
      <p:sp>
        <p:nvSpPr>
          <p:cNvPr id="14" name="Espace réservé du contenu 47">
            <a:extLst>
              <a:ext uri="{FF2B5EF4-FFF2-40B4-BE49-F238E27FC236}">
                <a16:creationId xmlns:a16="http://schemas.microsoft.com/office/drawing/2014/main" id="{E61594E5-F661-407F-9B5E-62267D2E6AAD}"/>
              </a:ext>
            </a:extLst>
          </p:cNvPr>
          <p:cNvSpPr>
            <a:spLocks noGrp="1"/>
          </p:cNvSpPr>
          <p:nvPr>
            <p:ph type="body" sz="quarter" idx="28" hasCustomPrompt="1"/>
          </p:nvPr>
        </p:nvSpPr>
        <p:spPr>
          <a:xfrm>
            <a:off x="509574" y="3435546"/>
            <a:ext cx="4260180" cy="1294530"/>
          </a:xfrm>
          <a:prstGeom prst="rect">
            <a:avLst/>
          </a:prstGeom>
        </p:spPr>
        <p:txBody>
          <a:bodyPr rtlCol="0">
            <a:noAutofit/>
          </a:bodyPr>
          <a:lstStyle>
            <a:lvl1pPr marL="0" indent="0">
              <a:lnSpc>
                <a:spcPct val="100000"/>
              </a:lnSpc>
              <a:buNone/>
              <a:defRPr lang="fr-FR" sz="15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21" name="Espace réservé d’image 20">
            <a:extLst>
              <a:ext uri="{FF2B5EF4-FFF2-40B4-BE49-F238E27FC236}">
                <a16:creationId xmlns:a16="http://schemas.microsoft.com/office/drawing/2014/main" id="{988BDF24-3B67-5B77-0D48-319FA7FD0F65}"/>
              </a:ext>
            </a:extLst>
          </p:cNvPr>
          <p:cNvSpPr>
            <a:spLocks noGrp="1"/>
          </p:cNvSpPr>
          <p:nvPr>
            <p:ph type="pic" sz="quarter" idx="51"/>
          </p:nvPr>
        </p:nvSpPr>
        <p:spPr>
          <a:xfrm>
            <a:off x="5745001" y="0"/>
            <a:ext cx="6446999" cy="6858000"/>
          </a:xfrm>
          <a:custGeom>
            <a:avLst/>
            <a:gdLst>
              <a:gd name="connsiteX0" fmla="*/ 2550369 w 6483642"/>
              <a:gd name="connsiteY0" fmla="*/ 0 h 6858000"/>
              <a:gd name="connsiteX1" fmla="*/ 4338592 w 6483642"/>
              <a:gd name="connsiteY1" fmla="*/ 0 h 6858000"/>
              <a:gd name="connsiteX2" fmla="*/ 6483642 w 6483642"/>
              <a:gd name="connsiteY2" fmla="*/ 1338386 h 6858000"/>
              <a:gd name="connsiteX3" fmla="*/ 6483642 w 6483642"/>
              <a:gd name="connsiteY3" fmla="*/ 5624376 h 6858000"/>
              <a:gd name="connsiteX4" fmla="*/ 4378767 w 6483642"/>
              <a:gd name="connsiteY4" fmla="*/ 6858000 h 6858000"/>
              <a:gd name="connsiteX5" fmla="*/ 2590564 w 6483642"/>
              <a:gd name="connsiteY5" fmla="*/ 6858000 h 6858000"/>
              <a:gd name="connsiteX6" fmla="*/ 133 w 6483642"/>
              <a:gd name="connsiteY6" fmla="*/ 5332429 h 6858000"/>
              <a:gd name="connsiteX7" fmla="*/ 20164 w 6483642"/>
              <a:gd name="connsiteY7" fmla="*/ 1404433 h 6858000"/>
              <a:gd name="connsiteX0" fmla="*/ 2530205 w 6463478"/>
              <a:gd name="connsiteY0" fmla="*/ 0 h 6858000"/>
              <a:gd name="connsiteX1" fmla="*/ 4318428 w 6463478"/>
              <a:gd name="connsiteY1" fmla="*/ 0 h 6858000"/>
              <a:gd name="connsiteX2" fmla="*/ 6463478 w 6463478"/>
              <a:gd name="connsiteY2" fmla="*/ 1338386 h 6858000"/>
              <a:gd name="connsiteX3" fmla="*/ 6463478 w 6463478"/>
              <a:gd name="connsiteY3" fmla="*/ 5624376 h 6858000"/>
              <a:gd name="connsiteX4" fmla="*/ 4358603 w 6463478"/>
              <a:gd name="connsiteY4" fmla="*/ 6858000 h 6858000"/>
              <a:gd name="connsiteX5" fmla="*/ 2570400 w 6463478"/>
              <a:gd name="connsiteY5" fmla="*/ 6858000 h 6858000"/>
              <a:gd name="connsiteX6" fmla="*/ 17140 w 6463478"/>
              <a:gd name="connsiteY6" fmla="*/ 5339864 h 6858000"/>
              <a:gd name="connsiteX7" fmla="*/ 0 w 6463478"/>
              <a:gd name="connsiteY7" fmla="*/ 1404433 h 6858000"/>
              <a:gd name="connsiteX8" fmla="*/ 2530205 w 6463478"/>
              <a:gd name="connsiteY8" fmla="*/ 0 h 6858000"/>
              <a:gd name="connsiteX0" fmla="*/ 2513726 w 6446999"/>
              <a:gd name="connsiteY0" fmla="*/ 0 h 6858000"/>
              <a:gd name="connsiteX1" fmla="*/ 4301949 w 6446999"/>
              <a:gd name="connsiteY1" fmla="*/ 0 h 6858000"/>
              <a:gd name="connsiteX2" fmla="*/ 6446999 w 6446999"/>
              <a:gd name="connsiteY2" fmla="*/ 1338386 h 6858000"/>
              <a:gd name="connsiteX3" fmla="*/ 6446999 w 6446999"/>
              <a:gd name="connsiteY3" fmla="*/ 5624376 h 6858000"/>
              <a:gd name="connsiteX4" fmla="*/ 4342124 w 6446999"/>
              <a:gd name="connsiteY4" fmla="*/ 6858000 h 6858000"/>
              <a:gd name="connsiteX5" fmla="*/ 2553921 w 6446999"/>
              <a:gd name="connsiteY5" fmla="*/ 6858000 h 6858000"/>
              <a:gd name="connsiteX6" fmla="*/ 661 w 6446999"/>
              <a:gd name="connsiteY6" fmla="*/ 5339864 h 6858000"/>
              <a:gd name="connsiteX7" fmla="*/ 299 w 6446999"/>
              <a:gd name="connsiteY7" fmla="*/ 1396044 h 6858000"/>
              <a:gd name="connsiteX8" fmla="*/ 2513726 w 6446999"/>
              <a:gd name="connsiteY8"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46999" h="6858000">
                <a:moveTo>
                  <a:pt x="2513726" y="0"/>
                </a:moveTo>
                <a:lnTo>
                  <a:pt x="4301949" y="0"/>
                </a:lnTo>
                <a:lnTo>
                  <a:pt x="6446999" y="1338386"/>
                </a:lnTo>
                <a:lnTo>
                  <a:pt x="6446999" y="5624376"/>
                </a:lnTo>
                <a:lnTo>
                  <a:pt x="4342124" y="6858000"/>
                </a:lnTo>
                <a:lnTo>
                  <a:pt x="2553921" y="6858000"/>
                </a:lnTo>
                <a:lnTo>
                  <a:pt x="661" y="5339864"/>
                </a:lnTo>
                <a:cubicBezTo>
                  <a:pt x="-1473" y="4048155"/>
                  <a:pt x="2433" y="2687753"/>
                  <a:pt x="299" y="1396044"/>
                </a:cubicBezTo>
                <a:lnTo>
                  <a:pt x="2513726" y="0"/>
                </a:lnTo>
                <a:close/>
              </a:path>
            </a:pathLst>
          </a:custGeom>
          <a:noFill/>
        </p:spPr>
        <p:txBody>
          <a:bodyPr wrap="square" rtlCol="0"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dirty="0">
                <a:solidFill>
                  <a:schemeClr val="accent6"/>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lang="fr-FR"/>
            </a:pPr>
            <a:r>
              <a:rPr lang="fr-FR"/>
              <a:t>Cliquez sur l'icône pour ajouter une image</a:t>
            </a:r>
          </a:p>
        </p:txBody>
      </p:sp>
      <p:sp>
        <p:nvSpPr>
          <p:cNvPr id="5" name="Espace réservé du pied de page 4">
            <a:extLst>
              <a:ext uri="{FF2B5EF4-FFF2-40B4-BE49-F238E27FC236}">
                <a16:creationId xmlns:a16="http://schemas.microsoft.com/office/drawing/2014/main" id="{41F6C45B-70BB-86F1-1866-F93BEC26ACF8}"/>
              </a:ext>
            </a:extLst>
          </p:cNvPr>
          <p:cNvSpPr>
            <a:spLocks noGrp="1"/>
          </p:cNvSpPr>
          <p:nvPr>
            <p:ph type="ftr" sz="quarter" idx="52"/>
          </p:nvPr>
        </p:nvSpPr>
        <p:spPr/>
        <p:txBody>
          <a:bodyPr rtlCol="0">
            <a:noAutofit/>
          </a:bodyPr>
          <a:lstStyle>
            <a:lvl1pPr>
              <a:defRPr lang="fr-FR">
                <a:solidFill>
                  <a:schemeClr val="accent6"/>
                </a:solidFill>
              </a:defRPr>
            </a:lvl1pPr>
          </a:lstStyle>
          <a:p>
            <a:pPr rtl="0"/>
            <a:r>
              <a:rPr lang="fr-FR"/>
              <a:t>Titre de la présentation</a:t>
            </a:r>
          </a:p>
        </p:txBody>
      </p:sp>
      <p:sp>
        <p:nvSpPr>
          <p:cNvPr id="7" name="Espace réservé du numéro de diapositive 6">
            <a:extLst>
              <a:ext uri="{FF2B5EF4-FFF2-40B4-BE49-F238E27FC236}">
                <a16:creationId xmlns:a16="http://schemas.microsoft.com/office/drawing/2014/main" id="{0870044D-485D-043B-9D5B-C01AA8E06447}"/>
              </a:ext>
            </a:extLst>
          </p:cNvPr>
          <p:cNvSpPr>
            <a:spLocks noGrp="1"/>
          </p:cNvSpPr>
          <p:nvPr>
            <p:ph type="sldNum" sz="quarter" idx="53"/>
          </p:nvPr>
        </p:nvSpPr>
        <p:spPr/>
        <p:txBody>
          <a:bodyPr rtlCol="0">
            <a:noAutofit/>
          </a:bodyPr>
          <a:lstStyle>
            <a:lvl1pPr>
              <a:defRPr lang="fr-FR">
                <a:solidFill>
                  <a:schemeClr val="accent6"/>
                </a:solidFill>
              </a:defRPr>
            </a:lvl1pPr>
          </a:lstStyle>
          <a:p>
            <a:pPr rtl="0"/>
            <a:fld id="{47FEACEE-25B4-4A2D-B147-27296E36371D}" type="slidenum">
              <a:rPr lang="fr-FR" altLang="zh-CN" smtClean="0"/>
              <a:pPr rtl="0"/>
              <a:t>‹N°›</a:t>
            </a:fld>
            <a:endParaRPr lang="fr-FR" altLang="zh-CN"/>
          </a:p>
        </p:txBody>
      </p:sp>
    </p:spTree>
    <p:extLst>
      <p:ext uri="{BB962C8B-B14F-4D97-AF65-F5344CB8AC3E}">
        <p14:creationId xmlns:p14="http://schemas.microsoft.com/office/powerpoint/2010/main" val="4161259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n-tête de section">
    <p:spTree>
      <p:nvGrpSpPr>
        <p:cNvPr id="1" name=""/>
        <p:cNvGrpSpPr/>
        <p:nvPr/>
      </p:nvGrpSpPr>
      <p:grpSpPr>
        <a:xfrm>
          <a:off x="0" y="0"/>
          <a:ext cx="0" cy="0"/>
          <a:chOff x="0" y="0"/>
          <a:chExt cx="0" cy="0"/>
        </a:xfrm>
      </p:grpSpPr>
      <p:sp>
        <p:nvSpPr>
          <p:cNvPr id="8" name="Espace réservé du titre 4">
            <a:extLst>
              <a:ext uri="{FF2B5EF4-FFF2-40B4-BE49-F238E27FC236}">
                <a16:creationId xmlns:a16="http://schemas.microsoft.com/office/drawing/2014/main" id="{F73BF8E3-2426-5D65-6582-D4B03C765A5D}"/>
              </a:ext>
            </a:extLst>
          </p:cNvPr>
          <p:cNvSpPr>
            <a:spLocks noGrp="1"/>
          </p:cNvSpPr>
          <p:nvPr>
            <p:ph type="title"/>
          </p:nvPr>
        </p:nvSpPr>
        <p:spPr>
          <a:xfrm>
            <a:off x="6710510" y="2016579"/>
            <a:ext cx="4441188" cy="2775857"/>
          </a:xfrm>
          <a:prstGeom prst="rect">
            <a:avLst/>
          </a:prstGeom>
        </p:spPr>
        <p:txBody>
          <a:bodyPr vert="horz" lIns="91440" tIns="45720" rIns="91440" bIns="45720" rtlCol="0" anchor="ctr">
            <a:noAutofit/>
          </a:bodyPr>
          <a:lstStyle>
            <a:lvl1pPr>
              <a:defRPr lang="fr-FR">
                <a:solidFill>
                  <a:schemeClr val="accent6"/>
                </a:solidFill>
              </a:defRPr>
            </a:lvl1pPr>
          </a:lstStyle>
          <a:p>
            <a:pPr rtl="0"/>
            <a:r>
              <a:rPr lang="fr-FR"/>
              <a:t>Modifiez le style du titre</a:t>
            </a:r>
          </a:p>
        </p:txBody>
      </p:sp>
      <p:sp>
        <p:nvSpPr>
          <p:cNvPr id="18" name="Hexagone 17">
            <a:extLst>
              <a:ext uri="{FF2B5EF4-FFF2-40B4-BE49-F238E27FC236}">
                <a16:creationId xmlns:a16="http://schemas.microsoft.com/office/drawing/2014/main" id="{ADF8D8A3-175E-9A50-A98B-3766DAAB5EE2}"/>
              </a:ext>
            </a:extLst>
          </p:cNvPr>
          <p:cNvSpPr/>
          <p:nvPr userDrawn="1"/>
        </p:nvSpPr>
        <p:spPr>
          <a:xfrm rot="5400000">
            <a:off x="1308232" y="2004972"/>
            <a:ext cx="3593592" cy="2880360"/>
          </a:xfrm>
          <a:prstGeom prst="hexagon">
            <a:avLst>
              <a:gd name="adj" fmla="val 31211"/>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11" name="Texte 47" descr="Cliquez sur l’icône pour ajouter une image">
            <a:extLst>
              <a:ext uri="{FF2B5EF4-FFF2-40B4-BE49-F238E27FC236}">
                <a16:creationId xmlns:a16="http://schemas.microsoft.com/office/drawing/2014/main" id="{B264F104-ED4D-9A7F-E598-295893E05B7F}"/>
              </a:ext>
            </a:extLst>
          </p:cNvPr>
          <p:cNvSpPr>
            <a:spLocks noGrp="1"/>
          </p:cNvSpPr>
          <p:nvPr>
            <p:ph type="body" sz="quarter" idx="28" hasCustomPrompt="1"/>
          </p:nvPr>
        </p:nvSpPr>
        <p:spPr>
          <a:xfrm>
            <a:off x="2319235" y="2911781"/>
            <a:ext cx="1570612" cy="1070829"/>
          </a:xfrm>
          <a:prstGeom prst="rect">
            <a:avLst/>
          </a:prstGeom>
        </p:spPr>
        <p:txBody>
          <a:bodyPr rtlCol="0">
            <a:noAutofit/>
          </a:bodyPr>
          <a:lstStyle>
            <a:lvl1pPr marL="0" indent="0" algn="ctr">
              <a:lnSpc>
                <a:spcPct val="113000"/>
              </a:lnSpc>
              <a:buNone/>
              <a:defRPr lang="fr-FR" sz="1800" b="1" cap="all" baseline="0">
                <a:solidFill>
                  <a:schemeClr val="accent6"/>
                </a:solidFill>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17" name="Espace réservé d’image 16">
            <a:extLst>
              <a:ext uri="{FF2B5EF4-FFF2-40B4-BE49-F238E27FC236}">
                <a16:creationId xmlns:a16="http://schemas.microsoft.com/office/drawing/2014/main" id="{7A084A88-6A62-9495-6CFE-1127D5CAAAB2}"/>
              </a:ext>
            </a:extLst>
          </p:cNvPr>
          <p:cNvSpPr>
            <a:spLocks noGrp="1"/>
          </p:cNvSpPr>
          <p:nvPr>
            <p:ph type="pic" sz="quarter" idx="47"/>
          </p:nvPr>
        </p:nvSpPr>
        <p:spPr>
          <a:xfrm>
            <a:off x="581710" y="555648"/>
            <a:ext cx="5045662" cy="5783096"/>
          </a:xfrm>
          <a:custGeom>
            <a:avLst/>
            <a:gdLst>
              <a:gd name="connsiteX0" fmla="*/ 2523318 w 5045662"/>
              <a:gd name="connsiteY0" fmla="*/ 1092708 h 5783096"/>
              <a:gd name="connsiteX1" fmla="*/ 1083139 w 5045662"/>
              <a:gd name="connsiteY1" fmla="*/ 1991697 h 5783096"/>
              <a:gd name="connsiteX2" fmla="*/ 1083139 w 5045662"/>
              <a:gd name="connsiteY2" fmla="*/ 3787311 h 5783096"/>
              <a:gd name="connsiteX3" fmla="*/ 2523318 w 5045662"/>
              <a:gd name="connsiteY3" fmla="*/ 4686300 h 5783096"/>
              <a:gd name="connsiteX4" fmla="*/ 3963497 w 5045662"/>
              <a:gd name="connsiteY4" fmla="*/ 3787311 h 5783096"/>
              <a:gd name="connsiteX5" fmla="*/ 3963497 w 5045662"/>
              <a:gd name="connsiteY5" fmla="*/ 1991697 h 5783096"/>
              <a:gd name="connsiteX6" fmla="*/ 2470122 w 5045662"/>
              <a:gd name="connsiteY6" fmla="*/ 0 h 5783096"/>
              <a:gd name="connsiteX7" fmla="*/ 5037208 w 5045662"/>
              <a:gd name="connsiteY7" fmla="*/ 1458369 h 5783096"/>
              <a:gd name="connsiteX8" fmla="*/ 5045662 w 5045662"/>
              <a:gd name="connsiteY8" fmla="*/ 4339769 h 5783096"/>
              <a:gd name="connsiteX9" fmla="*/ 2561576 w 5045662"/>
              <a:gd name="connsiteY9" fmla="*/ 5783096 h 5783096"/>
              <a:gd name="connsiteX10" fmla="*/ 24164 w 5045662"/>
              <a:gd name="connsiteY10" fmla="*/ 4354881 h 5783096"/>
              <a:gd name="connsiteX11" fmla="*/ 0 w 5045662"/>
              <a:gd name="connsiteY11" fmla="*/ 1453765 h 57830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045662" h="5783096">
                <a:moveTo>
                  <a:pt x="2523318" y="1092708"/>
                </a:moveTo>
                <a:lnTo>
                  <a:pt x="1083139" y="1991697"/>
                </a:lnTo>
                <a:lnTo>
                  <a:pt x="1083139" y="3787311"/>
                </a:lnTo>
                <a:lnTo>
                  <a:pt x="2523318" y="4686300"/>
                </a:lnTo>
                <a:lnTo>
                  <a:pt x="3963497" y="3787311"/>
                </a:lnTo>
                <a:lnTo>
                  <a:pt x="3963497" y="1991697"/>
                </a:lnTo>
                <a:close/>
                <a:moveTo>
                  <a:pt x="2470122" y="0"/>
                </a:moveTo>
                <a:lnTo>
                  <a:pt x="5037208" y="1458369"/>
                </a:lnTo>
                <a:cubicBezTo>
                  <a:pt x="5040026" y="2418836"/>
                  <a:pt x="5042844" y="3379302"/>
                  <a:pt x="5045662" y="4339769"/>
                </a:cubicBezTo>
                <a:lnTo>
                  <a:pt x="2561576" y="5783096"/>
                </a:lnTo>
                <a:lnTo>
                  <a:pt x="24164" y="4354881"/>
                </a:lnTo>
                <a:lnTo>
                  <a:pt x="0" y="1453765"/>
                </a:lnTo>
                <a:close/>
              </a:path>
            </a:pathLst>
          </a:custGeom>
        </p:spPr>
        <p:txBody>
          <a:bodyPr wrap="square" tIns="457200" rtlCol="0">
            <a:noAutofit/>
          </a:bodyPr>
          <a:lstStyle>
            <a:lvl1pPr marL="0" indent="0" algn="ctr">
              <a:buNone/>
              <a:defRPr lang="fr-FR">
                <a:solidFill>
                  <a:schemeClr val="accent6"/>
                </a:solidFill>
              </a:defRPr>
            </a:lvl1pPr>
          </a:lstStyle>
          <a:p>
            <a:pPr rtl="0"/>
            <a:r>
              <a:rPr lang="fr-FR"/>
              <a:t>Cliquez sur l'icône pour ajouter une image</a:t>
            </a:r>
          </a:p>
        </p:txBody>
      </p:sp>
    </p:spTree>
    <p:extLst>
      <p:ext uri="{BB962C8B-B14F-4D97-AF65-F5344CB8AC3E}">
        <p14:creationId xmlns:p14="http://schemas.microsoft.com/office/powerpoint/2010/main" val="3407711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C42BC57-1D8D-9F59-24F9-1E8232279959}"/>
              </a:ext>
            </a:extLst>
          </p:cNvPr>
          <p:cNvSpPr>
            <a:spLocks noGrp="1"/>
          </p:cNvSpPr>
          <p:nvPr>
            <p:ph type="title"/>
          </p:nvPr>
        </p:nvSpPr>
        <p:spPr>
          <a:xfrm>
            <a:off x="587829" y="507076"/>
            <a:ext cx="10515600" cy="1115434"/>
          </a:xfrm>
        </p:spPr>
        <p:txBody>
          <a:bodyPr rtlCol="0"/>
          <a:lstStyle>
            <a:lvl1pPr>
              <a:defRPr lang="fr-FR">
                <a:solidFill>
                  <a:schemeClr val="accent6"/>
                </a:solidFill>
              </a:defRPr>
            </a:lvl1pPr>
          </a:lstStyle>
          <a:p>
            <a:pPr rtl="0"/>
            <a:r>
              <a:rPr lang="fr-FR"/>
              <a:t>Modifiez le style du titre</a:t>
            </a:r>
          </a:p>
        </p:txBody>
      </p:sp>
      <p:sp>
        <p:nvSpPr>
          <p:cNvPr id="11" name="Espace réservé du contenu 47">
            <a:extLst>
              <a:ext uri="{FF2B5EF4-FFF2-40B4-BE49-F238E27FC236}">
                <a16:creationId xmlns:a16="http://schemas.microsoft.com/office/drawing/2014/main" id="{561744A6-D3EA-42C3-8E71-3BB8BA1E6149}"/>
              </a:ext>
            </a:extLst>
          </p:cNvPr>
          <p:cNvSpPr>
            <a:spLocks noGrp="1"/>
          </p:cNvSpPr>
          <p:nvPr>
            <p:ph type="chart" sz="quarter" idx="27" hasCustomPrompt="1"/>
          </p:nvPr>
        </p:nvSpPr>
        <p:spPr>
          <a:xfrm>
            <a:off x="587829" y="1622510"/>
            <a:ext cx="10889796" cy="4155757"/>
          </a:xfrm>
          <a:prstGeom prst="rect">
            <a:avLst/>
          </a:prstGeom>
        </p:spPr>
        <p:txBody>
          <a:bodyPr rtlCol="0"/>
          <a:lstStyle>
            <a:lvl1pPr>
              <a:defRPr lang="fr-FR">
                <a:solidFill>
                  <a:schemeClr val="accent6"/>
                </a:solidFill>
              </a:defRPr>
            </a:lvl1pPr>
          </a:lstStyle>
          <a:p>
            <a:pPr rtl="0"/>
            <a:r>
              <a:rPr lang="fr-FR"/>
              <a:t>Cliquez pour modifier le style de texte du masque</a:t>
            </a:r>
            <a:endParaRPr lang="fr-FR" altLang="en-US"/>
          </a:p>
        </p:txBody>
      </p:sp>
      <p:sp>
        <p:nvSpPr>
          <p:cNvPr id="3" name="Espace réservé du pied de page 2">
            <a:extLst>
              <a:ext uri="{FF2B5EF4-FFF2-40B4-BE49-F238E27FC236}">
                <a16:creationId xmlns:a16="http://schemas.microsoft.com/office/drawing/2014/main" id="{D1C82179-6F61-D1EC-D800-74B748B37F0E}"/>
              </a:ext>
            </a:extLst>
          </p:cNvPr>
          <p:cNvSpPr>
            <a:spLocks noGrp="1"/>
          </p:cNvSpPr>
          <p:nvPr>
            <p:ph type="ftr" sz="quarter" idx="28"/>
          </p:nvPr>
        </p:nvSpPr>
        <p:spPr/>
        <p:txBody>
          <a:bodyPr rtlCol="0"/>
          <a:lstStyle>
            <a:lvl1pPr>
              <a:defRPr lang="fr-FR">
                <a:solidFill>
                  <a:schemeClr val="accent6"/>
                </a:solidFill>
              </a:defRPr>
            </a:lvl1pPr>
          </a:lstStyle>
          <a:p>
            <a:pPr rtl="0"/>
            <a:r>
              <a:rPr lang="fr-FR"/>
              <a:t>Titre de la présentation</a:t>
            </a:r>
          </a:p>
        </p:txBody>
      </p:sp>
      <p:sp>
        <p:nvSpPr>
          <p:cNvPr id="5" name="Espace réservé du numéro de diapositive 4">
            <a:extLst>
              <a:ext uri="{FF2B5EF4-FFF2-40B4-BE49-F238E27FC236}">
                <a16:creationId xmlns:a16="http://schemas.microsoft.com/office/drawing/2014/main" id="{38803A51-0211-9F66-D20B-444BC94AA39E}"/>
              </a:ext>
            </a:extLst>
          </p:cNvPr>
          <p:cNvSpPr>
            <a:spLocks noGrp="1"/>
          </p:cNvSpPr>
          <p:nvPr>
            <p:ph type="sldNum" sz="quarter" idx="29"/>
          </p:nvPr>
        </p:nvSpPr>
        <p:spPr/>
        <p:txBody>
          <a:bodyPr rtlCol="0"/>
          <a:lstStyle>
            <a:lvl1pPr>
              <a:defRPr lang="fr-FR">
                <a:solidFill>
                  <a:schemeClr val="accent6"/>
                </a:solidFill>
              </a:defRPr>
            </a:lvl1pPr>
          </a:lstStyle>
          <a:p>
            <a:pPr rtl="0"/>
            <a:fld id="{47FEACEE-25B4-4A2D-B147-27296E36371D}" type="slidenum">
              <a:rPr lang="fr-FR" altLang="zh-CN" smtClean="0"/>
              <a:pPr rtl="0"/>
              <a:t>‹N°›</a:t>
            </a:fld>
            <a:endParaRPr lang="fr-FR" altLang="zh-CN"/>
          </a:p>
        </p:txBody>
      </p:sp>
    </p:spTree>
    <p:extLst>
      <p:ext uri="{BB962C8B-B14F-4D97-AF65-F5344CB8AC3E}">
        <p14:creationId xmlns:p14="http://schemas.microsoft.com/office/powerpoint/2010/main" val="26768272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et contenu avec conception">
    <p:spTree>
      <p:nvGrpSpPr>
        <p:cNvPr id="1" name=""/>
        <p:cNvGrpSpPr/>
        <p:nvPr/>
      </p:nvGrpSpPr>
      <p:grpSpPr>
        <a:xfrm>
          <a:off x="0" y="0"/>
          <a:ext cx="0" cy="0"/>
          <a:chOff x="0" y="0"/>
          <a:chExt cx="0" cy="0"/>
        </a:xfrm>
      </p:grpSpPr>
      <p:sp>
        <p:nvSpPr>
          <p:cNvPr id="11" name="Espace réservé du titre 4">
            <a:extLst>
              <a:ext uri="{FF2B5EF4-FFF2-40B4-BE49-F238E27FC236}">
                <a16:creationId xmlns:a16="http://schemas.microsoft.com/office/drawing/2014/main" id="{05751864-B11A-0286-13EA-2AC2A2C8DD5D}"/>
              </a:ext>
            </a:extLst>
          </p:cNvPr>
          <p:cNvSpPr>
            <a:spLocks noGrp="1"/>
          </p:cNvSpPr>
          <p:nvPr>
            <p:ph type="title"/>
          </p:nvPr>
        </p:nvSpPr>
        <p:spPr>
          <a:xfrm>
            <a:off x="581709" y="721538"/>
            <a:ext cx="10889796" cy="1418998"/>
          </a:xfrm>
          <a:prstGeom prst="rect">
            <a:avLst/>
          </a:prstGeom>
        </p:spPr>
        <p:txBody>
          <a:bodyPr vert="horz" lIns="91440" tIns="45720" rIns="91440" bIns="45720" rtlCol="0" anchor="t">
            <a:noAutofit/>
          </a:bodyPr>
          <a:lstStyle>
            <a:lvl1pPr>
              <a:defRPr lang="fr-FR">
                <a:solidFill>
                  <a:schemeClr val="accent6"/>
                </a:solidFill>
              </a:defRPr>
            </a:lvl1pPr>
          </a:lstStyle>
          <a:p>
            <a:pPr rtl="0"/>
            <a:r>
              <a:rPr lang="fr-FR"/>
              <a:t>Modifiez le style du titre</a:t>
            </a:r>
          </a:p>
        </p:txBody>
      </p:sp>
      <p:sp>
        <p:nvSpPr>
          <p:cNvPr id="10" name="Espace réservé au tableau">
            <a:extLst>
              <a:ext uri="{FF2B5EF4-FFF2-40B4-BE49-F238E27FC236}">
                <a16:creationId xmlns:a16="http://schemas.microsoft.com/office/drawing/2014/main" id="{CFC5FF09-DE50-4155-81A0-5DD9B700F205}"/>
              </a:ext>
            </a:extLst>
          </p:cNvPr>
          <p:cNvSpPr>
            <a:spLocks noGrp="1"/>
          </p:cNvSpPr>
          <p:nvPr>
            <p:ph type="tbl" sz="quarter" idx="27" hasCustomPrompt="1"/>
          </p:nvPr>
        </p:nvSpPr>
        <p:spPr>
          <a:xfrm>
            <a:off x="581709" y="1614198"/>
            <a:ext cx="10889796" cy="4317856"/>
          </a:xfrm>
          <a:prstGeom prst="rect">
            <a:avLst/>
          </a:prstGeom>
        </p:spPr>
        <p:txBody>
          <a:bodyPr rtlCol="0">
            <a:noAutofit/>
          </a:bodyPr>
          <a:lstStyle>
            <a:lvl1pPr>
              <a:defRPr lang="fr-FR">
                <a:solidFill>
                  <a:schemeClr val="accent6"/>
                </a:solidFill>
              </a:defRPr>
            </a:lvl1pPr>
          </a:lstStyle>
          <a:p>
            <a:pPr rtl="0"/>
            <a:r>
              <a:rPr lang="fr-FR"/>
              <a:t>Cliquez pour modifier le style de texte du masque</a:t>
            </a:r>
            <a:endParaRPr lang="fr-FR" altLang="en-US"/>
          </a:p>
        </p:txBody>
      </p:sp>
      <p:sp>
        <p:nvSpPr>
          <p:cNvPr id="9" name="Forme libre : Forme 5">
            <a:extLst>
              <a:ext uri="{FF2B5EF4-FFF2-40B4-BE49-F238E27FC236}">
                <a16:creationId xmlns:a16="http://schemas.microsoft.com/office/drawing/2014/main" id="{3F619E6B-153E-B522-47EB-4104C405736C}"/>
              </a:ext>
            </a:extLst>
          </p:cNvPr>
          <p:cNvSpPr/>
          <p:nvPr userDrawn="1"/>
        </p:nvSpPr>
        <p:spPr>
          <a:xfrm>
            <a:off x="10551278" y="4665388"/>
            <a:ext cx="603952" cy="68174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solidFill>
                <a:schemeClr val="accent6"/>
              </a:solidFill>
            </a:endParaRPr>
          </a:p>
        </p:txBody>
      </p:sp>
      <p:sp>
        <p:nvSpPr>
          <p:cNvPr id="12" name="Forme libre 11">
            <a:extLst>
              <a:ext uri="{FF2B5EF4-FFF2-40B4-BE49-F238E27FC236}">
                <a16:creationId xmlns:a16="http://schemas.microsoft.com/office/drawing/2014/main" id="{687A7B3D-E004-6D6A-5979-8F1BADBC9237}"/>
              </a:ext>
            </a:extLst>
          </p:cNvPr>
          <p:cNvSpPr/>
          <p:nvPr userDrawn="1"/>
        </p:nvSpPr>
        <p:spPr>
          <a:xfrm>
            <a:off x="10524774" y="5146146"/>
            <a:ext cx="1667226" cy="1711855"/>
          </a:xfrm>
          <a:custGeom>
            <a:avLst/>
            <a:gdLst>
              <a:gd name="connsiteX0" fmla="*/ 998834 w 1667226"/>
              <a:gd name="connsiteY0" fmla="*/ 0 h 1711855"/>
              <a:gd name="connsiteX1" fmla="*/ 1667226 w 1667226"/>
              <a:gd name="connsiteY1" fmla="*/ 373790 h 1711855"/>
              <a:gd name="connsiteX2" fmla="*/ 1667226 w 1667226"/>
              <a:gd name="connsiteY2" fmla="*/ 1711855 h 1711855"/>
              <a:gd name="connsiteX3" fmla="*/ 48502 w 1667226"/>
              <a:gd name="connsiteY3" fmla="*/ 1711855 h 1711855"/>
              <a:gd name="connsiteX4" fmla="*/ 0 w 1667226"/>
              <a:gd name="connsiteY4" fmla="*/ 1684915 h 1711855"/>
              <a:gd name="connsiteX5" fmla="*/ 0 w 1667226"/>
              <a:gd name="connsiteY5" fmla="*/ 564300 h 1711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67226" h="1711855">
                <a:moveTo>
                  <a:pt x="998834" y="0"/>
                </a:moveTo>
                <a:lnTo>
                  <a:pt x="1667226" y="373790"/>
                </a:lnTo>
                <a:lnTo>
                  <a:pt x="1667226" y="1711855"/>
                </a:lnTo>
                <a:lnTo>
                  <a:pt x="48502" y="1711855"/>
                </a:lnTo>
                <a:lnTo>
                  <a:pt x="0" y="1684915"/>
                </a:lnTo>
                <a:lnTo>
                  <a:pt x="0" y="564300"/>
                </a:lnTo>
                <a:close/>
              </a:path>
            </a:pathLst>
          </a:custGeom>
          <a:no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fr-FR"/>
            </a:defPPr>
          </a:lstStyle>
          <a:p>
            <a:pPr algn="ctr" rtl="0"/>
            <a:endParaRPr lang="fr-FR">
              <a:solidFill>
                <a:schemeClr val="accent6"/>
              </a:solidFill>
            </a:endParaRPr>
          </a:p>
        </p:txBody>
      </p:sp>
      <p:sp>
        <p:nvSpPr>
          <p:cNvPr id="13" name="Forme libre : Forme 11">
            <a:extLst>
              <a:ext uri="{FF2B5EF4-FFF2-40B4-BE49-F238E27FC236}">
                <a16:creationId xmlns:a16="http://schemas.microsoft.com/office/drawing/2014/main" id="{A4CA3A93-BDBF-112D-54A0-05BF6B06BCC1}"/>
              </a:ext>
            </a:extLst>
          </p:cNvPr>
          <p:cNvSpPr/>
          <p:nvPr userDrawn="1"/>
        </p:nvSpPr>
        <p:spPr>
          <a:xfrm>
            <a:off x="10177285" y="5347130"/>
            <a:ext cx="748554" cy="85636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4">
              <a:lumMod val="60000"/>
              <a:lumOff val="4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schemeClr val="accent6"/>
              </a:solidFill>
              <a:effectLst/>
              <a:uLnTx/>
              <a:uFillTx/>
              <a:latin typeface="Posterama Text SemiBold"/>
              <a:ea typeface="+mn-ea"/>
              <a:cs typeface="+mn-cs"/>
            </a:endParaRPr>
          </a:p>
        </p:txBody>
      </p:sp>
      <p:sp>
        <p:nvSpPr>
          <p:cNvPr id="2" name="Espace réservé du pied de page 1">
            <a:extLst>
              <a:ext uri="{FF2B5EF4-FFF2-40B4-BE49-F238E27FC236}">
                <a16:creationId xmlns:a16="http://schemas.microsoft.com/office/drawing/2014/main" id="{5F7A154B-D8F5-C1FB-307D-496380875BD1}"/>
              </a:ext>
            </a:extLst>
          </p:cNvPr>
          <p:cNvSpPr>
            <a:spLocks noGrp="1"/>
          </p:cNvSpPr>
          <p:nvPr>
            <p:ph type="ftr" sz="quarter" idx="28"/>
          </p:nvPr>
        </p:nvSpPr>
        <p:spPr/>
        <p:txBody>
          <a:bodyPr rtlCol="0">
            <a:noAutofit/>
          </a:bodyPr>
          <a:lstStyle>
            <a:lvl1pPr>
              <a:defRPr lang="fr-FR">
                <a:solidFill>
                  <a:schemeClr val="accent6"/>
                </a:solidFill>
              </a:defRPr>
            </a:lvl1pPr>
          </a:lstStyle>
          <a:p>
            <a:pPr rtl="0"/>
            <a:r>
              <a:rPr lang="fr-FR"/>
              <a:t>Titre de la présentation</a:t>
            </a:r>
          </a:p>
        </p:txBody>
      </p:sp>
      <p:sp>
        <p:nvSpPr>
          <p:cNvPr id="5" name="Espace réservé du numéro de diapositive 4">
            <a:extLst>
              <a:ext uri="{FF2B5EF4-FFF2-40B4-BE49-F238E27FC236}">
                <a16:creationId xmlns:a16="http://schemas.microsoft.com/office/drawing/2014/main" id="{D728715E-D2CE-A33E-1A28-4E627F239BBE}"/>
              </a:ext>
            </a:extLst>
          </p:cNvPr>
          <p:cNvSpPr>
            <a:spLocks noGrp="1"/>
          </p:cNvSpPr>
          <p:nvPr>
            <p:ph type="sldNum" sz="quarter" idx="29"/>
          </p:nvPr>
        </p:nvSpPr>
        <p:spPr/>
        <p:txBody>
          <a:bodyPr rtlCol="0">
            <a:noAutofit/>
          </a:bodyPr>
          <a:lstStyle>
            <a:lvl1pPr>
              <a:defRPr lang="fr-FR">
                <a:solidFill>
                  <a:schemeClr val="accent6"/>
                </a:solidFill>
              </a:defRPr>
            </a:lvl1pPr>
          </a:lstStyle>
          <a:p>
            <a:pPr rtl="0"/>
            <a:fld id="{47FEACEE-25B4-4A2D-B147-27296E36371D}" type="slidenum">
              <a:rPr lang="fr-FR" altLang="zh-CN" smtClean="0"/>
              <a:pPr rtl="0"/>
              <a:t>‹N°›</a:t>
            </a:fld>
            <a:endParaRPr lang="fr-FR" altLang="zh-CN"/>
          </a:p>
        </p:txBody>
      </p:sp>
    </p:spTree>
    <p:extLst>
      <p:ext uri="{BB962C8B-B14F-4D97-AF65-F5344CB8AC3E}">
        <p14:creationId xmlns:p14="http://schemas.microsoft.com/office/powerpoint/2010/main" val="2121256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evis ">
    <p:spTree>
      <p:nvGrpSpPr>
        <p:cNvPr id="1" name=""/>
        <p:cNvGrpSpPr/>
        <p:nvPr/>
      </p:nvGrpSpPr>
      <p:grpSpPr>
        <a:xfrm>
          <a:off x="0" y="0"/>
          <a:ext cx="0" cy="0"/>
          <a:chOff x="0" y="0"/>
          <a:chExt cx="0" cy="0"/>
        </a:xfrm>
      </p:grpSpPr>
      <p:sp>
        <p:nvSpPr>
          <p:cNvPr id="7" name="Titre 6">
            <a:extLst>
              <a:ext uri="{FF2B5EF4-FFF2-40B4-BE49-F238E27FC236}">
                <a16:creationId xmlns:a16="http://schemas.microsoft.com/office/drawing/2014/main" id="{8BF58E95-E9E1-28E6-FB2F-DE808892233F}"/>
              </a:ext>
            </a:extLst>
          </p:cNvPr>
          <p:cNvSpPr>
            <a:spLocks noGrp="1"/>
          </p:cNvSpPr>
          <p:nvPr>
            <p:ph type="title" hasCustomPrompt="1"/>
          </p:nvPr>
        </p:nvSpPr>
        <p:spPr>
          <a:xfrm>
            <a:off x="6099079" y="1856195"/>
            <a:ext cx="4518122" cy="1688906"/>
          </a:xfrm>
        </p:spPr>
        <p:txBody>
          <a:bodyPr rtlCol="0" anchor="b">
            <a:noAutofit/>
          </a:bodyPr>
          <a:lstStyle>
            <a:lvl1pPr>
              <a:defRPr lang="fr-FR" sz="2700">
                <a:latin typeface="+mn-lt"/>
              </a:defRPr>
            </a:lvl1pPr>
          </a:lstStyle>
          <a:p>
            <a:pPr rtl="0"/>
            <a:r>
              <a:rPr lang="fr-FR"/>
              <a:t>Cliquez pour modifier le style du texte</a:t>
            </a:r>
          </a:p>
        </p:txBody>
      </p:sp>
      <p:sp>
        <p:nvSpPr>
          <p:cNvPr id="11" name="Sous-titre 47">
            <a:extLst>
              <a:ext uri="{FF2B5EF4-FFF2-40B4-BE49-F238E27FC236}">
                <a16:creationId xmlns:a16="http://schemas.microsoft.com/office/drawing/2014/main" id="{3B45AD65-2B81-A368-E5F0-5C61D0B1DFEB}"/>
              </a:ext>
            </a:extLst>
          </p:cNvPr>
          <p:cNvSpPr>
            <a:spLocks noGrp="1"/>
          </p:cNvSpPr>
          <p:nvPr>
            <p:ph type="body" sz="quarter" idx="29" hasCustomPrompt="1"/>
          </p:nvPr>
        </p:nvSpPr>
        <p:spPr>
          <a:xfrm>
            <a:off x="6095999" y="3695015"/>
            <a:ext cx="4672693" cy="1688906"/>
          </a:xfrm>
          <a:prstGeom prst="rect">
            <a:avLst/>
          </a:prstGeom>
        </p:spPr>
        <p:txBody>
          <a:bodyPr rtlCol="0">
            <a:noAutofit/>
          </a:bodyPr>
          <a:lstStyle>
            <a:lvl1pPr marL="0" indent="0">
              <a:lnSpc>
                <a:spcPct val="100000"/>
              </a:lnSpc>
              <a:buNone/>
              <a:defRPr lang="fr-FR" sz="1500" b="0">
                <a:solidFill>
                  <a:schemeClr val="accent4"/>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4" name="Forme libre : Forme 5">
            <a:extLst>
              <a:ext uri="{FF2B5EF4-FFF2-40B4-BE49-F238E27FC236}">
                <a16:creationId xmlns:a16="http://schemas.microsoft.com/office/drawing/2014/main" id="{0CA4AA19-0D07-46AB-AC12-64054BBBB499}"/>
              </a:ext>
            </a:extLst>
          </p:cNvPr>
          <p:cNvSpPr/>
          <p:nvPr userDrawn="1"/>
        </p:nvSpPr>
        <p:spPr>
          <a:xfrm>
            <a:off x="3843559" y="722518"/>
            <a:ext cx="1244907" cy="140525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p>
        </p:txBody>
      </p:sp>
      <p:sp>
        <p:nvSpPr>
          <p:cNvPr id="5" name="Forme libre : Forme 6">
            <a:extLst>
              <a:ext uri="{FF2B5EF4-FFF2-40B4-BE49-F238E27FC236}">
                <a16:creationId xmlns:a16="http://schemas.microsoft.com/office/drawing/2014/main" id="{DF781D9E-0DF5-4DDA-84E6-35DFB054158C}"/>
              </a:ext>
            </a:extLst>
          </p:cNvPr>
          <p:cNvSpPr/>
          <p:nvPr userDrawn="1"/>
        </p:nvSpPr>
        <p:spPr>
          <a:xfrm>
            <a:off x="1223929" y="1436914"/>
            <a:ext cx="2857005" cy="3269776"/>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sz="1600"/>
          </a:p>
        </p:txBody>
      </p:sp>
      <p:sp>
        <p:nvSpPr>
          <p:cNvPr id="6" name="Forme libre : Forme 7">
            <a:extLst>
              <a:ext uri="{FF2B5EF4-FFF2-40B4-BE49-F238E27FC236}">
                <a16:creationId xmlns:a16="http://schemas.microsoft.com/office/drawing/2014/main" id="{86BA1075-E23C-4BC9-8F67-B2E408F864D2}"/>
              </a:ext>
            </a:extLst>
          </p:cNvPr>
          <p:cNvSpPr/>
          <p:nvPr userDrawn="1"/>
        </p:nvSpPr>
        <p:spPr>
          <a:xfrm>
            <a:off x="758702" y="3457554"/>
            <a:ext cx="1208037" cy="1381756"/>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fr-FR"/>
            </a:defPPr>
          </a:lstStyle>
          <a:p>
            <a:pPr algn="ctr" rtl="0"/>
            <a:endParaRPr lang="fr-FR"/>
          </a:p>
        </p:txBody>
      </p:sp>
      <p:sp>
        <p:nvSpPr>
          <p:cNvPr id="8" name="Forme libre : Forme 11">
            <a:extLst>
              <a:ext uri="{FF2B5EF4-FFF2-40B4-BE49-F238E27FC236}">
                <a16:creationId xmlns:a16="http://schemas.microsoft.com/office/drawing/2014/main" id="{B2A4CA75-D17E-243B-9C56-A63C75AF6D56}"/>
              </a:ext>
            </a:extLst>
          </p:cNvPr>
          <p:cNvSpPr/>
          <p:nvPr userDrawn="1"/>
        </p:nvSpPr>
        <p:spPr>
          <a:xfrm>
            <a:off x="2917915" y="4662164"/>
            <a:ext cx="663381" cy="75892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4">
              <a:lumMod val="20000"/>
              <a:lumOff val="80000"/>
            </a:schemeClr>
          </a:solidFill>
          <a:ln w="12700" cap="flat" cmpd="sng" algn="ctr">
            <a:noFill/>
            <a:prstDash val="solid"/>
            <a:miter lim="800000"/>
          </a:ln>
          <a:effectLst/>
        </p:spPr>
        <p:txBody>
          <a:bodyPr rtlCol="0" anchor="ctr">
            <a:noAutofit/>
          </a:bodyP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prstClr val="white"/>
              </a:solidFill>
              <a:effectLst/>
              <a:uLnTx/>
              <a:uFillTx/>
              <a:latin typeface="Posterama Text SemiBold"/>
              <a:ea typeface="+mn-ea"/>
              <a:cs typeface="+mn-cs"/>
            </a:endParaRPr>
          </a:p>
        </p:txBody>
      </p:sp>
      <p:sp>
        <p:nvSpPr>
          <p:cNvPr id="3" name="Espace réservé du pied de page 2">
            <a:extLst>
              <a:ext uri="{FF2B5EF4-FFF2-40B4-BE49-F238E27FC236}">
                <a16:creationId xmlns:a16="http://schemas.microsoft.com/office/drawing/2014/main" id="{7964077E-956B-EA3A-700F-A833D82341FE}"/>
              </a:ext>
            </a:extLst>
          </p:cNvPr>
          <p:cNvSpPr>
            <a:spLocks noGrp="1"/>
          </p:cNvSpPr>
          <p:nvPr>
            <p:ph type="ftr" sz="quarter" idx="30"/>
          </p:nvPr>
        </p:nvSpPr>
        <p:spPr/>
        <p:txBody>
          <a:bodyPr rtlCol="0">
            <a:noAutofit/>
          </a:bodyPr>
          <a:lstStyle>
            <a:defPPr>
              <a:defRPr lang="fr-FR"/>
            </a:defPPr>
          </a:lstStyle>
          <a:p>
            <a:pPr rtl="0"/>
            <a:r>
              <a:rPr lang="fr-FR" noProof="0"/>
              <a:t>Titre de la présentation</a:t>
            </a:r>
          </a:p>
        </p:txBody>
      </p:sp>
      <p:sp>
        <p:nvSpPr>
          <p:cNvPr id="10" name="Espace réservé du numéro de diapositive 9">
            <a:extLst>
              <a:ext uri="{FF2B5EF4-FFF2-40B4-BE49-F238E27FC236}">
                <a16:creationId xmlns:a16="http://schemas.microsoft.com/office/drawing/2014/main" id="{8ED455D4-27F3-B6AD-2A20-7475F307E5E4}"/>
              </a:ext>
            </a:extLst>
          </p:cNvPr>
          <p:cNvSpPr>
            <a:spLocks noGrp="1"/>
          </p:cNvSpPr>
          <p:nvPr>
            <p:ph type="sldNum" sz="quarter" idx="31"/>
          </p:nvPr>
        </p:nvSpPr>
        <p:spPr/>
        <p:txBody>
          <a:bodyPr rtlCol="0">
            <a:noAutofit/>
          </a:bodyPr>
          <a:lstStyle>
            <a:defPPr>
              <a:defRPr lang="fr-FR"/>
            </a:defPPr>
          </a:lstStyle>
          <a:p>
            <a:pPr rtl="0"/>
            <a:fld id="{47FEACEE-25B4-4A2D-B147-27296E36371D}" type="slidenum">
              <a:rPr lang="fr-FR" altLang="zh-CN" noProof="0" smtClean="0"/>
              <a:pPr rtl="0"/>
              <a:t>‹N°›</a:t>
            </a:fld>
            <a:endParaRPr lang="fr-FR" altLang="zh-CN" noProof="0"/>
          </a:p>
        </p:txBody>
      </p:sp>
    </p:spTree>
    <p:extLst>
      <p:ext uri="{BB962C8B-B14F-4D97-AF65-F5344CB8AC3E}">
        <p14:creationId xmlns:p14="http://schemas.microsoft.com/office/powerpoint/2010/main" val="125641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 membres d’équipe">
    <p:spTree>
      <p:nvGrpSpPr>
        <p:cNvPr id="1" name=""/>
        <p:cNvGrpSpPr/>
        <p:nvPr/>
      </p:nvGrpSpPr>
      <p:grpSpPr>
        <a:xfrm>
          <a:off x="0" y="0"/>
          <a:ext cx="0" cy="0"/>
          <a:chOff x="0" y="0"/>
          <a:chExt cx="0" cy="0"/>
        </a:xfrm>
      </p:grpSpPr>
      <p:sp>
        <p:nvSpPr>
          <p:cNvPr id="16" name="Espace réservé du titre 4">
            <a:extLst>
              <a:ext uri="{FF2B5EF4-FFF2-40B4-BE49-F238E27FC236}">
                <a16:creationId xmlns:a16="http://schemas.microsoft.com/office/drawing/2014/main" id="{DCA6F28B-ACF1-D3CB-8968-4F64BEA02E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lvl1pPr algn="ctr">
              <a:defRPr lang="fr-FR">
                <a:solidFill>
                  <a:schemeClr val="accent6"/>
                </a:solidFill>
              </a:defRPr>
            </a:lvl1pPr>
          </a:lstStyle>
          <a:p>
            <a:pPr rtl="0"/>
            <a:r>
              <a:rPr lang="fr-FR"/>
              <a:t>Modifiez le style du titre</a:t>
            </a:r>
          </a:p>
        </p:txBody>
      </p:sp>
      <p:sp>
        <p:nvSpPr>
          <p:cNvPr id="60" name="Espace réservé du contenu 47">
            <a:extLst>
              <a:ext uri="{FF2B5EF4-FFF2-40B4-BE49-F238E27FC236}">
                <a16:creationId xmlns:a16="http://schemas.microsoft.com/office/drawing/2014/main" id="{E2F72F6F-0172-47B0-8D9E-0EED383332E2}"/>
              </a:ext>
            </a:extLst>
          </p:cNvPr>
          <p:cNvSpPr>
            <a:spLocks noGrp="1"/>
          </p:cNvSpPr>
          <p:nvPr>
            <p:ph type="pic" sz="quarter" idx="48"/>
          </p:nvPr>
        </p:nvSpPr>
        <p:spPr>
          <a:xfrm>
            <a:off x="1114798" y="2560353"/>
            <a:ext cx="2368061" cy="2102177"/>
          </a:xfrm>
          <a:prstGeom prst="hexagon">
            <a:avLst>
              <a:gd name="adj" fmla="val 28349"/>
              <a:gd name="vf" fmla="val 115470"/>
            </a:avLst>
          </a:prstGeom>
          <a:ln>
            <a:noFill/>
          </a:ln>
        </p:spPr>
        <p:txBody>
          <a:bodyPr rtlCol="0" anchor="ctr">
            <a:noAutofit/>
          </a:bodyPr>
          <a:lstStyle>
            <a:lvl1pPr marL="0" indent="0" algn="l">
              <a:buFontTx/>
              <a:buNone/>
              <a:defRPr lang="fr-FR" sz="1050">
                <a:solidFill>
                  <a:schemeClr val="accent6"/>
                </a:solidFill>
              </a:defRPr>
            </a:lvl1pPr>
          </a:lstStyle>
          <a:p>
            <a:pPr rtl="0"/>
            <a:r>
              <a:rPr lang="fr-FR"/>
              <a:t>Cliquez sur l'icône pour ajouter une image</a:t>
            </a:r>
            <a:endParaRPr lang="fr-FR" altLang="zh-CN"/>
          </a:p>
        </p:txBody>
      </p:sp>
      <p:sp>
        <p:nvSpPr>
          <p:cNvPr id="52" name="Espace réservé du contenu 47" descr="Cliquez sur l’icône pour ajouter une image">
            <a:extLst>
              <a:ext uri="{FF2B5EF4-FFF2-40B4-BE49-F238E27FC236}">
                <a16:creationId xmlns:a16="http://schemas.microsoft.com/office/drawing/2014/main" id="{2369DDD8-CFC2-4980-A0DB-411AA173B475}"/>
              </a:ext>
            </a:extLst>
          </p:cNvPr>
          <p:cNvSpPr>
            <a:spLocks noGrp="1"/>
          </p:cNvSpPr>
          <p:nvPr>
            <p:ph type="body" sz="quarter" idx="27" hasCustomPrompt="1"/>
          </p:nvPr>
        </p:nvSpPr>
        <p:spPr>
          <a:xfrm>
            <a:off x="1214003" y="4764289"/>
            <a:ext cx="2098039" cy="506399"/>
          </a:xfrm>
          <a:prstGeom prst="rect">
            <a:avLst/>
          </a:prstGeom>
        </p:spPr>
        <p:txBody>
          <a:bodyPr rtlCol="0" anchor="b">
            <a:noAutofit/>
          </a:bodyPr>
          <a:lstStyle>
            <a:lvl1pPr marL="0" indent="0" algn="ctr">
              <a:lnSpc>
                <a:spcPct val="100000"/>
              </a:lnSpc>
              <a:buNone/>
              <a:defRPr lang="fr-FR" sz="1800" b="1" i="0">
                <a:solidFill>
                  <a:schemeClr val="accent6"/>
                </a:solidFill>
                <a:latin typeface="+mn-lt"/>
                <a:ea typeface="+mj-ea"/>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53" name="Espace réservé du contenu 47">
            <a:extLst>
              <a:ext uri="{FF2B5EF4-FFF2-40B4-BE49-F238E27FC236}">
                <a16:creationId xmlns:a16="http://schemas.microsoft.com/office/drawing/2014/main" id="{B66AC261-5929-40D2-A646-8F16675DE383}"/>
              </a:ext>
            </a:extLst>
          </p:cNvPr>
          <p:cNvSpPr>
            <a:spLocks noGrp="1"/>
          </p:cNvSpPr>
          <p:nvPr>
            <p:ph type="body" sz="quarter" idx="28" hasCustomPrompt="1"/>
          </p:nvPr>
        </p:nvSpPr>
        <p:spPr>
          <a:xfrm>
            <a:off x="1214003" y="5295180"/>
            <a:ext cx="2098038" cy="506399"/>
          </a:xfrm>
          <a:prstGeom prst="rect">
            <a:avLst/>
          </a:prstGeom>
        </p:spPr>
        <p:txBody>
          <a:bodyPr rtlCol="0">
            <a:noAutofit/>
          </a:bodyPr>
          <a:lstStyle>
            <a:lvl1pPr marL="0" indent="0" algn="ctr">
              <a:lnSpc>
                <a:spcPct val="100000"/>
              </a:lnSpc>
              <a:buNone/>
              <a:defRPr lang="fr-FR" sz="14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61" name="Espace réservé du contenu 47">
            <a:extLst>
              <a:ext uri="{FF2B5EF4-FFF2-40B4-BE49-F238E27FC236}">
                <a16:creationId xmlns:a16="http://schemas.microsoft.com/office/drawing/2014/main" id="{B33A9FB2-1610-4389-B352-D99255F77BEC}"/>
              </a:ext>
            </a:extLst>
          </p:cNvPr>
          <p:cNvSpPr>
            <a:spLocks noGrp="1"/>
          </p:cNvSpPr>
          <p:nvPr>
            <p:ph type="pic" sz="quarter" idx="49"/>
          </p:nvPr>
        </p:nvSpPr>
        <p:spPr>
          <a:xfrm>
            <a:off x="3623536" y="1840730"/>
            <a:ext cx="2368061" cy="2102177"/>
          </a:xfrm>
          <a:prstGeom prst="hexagon">
            <a:avLst>
              <a:gd name="adj" fmla="val 28349"/>
              <a:gd name="vf" fmla="val 115470"/>
            </a:avLst>
          </a:prstGeom>
          <a:ln>
            <a:noFill/>
          </a:ln>
        </p:spPr>
        <p:txBody>
          <a:bodyPr rtlCol="0" anchor="ctr">
            <a:noAutofit/>
          </a:bodyPr>
          <a:lstStyle>
            <a:lvl1pPr marL="0" indent="0" algn="l">
              <a:buFontTx/>
              <a:buNone/>
              <a:defRPr lang="fr-FR" sz="1050">
                <a:solidFill>
                  <a:schemeClr val="accent6"/>
                </a:solidFill>
              </a:defRPr>
            </a:lvl1pPr>
          </a:lstStyle>
          <a:p>
            <a:pPr rtl="0"/>
            <a:r>
              <a:rPr lang="fr-FR"/>
              <a:t>Cliquez sur l'icône pour ajouter une image</a:t>
            </a:r>
            <a:endParaRPr lang="fr-FR" altLang="zh-CN"/>
          </a:p>
        </p:txBody>
      </p:sp>
      <p:sp>
        <p:nvSpPr>
          <p:cNvPr id="21" name="Espace réservé du contenu 47" descr="Cliquez sur l’icône pour ajouter une image">
            <a:extLst>
              <a:ext uri="{FF2B5EF4-FFF2-40B4-BE49-F238E27FC236}">
                <a16:creationId xmlns:a16="http://schemas.microsoft.com/office/drawing/2014/main" id="{DEE851A8-3FB7-B319-A053-BE08A45763C5}"/>
              </a:ext>
            </a:extLst>
          </p:cNvPr>
          <p:cNvSpPr>
            <a:spLocks noGrp="1"/>
          </p:cNvSpPr>
          <p:nvPr>
            <p:ph type="body" sz="quarter" idx="54" hasCustomPrompt="1"/>
          </p:nvPr>
        </p:nvSpPr>
        <p:spPr>
          <a:xfrm>
            <a:off x="3720440" y="4045832"/>
            <a:ext cx="2098039" cy="506399"/>
          </a:xfrm>
          <a:prstGeom prst="rect">
            <a:avLst/>
          </a:prstGeom>
        </p:spPr>
        <p:txBody>
          <a:bodyPr rtlCol="0" anchor="b">
            <a:noAutofit/>
          </a:bodyPr>
          <a:lstStyle>
            <a:lvl1pPr marL="0" indent="0" algn="ctr">
              <a:lnSpc>
                <a:spcPct val="100000"/>
              </a:lnSpc>
              <a:buNone/>
              <a:defRPr lang="fr-FR" sz="1800" b="1" i="0">
                <a:solidFill>
                  <a:schemeClr val="accent6"/>
                </a:solidFill>
                <a:latin typeface="+mn-lt"/>
                <a:ea typeface="+mj-ea"/>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22" name="Espace réservé du contenu 47">
            <a:extLst>
              <a:ext uri="{FF2B5EF4-FFF2-40B4-BE49-F238E27FC236}">
                <a16:creationId xmlns:a16="http://schemas.microsoft.com/office/drawing/2014/main" id="{5743B59B-3EAA-B249-07CE-9C9C5B0B6AB1}"/>
              </a:ext>
            </a:extLst>
          </p:cNvPr>
          <p:cNvSpPr>
            <a:spLocks noGrp="1"/>
          </p:cNvSpPr>
          <p:nvPr>
            <p:ph type="body" sz="quarter" idx="55" hasCustomPrompt="1"/>
          </p:nvPr>
        </p:nvSpPr>
        <p:spPr>
          <a:xfrm>
            <a:off x="3720440" y="4576723"/>
            <a:ext cx="2098038" cy="506399"/>
          </a:xfrm>
          <a:prstGeom prst="rect">
            <a:avLst/>
          </a:prstGeom>
        </p:spPr>
        <p:txBody>
          <a:bodyPr rtlCol="0">
            <a:noAutofit/>
          </a:bodyPr>
          <a:lstStyle>
            <a:lvl1pPr marL="0" indent="0" algn="ctr">
              <a:lnSpc>
                <a:spcPct val="100000"/>
              </a:lnSpc>
              <a:buNone/>
              <a:defRPr lang="fr-FR" sz="14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62" name="Espace réservé du contenu 47">
            <a:extLst>
              <a:ext uri="{FF2B5EF4-FFF2-40B4-BE49-F238E27FC236}">
                <a16:creationId xmlns:a16="http://schemas.microsoft.com/office/drawing/2014/main" id="{0AC60B87-71AC-4AA8-9AE7-B3B427BACB12}"/>
              </a:ext>
            </a:extLst>
          </p:cNvPr>
          <p:cNvSpPr>
            <a:spLocks noGrp="1"/>
          </p:cNvSpPr>
          <p:nvPr>
            <p:ph type="pic" sz="quarter" idx="50"/>
          </p:nvPr>
        </p:nvSpPr>
        <p:spPr>
          <a:xfrm>
            <a:off x="6113401" y="2560353"/>
            <a:ext cx="2368061" cy="2102177"/>
          </a:xfrm>
          <a:prstGeom prst="hexagon">
            <a:avLst>
              <a:gd name="adj" fmla="val 28349"/>
              <a:gd name="vf" fmla="val 115470"/>
            </a:avLst>
          </a:prstGeom>
          <a:ln>
            <a:noFill/>
          </a:ln>
        </p:spPr>
        <p:txBody>
          <a:bodyPr rtlCol="0" anchor="ctr">
            <a:noAutofit/>
          </a:bodyPr>
          <a:lstStyle>
            <a:lvl1pPr marL="0" indent="0" algn="l">
              <a:buFontTx/>
              <a:buNone/>
              <a:defRPr lang="fr-FR" sz="1050">
                <a:solidFill>
                  <a:schemeClr val="accent6"/>
                </a:solidFill>
              </a:defRPr>
            </a:lvl1pPr>
          </a:lstStyle>
          <a:p>
            <a:pPr rtl="0"/>
            <a:r>
              <a:rPr lang="fr-FR"/>
              <a:t>Cliquez sur l'icône pour ajouter une image</a:t>
            </a:r>
            <a:endParaRPr lang="fr-FR" altLang="zh-CN"/>
          </a:p>
        </p:txBody>
      </p:sp>
      <p:sp>
        <p:nvSpPr>
          <p:cNvPr id="19" name="Espace réservé du contenu 47" descr="Cliquez sur l’icône pour ajouter une image">
            <a:extLst>
              <a:ext uri="{FF2B5EF4-FFF2-40B4-BE49-F238E27FC236}">
                <a16:creationId xmlns:a16="http://schemas.microsoft.com/office/drawing/2014/main" id="{110FBA5D-2CEB-4D44-16CA-0F24099B1401}"/>
              </a:ext>
            </a:extLst>
          </p:cNvPr>
          <p:cNvSpPr>
            <a:spLocks noGrp="1"/>
          </p:cNvSpPr>
          <p:nvPr>
            <p:ph type="body" sz="quarter" idx="52" hasCustomPrompt="1"/>
          </p:nvPr>
        </p:nvSpPr>
        <p:spPr>
          <a:xfrm>
            <a:off x="6218710" y="4764289"/>
            <a:ext cx="2098039" cy="506399"/>
          </a:xfrm>
          <a:prstGeom prst="rect">
            <a:avLst/>
          </a:prstGeom>
        </p:spPr>
        <p:txBody>
          <a:bodyPr rtlCol="0" anchor="b">
            <a:noAutofit/>
          </a:bodyPr>
          <a:lstStyle>
            <a:lvl1pPr marL="0" indent="0" algn="ctr">
              <a:lnSpc>
                <a:spcPct val="100000"/>
              </a:lnSpc>
              <a:buNone/>
              <a:defRPr lang="fr-FR" sz="1800" b="1" i="0">
                <a:solidFill>
                  <a:schemeClr val="accent6"/>
                </a:solidFill>
                <a:latin typeface="+mn-lt"/>
                <a:ea typeface="+mj-ea"/>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20" name="Espace réservé du contenu 47">
            <a:extLst>
              <a:ext uri="{FF2B5EF4-FFF2-40B4-BE49-F238E27FC236}">
                <a16:creationId xmlns:a16="http://schemas.microsoft.com/office/drawing/2014/main" id="{2108E774-D145-FA07-58F1-7DB37A30A596}"/>
              </a:ext>
            </a:extLst>
          </p:cNvPr>
          <p:cNvSpPr>
            <a:spLocks noGrp="1"/>
          </p:cNvSpPr>
          <p:nvPr>
            <p:ph type="body" sz="quarter" idx="53" hasCustomPrompt="1"/>
          </p:nvPr>
        </p:nvSpPr>
        <p:spPr>
          <a:xfrm>
            <a:off x="6218710" y="5295180"/>
            <a:ext cx="2098038" cy="506399"/>
          </a:xfrm>
          <a:prstGeom prst="rect">
            <a:avLst/>
          </a:prstGeom>
        </p:spPr>
        <p:txBody>
          <a:bodyPr rtlCol="0">
            <a:noAutofit/>
          </a:bodyPr>
          <a:lstStyle>
            <a:lvl1pPr marL="0" indent="0" algn="ctr">
              <a:lnSpc>
                <a:spcPct val="100000"/>
              </a:lnSpc>
              <a:buNone/>
              <a:defRPr lang="fr-FR" sz="14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63" name="Espace réservé du contenu 47">
            <a:extLst>
              <a:ext uri="{FF2B5EF4-FFF2-40B4-BE49-F238E27FC236}">
                <a16:creationId xmlns:a16="http://schemas.microsoft.com/office/drawing/2014/main" id="{05B25D7D-82BA-4FF5-9C92-4AD181847515}"/>
              </a:ext>
            </a:extLst>
          </p:cNvPr>
          <p:cNvSpPr>
            <a:spLocks noGrp="1"/>
          </p:cNvSpPr>
          <p:nvPr>
            <p:ph type="pic" sz="quarter" idx="51"/>
          </p:nvPr>
        </p:nvSpPr>
        <p:spPr>
          <a:xfrm>
            <a:off x="8500328" y="1836331"/>
            <a:ext cx="2368061" cy="2102177"/>
          </a:xfrm>
          <a:prstGeom prst="hexagon">
            <a:avLst>
              <a:gd name="adj" fmla="val 28349"/>
              <a:gd name="vf" fmla="val 115470"/>
            </a:avLst>
          </a:prstGeom>
          <a:ln>
            <a:noFill/>
          </a:ln>
        </p:spPr>
        <p:txBody>
          <a:bodyPr rtlCol="0" anchor="ctr">
            <a:noAutofit/>
          </a:bodyPr>
          <a:lstStyle>
            <a:lvl1pPr marL="0" indent="0" algn="l">
              <a:buFontTx/>
              <a:buNone/>
              <a:defRPr lang="fr-FR" sz="1050">
                <a:solidFill>
                  <a:schemeClr val="accent6"/>
                </a:solidFill>
              </a:defRPr>
            </a:lvl1pPr>
          </a:lstStyle>
          <a:p>
            <a:pPr rtl="0"/>
            <a:r>
              <a:rPr lang="fr-FR"/>
              <a:t>Cliquez sur l'icône pour ajouter une image</a:t>
            </a:r>
            <a:endParaRPr lang="fr-FR" altLang="zh-CN"/>
          </a:p>
        </p:txBody>
      </p:sp>
      <p:sp>
        <p:nvSpPr>
          <p:cNvPr id="25" name="Espace réservé du contenu 47" descr="Cliquez sur l’icône pour ajouter une image">
            <a:extLst>
              <a:ext uri="{FF2B5EF4-FFF2-40B4-BE49-F238E27FC236}">
                <a16:creationId xmlns:a16="http://schemas.microsoft.com/office/drawing/2014/main" id="{A9C2624B-E6E6-C673-E8FF-F4BF909C3AC2}"/>
              </a:ext>
            </a:extLst>
          </p:cNvPr>
          <p:cNvSpPr>
            <a:spLocks noGrp="1"/>
          </p:cNvSpPr>
          <p:nvPr>
            <p:ph type="body" sz="quarter" idx="56" hasCustomPrompt="1"/>
          </p:nvPr>
        </p:nvSpPr>
        <p:spPr>
          <a:xfrm>
            <a:off x="8635340" y="4045832"/>
            <a:ext cx="2098039" cy="506399"/>
          </a:xfrm>
          <a:prstGeom prst="rect">
            <a:avLst/>
          </a:prstGeom>
        </p:spPr>
        <p:txBody>
          <a:bodyPr rtlCol="0" anchor="b">
            <a:noAutofit/>
          </a:bodyPr>
          <a:lstStyle>
            <a:lvl1pPr marL="0" indent="0" algn="ctr">
              <a:lnSpc>
                <a:spcPct val="100000"/>
              </a:lnSpc>
              <a:buNone/>
              <a:defRPr lang="fr-FR" sz="1800" b="1" i="0">
                <a:solidFill>
                  <a:schemeClr val="accent6"/>
                </a:solidFill>
                <a:latin typeface="+mn-lt"/>
                <a:ea typeface="+mj-ea"/>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26" name="Espace réservé du contenu 47">
            <a:extLst>
              <a:ext uri="{FF2B5EF4-FFF2-40B4-BE49-F238E27FC236}">
                <a16:creationId xmlns:a16="http://schemas.microsoft.com/office/drawing/2014/main" id="{A003837A-CCD7-3699-D86F-CB884CA4C675}"/>
              </a:ext>
            </a:extLst>
          </p:cNvPr>
          <p:cNvSpPr>
            <a:spLocks noGrp="1"/>
          </p:cNvSpPr>
          <p:nvPr>
            <p:ph type="body" sz="quarter" idx="57" hasCustomPrompt="1"/>
          </p:nvPr>
        </p:nvSpPr>
        <p:spPr>
          <a:xfrm>
            <a:off x="8635340" y="4576723"/>
            <a:ext cx="2098038" cy="506399"/>
          </a:xfrm>
          <a:prstGeom prst="rect">
            <a:avLst/>
          </a:prstGeom>
        </p:spPr>
        <p:txBody>
          <a:bodyPr rtlCol="0">
            <a:noAutofit/>
          </a:bodyPr>
          <a:lstStyle>
            <a:lvl1pPr marL="0" indent="0" algn="ctr">
              <a:lnSpc>
                <a:spcPct val="100000"/>
              </a:lnSpc>
              <a:buNone/>
              <a:defRPr lang="fr-FR" sz="1400" b="0">
                <a:solidFill>
                  <a:schemeClr val="accent6"/>
                </a:solidFill>
                <a:latin typeface="+mn-lt"/>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2" name="Espace réservé du pied de page 1">
            <a:extLst>
              <a:ext uri="{FF2B5EF4-FFF2-40B4-BE49-F238E27FC236}">
                <a16:creationId xmlns:a16="http://schemas.microsoft.com/office/drawing/2014/main" id="{89028585-56FF-7B3D-783D-D06964F7C099}"/>
              </a:ext>
            </a:extLst>
          </p:cNvPr>
          <p:cNvSpPr>
            <a:spLocks noGrp="1"/>
          </p:cNvSpPr>
          <p:nvPr>
            <p:ph type="ftr" sz="quarter" idx="58"/>
          </p:nvPr>
        </p:nvSpPr>
        <p:spPr/>
        <p:txBody>
          <a:bodyPr rtlCol="0">
            <a:noAutofit/>
          </a:bodyPr>
          <a:lstStyle>
            <a:lvl1pPr>
              <a:defRPr lang="fr-FR">
                <a:solidFill>
                  <a:schemeClr val="accent6"/>
                </a:solidFill>
              </a:defRPr>
            </a:lvl1pPr>
          </a:lstStyle>
          <a:p>
            <a:pPr rtl="0"/>
            <a:r>
              <a:rPr lang="fr-FR"/>
              <a:t>Titre de la présentation</a:t>
            </a:r>
          </a:p>
        </p:txBody>
      </p:sp>
      <p:sp>
        <p:nvSpPr>
          <p:cNvPr id="3" name="Espace réservé du numéro de diapositive 2">
            <a:extLst>
              <a:ext uri="{FF2B5EF4-FFF2-40B4-BE49-F238E27FC236}">
                <a16:creationId xmlns:a16="http://schemas.microsoft.com/office/drawing/2014/main" id="{7D090978-DDC9-0FA2-2CFD-733C8B854F3C}"/>
              </a:ext>
            </a:extLst>
          </p:cNvPr>
          <p:cNvSpPr>
            <a:spLocks noGrp="1"/>
          </p:cNvSpPr>
          <p:nvPr>
            <p:ph type="sldNum" sz="quarter" idx="59"/>
          </p:nvPr>
        </p:nvSpPr>
        <p:spPr/>
        <p:txBody>
          <a:bodyPr rtlCol="0">
            <a:noAutofit/>
          </a:bodyPr>
          <a:lstStyle>
            <a:lvl1pPr>
              <a:defRPr lang="fr-FR">
                <a:solidFill>
                  <a:schemeClr val="accent6"/>
                </a:solidFill>
              </a:defRPr>
            </a:lvl1pPr>
          </a:lstStyle>
          <a:p>
            <a:pPr rtl="0"/>
            <a:fld id="{47FEACEE-25B4-4A2D-B147-27296E36371D}" type="slidenum">
              <a:rPr lang="fr-FR" altLang="zh-CN" smtClean="0"/>
              <a:pPr rtl="0"/>
              <a:t>‹N°›</a:t>
            </a:fld>
            <a:endParaRPr lang="fr-FR" altLang="zh-CN"/>
          </a:p>
        </p:txBody>
      </p:sp>
    </p:spTree>
    <p:extLst>
      <p:ext uri="{BB962C8B-B14F-4D97-AF65-F5344CB8AC3E}">
        <p14:creationId xmlns:p14="http://schemas.microsoft.com/office/powerpoint/2010/main" val="226368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8 membres d’équipe">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AB92FA2A-46BA-2A19-C3CE-EC6985867B92}"/>
              </a:ext>
            </a:extLst>
          </p:cNvPr>
          <p:cNvSpPr>
            <a:spLocks noGrp="1"/>
          </p:cNvSpPr>
          <p:nvPr>
            <p:ph type="title"/>
          </p:nvPr>
        </p:nvSpPr>
        <p:spPr>
          <a:xfrm>
            <a:off x="509574" y="2367293"/>
            <a:ext cx="3909993" cy="3629708"/>
          </a:xfrm>
        </p:spPr>
        <p:txBody>
          <a:bodyPr rtlCol="0" anchor="t">
            <a:noAutofit/>
          </a:bodyPr>
          <a:lstStyle>
            <a:lvl1pPr>
              <a:defRPr lang="fr-FR">
                <a:solidFill>
                  <a:schemeClr val="accent6"/>
                </a:solidFill>
              </a:defRPr>
            </a:lvl1pPr>
          </a:lstStyle>
          <a:p>
            <a:pPr rtl="0"/>
            <a:r>
              <a:rPr lang="fr-FR"/>
              <a:t>Modifiez le style du titre</a:t>
            </a:r>
          </a:p>
        </p:txBody>
      </p:sp>
      <p:sp>
        <p:nvSpPr>
          <p:cNvPr id="38" name="Espace réservé du contenu 47">
            <a:extLst>
              <a:ext uri="{FF2B5EF4-FFF2-40B4-BE49-F238E27FC236}">
                <a16:creationId xmlns:a16="http://schemas.microsoft.com/office/drawing/2014/main" id="{BF9EDF7D-3BB1-43C0-92BB-091CCC520477}"/>
              </a:ext>
            </a:extLst>
          </p:cNvPr>
          <p:cNvSpPr>
            <a:spLocks noGrp="1"/>
          </p:cNvSpPr>
          <p:nvPr>
            <p:ph type="pic" sz="quarter" idx="48"/>
          </p:nvPr>
        </p:nvSpPr>
        <p:spPr>
          <a:xfrm>
            <a:off x="4269796" y="436455"/>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rtlCol="0" anchor="ctr">
            <a:noAutofit/>
          </a:bodyPr>
          <a:lstStyle>
            <a:lvl1pPr marL="0" indent="0" algn="ctr">
              <a:buNone/>
              <a:defRPr lang="fr-FR" sz="1000">
                <a:solidFill>
                  <a:schemeClr val="accent6"/>
                </a:solidFill>
              </a:defRPr>
            </a:lvl1pPr>
          </a:lstStyle>
          <a:p>
            <a:pPr rtl="0"/>
            <a:r>
              <a:rPr lang="fr-FR"/>
              <a:t>Cliquez sur l'icône pour ajouter une image</a:t>
            </a:r>
            <a:endParaRPr lang="fr-FR" altLang="en-US"/>
          </a:p>
        </p:txBody>
      </p:sp>
      <p:sp>
        <p:nvSpPr>
          <p:cNvPr id="39" name="Espace réservé du contenu 47" descr="Cliquez sur l’icône pour ajouter une image">
            <a:extLst>
              <a:ext uri="{FF2B5EF4-FFF2-40B4-BE49-F238E27FC236}">
                <a16:creationId xmlns:a16="http://schemas.microsoft.com/office/drawing/2014/main" id="{15896C2C-7C25-4BC0-AF9B-DF590A2909AA}"/>
              </a:ext>
            </a:extLst>
          </p:cNvPr>
          <p:cNvSpPr>
            <a:spLocks noGrp="1"/>
          </p:cNvSpPr>
          <p:nvPr>
            <p:ph type="body" sz="quarter" idx="27" hasCustomPrompt="1"/>
          </p:nvPr>
        </p:nvSpPr>
        <p:spPr>
          <a:xfrm>
            <a:off x="5520210" y="522515"/>
            <a:ext cx="2289842" cy="626551"/>
          </a:xfrm>
          <a:prstGeom prst="rect">
            <a:avLst/>
          </a:prstGeom>
        </p:spPr>
        <p:txBody>
          <a:bodyPr rtlCol="0" anchor="b">
            <a:noAutofit/>
          </a:bodyPr>
          <a:lstStyle>
            <a:lvl1pPr marL="0" indent="0" algn="l">
              <a:lnSpc>
                <a:spcPct val="100000"/>
              </a:lnSpc>
              <a:buNone/>
              <a:defRPr lang="fr-FR" sz="1800" b="1" i="0">
                <a:solidFill>
                  <a:schemeClr val="accent6"/>
                </a:solidFill>
                <a:latin typeface="+mn-lt"/>
                <a:ea typeface="+mj-ea"/>
                <a:cs typeface="Posterama" panose="020B0504020200020000"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40" name="Espace réservé du contenu 47">
            <a:extLst>
              <a:ext uri="{FF2B5EF4-FFF2-40B4-BE49-F238E27FC236}">
                <a16:creationId xmlns:a16="http://schemas.microsoft.com/office/drawing/2014/main" id="{CAC554EF-FF8F-4055-A716-E82F461413B7}"/>
              </a:ext>
            </a:extLst>
          </p:cNvPr>
          <p:cNvSpPr>
            <a:spLocks noGrp="1"/>
          </p:cNvSpPr>
          <p:nvPr>
            <p:ph type="body" sz="quarter" idx="28" hasCustomPrompt="1"/>
          </p:nvPr>
        </p:nvSpPr>
        <p:spPr>
          <a:xfrm>
            <a:off x="5520211" y="1165881"/>
            <a:ext cx="2289842" cy="506399"/>
          </a:xfrm>
          <a:prstGeom prst="rect">
            <a:avLst/>
          </a:prstGeom>
        </p:spPr>
        <p:txBody>
          <a:bodyPr rtlCol="0">
            <a:noAutofit/>
          </a:bodyPr>
          <a:lstStyle>
            <a:lvl1pPr marL="0" indent="0" algn="l">
              <a:lnSpc>
                <a:spcPct val="90000"/>
              </a:lnSpc>
              <a:spcBef>
                <a:spcPts val="0"/>
              </a:spcBef>
              <a:buNone/>
              <a:defRPr lang="fr-FR" sz="1400" b="0" i="0">
                <a:solidFill>
                  <a:schemeClr val="accent6"/>
                </a:solidFill>
                <a:latin typeface="+mn-lt"/>
                <a:cs typeface="Posterama" panose="020B0504020200020000" pitchFamily="34" charset="0"/>
              </a:defRPr>
            </a:lvl1pPr>
            <a:lvl2pPr>
              <a:defRPr lang="fr-FR" sz="1000"/>
            </a:lvl2pPr>
            <a:lvl3pPr>
              <a:defRPr lang="fr-FR" sz="900"/>
            </a:lvl3pPr>
            <a:lvl4pPr>
              <a:defRPr lang="fr-FR" sz="800"/>
            </a:lvl4pPr>
            <a:lvl5pPr>
              <a:defRPr lang="fr-FR" sz="800"/>
            </a:lvl5pPr>
          </a:lstStyle>
          <a:p>
            <a:pPr lvl="0" rtl="0"/>
            <a:r>
              <a:rPr lang="fr-FR"/>
              <a:t>Modifiez les styles du texte </a:t>
            </a:r>
          </a:p>
        </p:txBody>
      </p:sp>
      <p:sp>
        <p:nvSpPr>
          <p:cNvPr id="56" name="Espace réservé du contenu 47">
            <a:extLst>
              <a:ext uri="{FF2B5EF4-FFF2-40B4-BE49-F238E27FC236}">
                <a16:creationId xmlns:a16="http://schemas.microsoft.com/office/drawing/2014/main" id="{4F0742C0-A9F2-4886-B17E-6915399483C3}"/>
              </a:ext>
            </a:extLst>
          </p:cNvPr>
          <p:cNvSpPr>
            <a:spLocks noGrp="1"/>
          </p:cNvSpPr>
          <p:nvPr>
            <p:ph type="pic" sz="quarter" idx="72"/>
          </p:nvPr>
        </p:nvSpPr>
        <p:spPr>
          <a:xfrm>
            <a:off x="8059916" y="436455"/>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rtlCol="0" anchor="ctr">
            <a:noAutofit/>
          </a:bodyPr>
          <a:lstStyle>
            <a:lvl1pPr marL="0" indent="0" algn="ctr">
              <a:buNone/>
              <a:defRPr lang="fr-FR" sz="1000">
                <a:solidFill>
                  <a:schemeClr val="accent6"/>
                </a:solidFill>
              </a:defRPr>
            </a:lvl1pPr>
          </a:lstStyle>
          <a:p>
            <a:pPr rtl="0"/>
            <a:r>
              <a:rPr lang="fr-FR"/>
              <a:t>Cliquez sur l'icône pour ajouter une image</a:t>
            </a:r>
            <a:endParaRPr lang="fr-FR" altLang="en-US"/>
          </a:p>
        </p:txBody>
      </p:sp>
      <p:sp>
        <p:nvSpPr>
          <p:cNvPr id="41" name="Espace réservé du contenu 47" descr="Cliquez sur l’icône pour ajouter une image">
            <a:extLst>
              <a:ext uri="{FF2B5EF4-FFF2-40B4-BE49-F238E27FC236}">
                <a16:creationId xmlns:a16="http://schemas.microsoft.com/office/drawing/2014/main" id="{CE3DC674-39AB-43B9-AC30-97A68D221596}"/>
              </a:ext>
            </a:extLst>
          </p:cNvPr>
          <p:cNvSpPr>
            <a:spLocks noGrp="1"/>
          </p:cNvSpPr>
          <p:nvPr>
            <p:ph type="body" sz="quarter" idx="55" hasCustomPrompt="1"/>
          </p:nvPr>
        </p:nvSpPr>
        <p:spPr>
          <a:xfrm>
            <a:off x="9309889" y="642667"/>
            <a:ext cx="2098039" cy="506399"/>
          </a:xfrm>
          <a:prstGeom prst="rect">
            <a:avLst/>
          </a:prstGeom>
        </p:spPr>
        <p:txBody>
          <a:bodyPr rtlCol="0" anchor="b">
            <a:noAutofit/>
          </a:bodyPr>
          <a:lstStyle>
            <a:lvl1pPr marL="0" indent="0" algn="l">
              <a:lnSpc>
                <a:spcPct val="100000"/>
              </a:lnSpc>
              <a:buNone/>
              <a:defRPr lang="fr-FR" sz="1800" b="1" i="0">
                <a:solidFill>
                  <a:schemeClr val="accent6"/>
                </a:solidFill>
                <a:latin typeface="+mn-lt"/>
                <a:ea typeface="+mj-ea"/>
                <a:cs typeface="Posterama" panose="020B0504020200020000"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42" name="Espace réservé du contenu 47">
            <a:extLst>
              <a:ext uri="{FF2B5EF4-FFF2-40B4-BE49-F238E27FC236}">
                <a16:creationId xmlns:a16="http://schemas.microsoft.com/office/drawing/2014/main" id="{F12189CA-0E22-41A5-91FD-03761860993D}"/>
              </a:ext>
            </a:extLst>
          </p:cNvPr>
          <p:cNvSpPr>
            <a:spLocks noGrp="1"/>
          </p:cNvSpPr>
          <p:nvPr>
            <p:ph type="body" sz="quarter" idx="56" hasCustomPrompt="1"/>
          </p:nvPr>
        </p:nvSpPr>
        <p:spPr>
          <a:xfrm>
            <a:off x="9309891" y="1165881"/>
            <a:ext cx="2098038" cy="506399"/>
          </a:xfrm>
          <a:prstGeom prst="rect">
            <a:avLst/>
          </a:prstGeom>
        </p:spPr>
        <p:txBody>
          <a:bodyPr rtlCol="0">
            <a:noAutofit/>
          </a:bodyPr>
          <a:lstStyle>
            <a:lvl1pPr marL="0" indent="0" algn="l">
              <a:lnSpc>
                <a:spcPct val="100000"/>
              </a:lnSpc>
              <a:buNone/>
              <a:defRPr lang="fr-FR" altLang="zh-CN" sz="1400" b="0" i="0" kern="1200" dirty="0">
                <a:solidFill>
                  <a:schemeClr val="accent6"/>
                </a:solidFill>
                <a:latin typeface="+mn-lt"/>
                <a:ea typeface="+mn-ea"/>
                <a:cs typeface="Posterama" panose="020B0504020200020000" pitchFamily="34" charset="0"/>
              </a:defRPr>
            </a:lvl1pPr>
            <a:lvl2pPr>
              <a:defRPr lang="fr-FR" sz="1000"/>
            </a:lvl2pPr>
            <a:lvl3pPr>
              <a:defRPr lang="fr-FR" sz="900"/>
            </a:lvl3pPr>
            <a:lvl4pPr>
              <a:defRPr lang="fr-FR" sz="800"/>
            </a:lvl4pPr>
            <a:lvl5pPr>
              <a:defRPr lang="fr-FR" sz="800"/>
            </a:lvl5pPr>
          </a:lstStyle>
          <a:p>
            <a:pPr marL="0" lvl="0" indent="0" algn="l" defTabSz="914400" rtl="0" eaLnBrk="1" latinLnBrk="0" hangingPunct="1">
              <a:lnSpc>
                <a:spcPct val="90000"/>
              </a:lnSpc>
              <a:spcBef>
                <a:spcPts val="0"/>
              </a:spcBef>
              <a:buFont typeface="Arial" panose="020B0604020202020204" pitchFamily="34" charset="0"/>
              <a:buNone/>
            </a:pPr>
            <a:r>
              <a:rPr lang="fr-FR"/>
              <a:t>Modifiez les styles du texte </a:t>
            </a:r>
          </a:p>
        </p:txBody>
      </p:sp>
      <p:sp>
        <p:nvSpPr>
          <p:cNvPr id="48" name="Espace réservé du contenu 47">
            <a:extLst>
              <a:ext uri="{FF2B5EF4-FFF2-40B4-BE49-F238E27FC236}">
                <a16:creationId xmlns:a16="http://schemas.microsoft.com/office/drawing/2014/main" id="{A962C62E-F92F-445A-9243-8B433747A548}"/>
              </a:ext>
            </a:extLst>
          </p:cNvPr>
          <p:cNvSpPr>
            <a:spLocks noGrp="1"/>
          </p:cNvSpPr>
          <p:nvPr>
            <p:ph type="pic" sz="quarter" idx="69"/>
          </p:nvPr>
        </p:nvSpPr>
        <p:spPr>
          <a:xfrm>
            <a:off x="4269796" y="2004222"/>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rtlCol="0" anchor="ctr">
            <a:noAutofit/>
          </a:bodyPr>
          <a:lstStyle>
            <a:lvl1pPr marL="0" indent="0" algn="ctr">
              <a:buNone/>
              <a:defRPr lang="fr-FR" sz="1000">
                <a:solidFill>
                  <a:schemeClr val="accent6"/>
                </a:solidFill>
              </a:defRPr>
            </a:lvl1pPr>
          </a:lstStyle>
          <a:p>
            <a:pPr rtl="0"/>
            <a:r>
              <a:rPr lang="fr-FR"/>
              <a:t>Cliquez sur l'icône pour ajouter une image</a:t>
            </a:r>
            <a:endParaRPr lang="fr-FR" altLang="en-US"/>
          </a:p>
        </p:txBody>
      </p:sp>
      <p:sp>
        <p:nvSpPr>
          <p:cNvPr id="43" name="Espace réservé du contenu 47" descr="Cliquez sur l’icône pour ajouter une image">
            <a:extLst>
              <a:ext uri="{FF2B5EF4-FFF2-40B4-BE49-F238E27FC236}">
                <a16:creationId xmlns:a16="http://schemas.microsoft.com/office/drawing/2014/main" id="{DE6F9463-BB2D-43FC-BE8F-21D3F9A2539C}"/>
              </a:ext>
            </a:extLst>
          </p:cNvPr>
          <p:cNvSpPr>
            <a:spLocks noGrp="1"/>
          </p:cNvSpPr>
          <p:nvPr>
            <p:ph type="body" sz="quarter" idx="57" hasCustomPrompt="1"/>
          </p:nvPr>
        </p:nvSpPr>
        <p:spPr>
          <a:xfrm>
            <a:off x="5520210" y="2105171"/>
            <a:ext cx="2193021" cy="617418"/>
          </a:xfrm>
          <a:prstGeom prst="rect">
            <a:avLst/>
          </a:prstGeom>
        </p:spPr>
        <p:txBody>
          <a:bodyPr rtlCol="0" anchor="b">
            <a:noAutofit/>
          </a:bodyPr>
          <a:lstStyle>
            <a:lvl1pPr marL="0" indent="0" algn="l">
              <a:lnSpc>
                <a:spcPct val="100000"/>
              </a:lnSpc>
              <a:buNone/>
              <a:defRPr lang="fr-FR" sz="1800" b="1" i="0">
                <a:solidFill>
                  <a:schemeClr val="accent6"/>
                </a:solidFill>
                <a:latin typeface="+mn-lt"/>
                <a:ea typeface="+mj-ea"/>
                <a:cs typeface="Posterama" panose="020B0504020200020000"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44" name="Espace réservé du contenu 47">
            <a:extLst>
              <a:ext uri="{FF2B5EF4-FFF2-40B4-BE49-F238E27FC236}">
                <a16:creationId xmlns:a16="http://schemas.microsoft.com/office/drawing/2014/main" id="{7DF27694-08A2-4530-B763-5A9B9D4DC6E0}"/>
              </a:ext>
            </a:extLst>
          </p:cNvPr>
          <p:cNvSpPr>
            <a:spLocks noGrp="1"/>
          </p:cNvSpPr>
          <p:nvPr>
            <p:ph type="body" sz="quarter" idx="58" hasCustomPrompt="1"/>
          </p:nvPr>
        </p:nvSpPr>
        <p:spPr>
          <a:xfrm>
            <a:off x="5520212" y="2739721"/>
            <a:ext cx="2193021" cy="506399"/>
          </a:xfrm>
          <a:prstGeom prst="rect">
            <a:avLst/>
          </a:prstGeom>
        </p:spPr>
        <p:txBody>
          <a:bodyPr rtlCol="0">
            <a:noAutofit/>
          </a:bodyPr>
          <a:lstStyle>
            <a:lvl1pPr marL="0" indent="0" algn="l">
              <a:lnSpc>
                <a:spcPct val="100000"/>
              </a:lnSpc>
              <a:spcBef>
                <a:spcPts val="0"/>
              </a:spcBef>
              <a:buNone/>
              <a:defRPr lang="fr-FR" altLang="zh-CN" sz="1400" b="0" i="0" kern="1200" dirty="0">
                <a:solidFill>
                  <a:schemeClr val="accent6"/>
                </a:solidFill>
                <a:latin typeface="+mn-lt"/>
                <a:ea typeface="+mn-ea"/>
                <a:cs typeface="Posterama" panose="020B0504020200020000" pitchFamily="34" charset="0"/>
              </a:defRPr>
            </a:lvl1pPr>
            <a:lvl2pPr>
              <a:defRPr lang="fr-FR" sz="1000"/>
            </a:lvl2pPr>
            <a:lvl3pPr>
              <a:defRPr lang="fr-FR" sz="900"/>
            </a:lvl3pPr>
            <a:lvl4pPr>
              <a:defRPr lang="fr-FR" sz="800"/>
            </a:lvl4pPr>
            <a:lvl5pPr>
              <a:defRPr lang="fr-FR" sz="800"/>
            </a:lvl5pPr>
          </a:lstStyle>
          <a:p>
            <a:pPr marL="0" lvl="0" indent="0" algn="l" defTabSz="914400" rtl="0" eaLnBrk="1" latinLnBrk="0" hangingPunct="1">
              <a:lnSpc>
                <a:spcPct val="90000"/>
              </a:lnSpc>
              <a:spcBef>
                <a:spcPts val="0"/>
              </a:spcBef>
              <a:buFont typeface="Arial" panose="020B0604020202020204" pitchFamily="34" charset="0"/>
              <a:buNone/>
            </a:pPr>
            <a:r>
              <a:rPr lang="fr-FR"/>
              <a:t>Modifiez les styles du texte </a:t>
            </a:r>
          </a:p>
        </p:txBody>
      </p:sp>
      <p:sp>
        <p:nvSpPr>
          <p:cNvPr id="61" name="Espace réservé du contenu 47">
            <a:extLst>
              <a:ext uri="{FF2B5EF4-FFF2-40B4-BE49-F238E27FC236}">
                <a16:creationId xmlns:a16="http://schemas.microsoft.com/office/drawing/2014/main" id="{2EA753B3-D0BB-4484-85D1-E28345D99F4C}"/>
              </a:ext>
            </a:extLst>
          </p:cNvPr>
          <p:cNvSpPr>
            <a:spLocks noGrp="1"/>
          </p:cNvSpPr>
          <p:nvPr>
            <p:ph type="pic" sz="quarter" idx="73"/>
          </p:nvPr>
        </p:nvSpPr>
        <p:spPr>
          <a:xfrm>
            <a:off x="8059916" y="2004222"/>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rtlCol="0" anchor="ctr">
            <a:noAutofit/>
          </a:bodyPr>
          <a:lstStyle>
            <a:lvl1pPr marL="0" indent="0" algn="ctr">
              <a:buNone/>
              <a:defRPr lang="fr-FR" sz="1000">
                <a:solidFill>
                  <a:schemeClr val="accent6"/>
                </a:solidFill>
              </a:defRPr>
            </a:lvl1pPr>
          </a:lstStyle>
          <a:p>
            <a:pPr rtl="0"/>
            <a:r>
              <a:rPr lang="fr-FR"/>
              <a:t>Cliquez sur l'icône pour ajouter une image</a:t>
            </a:r>
            <a:endParaRPr lang="fr-FR" altLang="en-US"/>
          </a:p>
        </p:txBody>
      </p:sp>
      <p:sp>
        <p:nvSpPr>
          <p:cNvPr id="45" name="Espace réservé du contenu 47" descr="Cliquez sur l’icône pour ajouter une image">
            <a:extLst>
              <a:ext uri="{FF2B5EF4-FFF2-40B4-BE49-F238E27FC236}">
                <a16:creationId xmlns:a16="http://schemas.microsoft.com/office/drawing/2014/main" id="{20398AA4-3D68-487D-BE7C-9F1D45E3F5FF}"/>
              </a:ext>
            </a:extLst>
          </p:cNvPr>
          <p:cNvSpPr>
            <a:spLocks noGrp="1"/>
          </p:cNvSpPr>
          <p:nvPr>
            <p:ph type="body" sz="quarter" idx="59" hasCustomPrompt="1"/>
          </p:nvPr>
        </p:nvSpPr>
        <p:spPr>
          <a:xfrm>
            <a:off x="9309890" y="2032203"/>
            <a:ext cx="2098039" cy="701144"/>
          </a:xfrm>
          <a:prstGeom prst="rect">
            <a:avLst/>
          </a:prstGeom>
        </p:spPr>
        <p:txBody>
          <a:bodyPr rtlCol="0" anchor="b">
            <a:noAutofit/>
          </a:bodyPr>
          <a:lstStyle>
            <a:lvl1pPr marL="0" indent="0" algn="l">
              <a:lnSpc>
                <a:spcPct val="100000"/>
              </a:lnSpc>
              <a:buNone/>
              <a:defRPr lang="fr-FR" sz="1800" b="1" i="0">
                <a:solidFill>
                  <a:schemeClr val="accent6"/>
                </a:solidFill>
                <a:latin typeface="+mn-lt"/>
                <a:ea typeface="+mj-ea"/>
                <a:cs typeface="Posterama" panose="020B0504020200020000"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46" name="Espace réservé du contenu 47">
            <a:extLst>
              <a:ext uri="{FF2B5EF4-FFF2-40B4-BE49-F238E27FC236}">
                <a16:creationId xmlns:a16="http://schemas.microsoft.com/office/drawing/2014/main" id="{6B623D7A-5E96-42AB-9B1F-14E445503187}"/>
              </a:ext>
            </a:extLst>
          </p:cNvPr>
          <p:cNvSpPr>
            <a:spLocks noGrp="1"/>
          </p:cNvSpPr>
          <p:nvPr>
            <p:ph type="body" sz="quarter" idx="60" hasCustomPrompt="1"/>
          </p:nvPr>
        </p:nvSpPr>
        <p:spPr>
          <a:xfrm>
            <a:off x="9309890" y="2746407"/>
            <a:ext cx="2098038" cy="506399"/>
          </a:xfrm>
          <a:prstGeom prst="rect">
            <a:avLst/>
          </a:prstGeom>
        </p:spPr>
        <p:txBody>
          <a:bodyPr rtlCol="0">
            <a:noAutofit/>
          </a:bodyPr>
          <a:lstStyle>
            <a:lvl1pPr marL="0" indent="0" algn="l">
              <a:lnSpc>
                <a:spcPct val="100000"/>
              </a:lnSpc>
              <a:buNone/>
              <a:defRPr lang="fr-FR" altLang="zh-CN" sz="1400" b="0" i="0" kern="1200" dirty="0">
                <a:solidFill>
                  <a:schemeClr val="accent6"/>
                </a:solidFill>
                <a:latin typeface="+mn-lt"/>
                <a:ea typeface="+mn-ea"/>
                <a:cs typeface="Posterama" panose="020B0504020200020000" pitchFamily="34" charset="0"/>
              </a:defRPr>
            </a:lvl1pPr>
            <a:lvl2pPr>
              <a:defRPr lang="fr-FR" sz="1000"/>
            </a:lvl2pPr>
            <a:lvl3pPr>
              <a:defRPr lang="fr-FR" sz="900"/>
            </a:lvl3pPr>
            <a:lvl4pPr>
              <a:defRPr lang="fr-FR" sz="800"/>
            </a:lvl4pPr>
            <a:lvl5pPr>
              <a:defRPr lang="fr-FR" sz="800"/>
            </a:lvl5pPr>
          </a:lstStyle>
          <a:p>
            <a:pPr marL="0" lvl="0" indent="0" algn="l" defTabSz="914400" rtl="0" eaLnBrk="1" latinLnBrk="0" hangingPunct="1">
              <a:lnSpc>
                <a:spcPct val="90000"/>
              </a:lnSpc>
              <a:spcBef>
                <a:spcPts val="0"/>
              </a:spcBef>
              <a:buFont typeface="Arial" panose="020B0604020202020204" pitchFamily="34" charset="0"/>
              <a:buNone/>
            </a:pPr>
            <a:r>
              <a:rPr lang="fr-FR"/>
              <a:t>Modifiez les styles du texte </a:t>
            </a:r>
          </a:p>
        </p:txBody>
      </p:sp>
      <p:sp>
        <p:nvSpPr>
          <p:cNvPr id="49" name="Espace réservé du contenu 47">
            <a:extLst>
              <a:ext uri="{FF2B5EF4-FFF2-40B4-BE49-F238E27FC236}">
                <a16:creationId xmlns:a16="http://schemas.microsoft.com/office/drawing/2014/main" id="{EAA5B0EA-1F3B-4D8B-9BB9-F9037A393705}"/>
              </a:ext>
            </a:extLst>
          </p:cNvPr>
          <p:cNvSpPr>
            <a:spLocks noGrp="1"/>
          </p:cNvSpPr>
          <p:nvPr>
            <p:ph type="pic" sz="quarter" idx="70"/>
          </p:nvPr>
        </p:nvSpPr>
        <p:spPr>
          <a:xfrm>
            <a:off x="4269796" y="3571991"/>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rtlCol="0" anchor="ctr">
            <a:noAutofit/>
          </a:bodyPr>
          <a:lstStyle>
            <a:lvl1pPr marL="0" indent="0" algn="ctr">
              <a:buNone/>
              <a:defRPr lang="fr-FR" sz="1000">
                <a:solidFill>
                  <a:schemeClr val="accent6"/>
                </a:solidFill>
              </a:defRPr>
            </a:lvl1pPr>
          </a:lstStyle>
          <a:p>
            <a:pPr rtl="0"/>
            <a:r>
              <a:rPr lang="fr-FR"/>
              <a:t>Cliquez sur l'icône pour ajouter une image</a:t>
            </a:r>
            <a:endParaRPr lang="fr-FR" altLang="en-US"/>
          </a:p>
        </p:txBody>
      </p:sp>
      <p:sp>
        <p:nvSpPr>
          <p:cNvPr id="47" name="Espace réservé du contenu 47" descr="Cliquez sur l’icône pour ajouter une image">
            <a:extLst>
              <a:ext uri="{FF2B5EF4-FFF2-40B4-BE49-F238E27FC236}">
                <a16:creationId xmlns:a16="http://schemas.microsoft.com/office/drawing/2014/main" id="{2C93687D-1E42-4B01-9F16-9FA098CE1153}"/>
              </a:ext>
            </a:extLst>
          </p:cNvPr>
          <p:cNvSpPr>
            <a:spLocks noGrp="1"/>
          </p:cNvSpPr>
          <p:nvPr>
            <p:ph type="body" sz="quarter" idx="61" hasCustomPrompt="1"/>
          </p:nvPr>
        </p:nvSpPr>
        <p:spPr>
          <a:xfrm>
            <a:off x="5520210" y="3775516"/>
            <a:ext cx="2098039" cy="506399"/>
          </a:xfrm>
          <a:prstGeom prst="rect">
            <a:avLst/>
          </a:prstGeom>
        </p:spPr>
        <p:txBody>
          <a:bodyPr rtlCol="0" anchor="b">
            <a:noAutofit/>
          </a:bodyPr>
          <a:lstStyle>
            <a:lvl1pPr marL="0" indent="0" algn="l">
              <a:lnSpc>
                <a:spcPct val="100000"/>
              </a:lnSpc>
              <a:buNone/>
              <a:defRPr lang="fr-FR" sz="1800" b="1" i="0">
                <a:solidFill>
                  <a:schemeClr val="accent6"/>
                </a:solidFill>
                <a:latin typeface="+mn-lt"/>
                <a:ea typeface="+mj-ea"/>
                <a:cs typeface="Posterama" panose="020B0504020200020000"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50" name="Espace réservé du contenu 47">
            <a:extLst>
              <a:ext uri="{FF2B5EF4-FFF2-40B4-BE49-F238E27FC236}">
                <a16:creationId xmlns:a16="http://schemas.microsoft.com/office/drawing/2014/main" id="{7AB91474-458B-45F7-9773-FA375C2CF7FD}"/>
              </a:ext>
            </a:extLst>
          </p:cNvPr>
          <p:cNvSpPr>
            <a:spLocks noGrp="1"/>
          </p:cNvSpPr>
          <p:nvPr>
            <p:ph type="body" sz="quarter" idx="62" hasCustomPrompt="1"/>
          </p:nvPr>
        </p:nvSpPr>
        <p:spPr>
          <a:xfrm>
            <a:off x="5520211" y="4312077"/>
            <a:ext cx="2098038" cy="506399"/>
          </a:xfrm>
          <a:prstGeom prst="rect">
            <a:avLst/>
          </a:prstGeom>
        </p:spPr>
        <p:txBody>
          <a:bodyPr rtlCol="0">
            <a:noAutofit/>
          </a:bodyPr>
          <a:lstStyle>
            <a:lvl1pPr marL="0" indent="0" algn="l">
              <a:lnSpc>
                <a:spcPct val="100000"/>
              </a:lnSpc>
              <a:buNone/>
              <a:defRPr lang="fr-FR" altLang="zh-CN" sz="1400" b="0" i="0" kern="1200" dirty="0">
                <a:solidFill>
                  <a:schemeClr val="accent6"/>
                </a:solidFill>
                <a:latin typeface="+mn-lt"/>
                <a:ea typeface="+mn-ea"/>
                <a:cs typeface="Posterama" panose="020B0504020200020000" pitchFamily="34" charset="0"/>
              </a:defRPr>
            </a:lvl1pPr>
            <a:lvl2pPr>
              <a:defRPr lang="fr-FR" sz="1000"/>
            </a:lvl2pPr>
            <a:lvl3pPr>
              <a:defRPr lang="fr-FR" sz="900"/>
            </a:lvl3pPr>
            <a:lvl4pPr>
              <a:defRPr lang="fr-FR" sz="800"/>
            </a:lvl4pPr>
            <a:lvl5pPr>
              <a:defRPr lang="fr-FR" sz="800"/>
            </a:lvl5pPr>
          </a:lstStyle>
          <a:p>
            <a:pPr marL="0" lvl="0" indent="0" algn="l" defTabSz="914400" rtl="0" eaLnBrk="1" latinLnBrk="0" hangingPunct="1">
              <a:lnSpc>
                <a:spcPct val="90000"/>
              </a:lnSpc>
              <a:spcBef>
                <a:spcPts val="0"/>
              </a:spcBef>
              <a:buFont typeface="Arial" panose="020B0604020202020204" pitchFamily="34" charset="0"/>
              <a:buNone/>
            </a:pPr>
            <a:r>
              <a:rPr lang="fr-FR"/>
              <a:t>Modifiez les styles du texte </a:t>
            </a:r>
          </a:p>
        </p:txBody>
      </p:sp>
      <p:sp>
        <p:nvSpPr>
          <p:cNvPr id="62" name="Espace réservé du contenu 47">
            <a:extLst>
              <a:ext uri="{FF2B5EF4-FFF2-40B4-BE49-F238E27FC236}">
                <a16:creationId xmlns:a16="http://schemas.microsoft.com/office/drawing/2014/main" id="{52E587E7-A09A-4FB2-8774-8073E737F106}"/>
              </a:ext>
            </a:extLst>
          </p:cNvPr>
          <p:cNvSpPr>
            <a:spLocks noGrp="1"/>
          </p:cNvSpPr>
          <p:nvPr>
            <p:ph type="pic" sz="quarter" idx="74"/>
          </p:nvPr>
        </p:nvSpPr>
        <p:spPr>
          <a:xfrm>
            <a:off x="8059916" y="3571991"/>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rtlCol="0" anchor="ctr">
            <a:noAutofit/>
          </a:bodyPr>
          <a:lstStyle>
            <a:lvl1pPr marL="0" indent="0" algn="ctr">
              <a:buNone/>
              <a:defRPr lang="fr-FR" sz="1000">
                <a:solidFill>
                  <a:schemeClr val="accent6"/>
                </a:solidFill>
              </a:defRPr>
            </a:lvl1pPr>
          </a:lstStyle>
          <a:p>
            <a:pPr rtl="0"/>
            <a:r>
              <a:rPr lang="fr-FR"/>
              <a:t>Cliquez sur l'icône pour ajouter une image</a:t>
            </a:r>
            <a:endParaRPr lang="fr-FR" altLang="en-US"/>
          </a:p>
        </p:txBody>
      </p:sp>
      <p:sp>
        <p:nvSpPr>
          <p:cNvPr id="51" name="Espace réservé du contenu 47" descr="Cliquez sur l’icône pour ajouter une image">
            <a:extLst>
              <a:ext uri="{FF2B5EF4-FFF2-40B4-BE49-F238E27FC236}">
                <a16:creationId xmlns:a16="http://schemas.microsoft.com/office/drawing/2014/main" id="{FBF01DC7-D684-4484-B2AA-B50F7B1A00DA}"/>
              </a:ext>
            </a:extLst>
          </p:cNvPr>
          <p:cNvSpPr>
            <a:spLocks noGrp="1"/>
          </p:cNvSpPr>
          <p:nvPr>
            <p:ph type="body" sz="quarter" idx="63" hasCustomPrompt="1"/>
          </p:nvPr>
        </p:nvSpPr>
        <p:spPr>
          <a:xfrm>
            <a:off x="9309889" y="3775516"/>
            <a:ext cx="2098039" cy="506399"/>
          </a:xfrm>
          <a:prstGeom prst="rect">
            <a:avLst/>
          </a:prstGeom>
        </p:spPr>
        <p:txBody>
          <a:bodyPr rtlCol="0" anchor="b">
            <a:noAutofit/>
          </a:bodyPr>
          <a:lstStyle>
            <a:lvl1pPr marL="0" indent="0" algn="l">
              <a:lnSpc>
                <a:spcPct val="100000"/>
              </a:lnSpc>
              <a:buNone/>
              <a:defRPr lang="fr-FR" sz="1800" b="1" i="0">
                <a:solidFill>
                  <a:schemeClr val="accent6"/>
                </a:solidFill>
                <a:latin typeface="+mn-lt"/>
                <a:ea typeface="+mj-ea"/>
                <a:cs typeface="Posterama" panose="020B0504020200020000"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52" name="Espace réservé du contenu 47">
            <a:extLst>
              <a:ext uri="{FF2B5EF4-FFF2-40B4-BE49-F238E27FC236}">
                <a16:creationId xmlns:a16="http://schemas.microsoft.com/office/drawing/2014/main" id="{6046C90F-8A25-4E70-9BC9-4496C6B94EBC}"/>
              </a:ext>
            </a:extLst>
          </p:cNvPr>
          <p:cNvSpPr>
            <a:spLocks noGrp="1"/>
          </p:cNvSpPr>
          <p:nvPr>
            <p:ph type="body" sz="quarter" idx="64" hasCustomPrompt="1"/>
          </p:nvPr>
        </p:nvSpPr>
        <p:spPr>
          <a:xfrm>
            <a:off x="9309891" y="4312077"/>
            <a:ext cx="2098038" cy="506399"/>
          </a:xfrm>
          <a:prstGeom prst="rect">
            <a:avLst/>
          </a:prstGeom>
        </p:spPr>
        <p:txBody>
          <a:bodyPr rtlCol="0">
            <a:noAutofit/>
          </a:bodyPr>
          <a:lstStyle>
            <a:lvl1pPr marL="0" indent="0" algn="l">
              <a:lnSpc>
                <a:spcPct val="100000"/>
              </a:lnSpc>
              <a:buNone/>
              <a:defRPr lang="fr-FR" altLang="zh-CN" sz="1400" b="0" i="0" kern="1200" dirty="0">
                <a:solidFill>
                  <a:schemeClr val="accent6"/>
                </a:solidFill>
                <a:latin typeface="+mn-lt"/>
                <a:ea typeface="+mn-ea"/>
                <a:cs typeface="Posterama" panose="020B0504020200020000" pitchFamily="34" charset="0"/>
              </a:defRPr>
            </a:lvl1pPr>
            <a:lvl2pPr>
              <a:defRPr lang="fr-FR" sz="1000"/>
            </a:lvl2pPr>
            <a:lvl3pPr>
              <a:defRPr lang="fr-FR" sz="900"/>
            </a:lvl3pPr>
            <a:lvl4pPr>
              <a:defRPr lang="fr-FR" sz="800"/>
            </a:lvl4pPr>
            <a:lvl5pPr>
              <a:defRPr lang="fr-FR" sz="800"/>
            </a:lvl5pPr>
          </a:lstStyle>
          <a:p>
            <a:pPr marL="0" lvl="0" indent="0" algn="l" defTabSz="914400" rtl="0" eaLnBrk="1" latinLnBrk="0" hangingPunct="1">
              <a:lnSpc>
                <a:spcPct val="90000"/>
              </a:lnSpc>
              <a:spcBef>
                <a:spcPts val="0"/>
              </a:spcBef>
              <a:buFont typeface="Arial" panose="020B0604020202020204" pitchFamily="34" charset="0"/>
              <a:buNone/>
            </a:pPr>
            <a:r>
              <a:rPr lang="fr-FR"/>
              <a:t>Modifiez les styles du texte </a:t>
            </a:r>
          </a:p>
        </p:txBody>
      </p:sp>
      <p:sp>
        <p:nvSpPr>
          <p:cNvPr id="55" name="Espace réservé du contenu 47">
            <a:extLst>
              <a:ext uri="{FF2B5EF4-FFF2-40B4-BE49-F238E27FC236}">
                <a16:creationId xmlns:a16="http://schemas.microsoft.com/office/drawing/2014/main" id="{D05B9A22-6B21-40BB-BBC1-9586C432A97B}"/>
              </a:ext>
            </a:extLst>
          </p:cNvPr>
          <p:cNvSpPr>
            <a:spLocks noGrp="1"/>
          </p:cNvSpPr>
          <p:nvPr>
            <p:ph type="pic" sz="quarter" idx="71"/>
          </p:nvPr>
        </p:nvSpPr>
        <p:spPr>
          <a:xfrm>
            <a:off x="4269796" y="5153614"/>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rtlCol="0" anchor="ctr">
            <a:noAutofit/>
          </a:bodyPr>
          <a:lstStyle>
            <a:lvl1pPr marL="0" indent="0" algn="ctr">
              <a:buNone/>
              <a:defRPr lang="fr-FR" sz="1000">
                <a:solidFill>
                  <a:schemeClr val="accent6"/>
                </a:solidFill>
              </a:defRPr>
            </a:lvl1pPr>
          </a:lstStyle>
          <a:p>
            <a:pPr rtl="0"/>
            <a:r>
              <a:rPr lang="fr-FR"/>
              <a:t>Cliquez sur l'icône pour ajouter une image</a:t>
            </a:r>
            <a:endParaRPr lang="fr-FR" altLang="en-US"/>
          </a:p>
        </p:txBody>
      </p:sp>
      <p:sp>
        <p:nvSpPr>
          <p:cNvPr id="53" name="Espace réservé du contenu 47" descr="Cliquez sur l’icône pour ajouter une image">
            <a:extLst>
              <a:ext uri="{FF2B5EF4-FFF2-40B4-BE49-F238E27FC236}">
                <a16:creationId xmlns:a16="http://schemas.microsoft.com/office/drawing/2014/main" id="{F5E2B418-8D0E-4995-A3ED-4348C6F4A1AF}"/>
              </a:ext>
            </a:extLst>
          </p:cNvPr>
          <p:cNvSpPr>
            <a:spLocks noGrp="1"/>
          </p:cNvSpPr>
          <p:nvPr>
            <p:ph type="body" sz="quarter" idx="65" hasCustomPrompt="1"/>
          </p:nvPr>
        </p:nvSpPr>
        <p:spPr>
          <a:xfrm>
            <a:off x="5520210" y="5369449"/>
            <a:ext cx="2098039" cy="506399"/>
          </a:xfrm>
          <a:prstGeom prst="rect">
            <a:avLst/>
          </a:prstGeom>
        </p:spPr>
        <p:txBody>
          <a:bodyPr rtlCol="0" anchor="b">
            <a:noAutofit/>
          </a:bodyPr>
          <a:lstStyle>
            <a:lvl1pPr marL="0" indent="0" algn="l">
              <a:lnSpc>
                <a:spcPct val="100000"/>
              </a:lnSpc>
              <a:buNone/>
              <a:defRPr lang="fr-FR" sz="1800" b="1" i="0">
                <a:solidFill>
                  <a:schemeClr val="accent6"/>
                </a:solidFill>
                <a:latin typeface="+mn-lt"/>
                <a:ea typeface="+mj-ea"/>
                <a:cs typeface="Posterama" panose="020B0504020200020000"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58" name="Espace réservé du contenu 47">
            <a:extLst>
              <a:ext uri="{FF2B5EF4-FFF2-40B4-BE49-F238E27FC236}">
                <a16:creationId xmlns:a16="http://schemas.microsoft.com/office/drawing/2014/main" id="{90A2A6E4-4D11-4F28-9D68-BC28580EBC05}"/>
              </a:ext>
            </a:extLst>
          </p:cNvPr>
          <p:cNvSpPr>
            <a:spLocks noGrp="1"/>
          </p:cNvSpPr>
          <p:nvPr>
            <p:ph type="body" sz="quarter" idx="66" hasCustomPrompt="1"/>
          </p:nvPr>
        </p:nvSpPr>
        <p:spPr>
          <a:xfrm>
            <a:off x="5520211" y="5901594"/>
            <a:ext cx="2098038" cy="506399"/>
          </a:xfrm>
          <a:prstGeom prst="rect">
            <a:avLst/>
          </a:prstGeom>
        </p:spPr>
        <p:txBody>
          <a:bodyPr rtlCol="0">
            <a:noAutofit/>
          </a:bodyPr>
          <a:lstStyle>
            <a:lvl1pPr marL="0" indent="0" algn="l">
              <a:lnSpc>
                <a:spcPct val="100000"/>
              </a:lnSpc>
              <a:buNone/>
              <a:defRPr lang="fr-FR" altLang="zh-CN" sz="1400" b="0" i="0" kern="1200" dirty="0">
                <a:solidFill>
                  <a:schemeClr val="accent6"/>
                </a:solidFill>
                <a:latin typeface="+mn-lt"/>
                <a:ea typeface="+mn-ea"/>
                <a:cs typeface="Posterama" panose="020B0504020200020000" pitchFamily="34" charset="0"/>
              </a:defRPr>
            </a:lvl1pPr>
            <a:lvl2pPr>
              <a:defRPr lang="fr-FR" sz="1000"/>
            </a:lvl2pPr>
            <a:lvl3pPr>
              <a:defRPr lang="fr-FR" sz="900"/>
            </a:lvl3pPr>
            <a:lvl4pPr>
              <a:defRPr lang="fr-FR" sz="800"/>
            </a:lvl4pPr>
            <a:lvl5pPr>
              <a:defRPr lang="fr-FR" sz="800"/>
            </a:lvl5pPr>
          </a:lstStyle>
          <a:p>
            <a:pPr marL="0" lvl="0" indent="0" algn="l" defTabSz="914400" rtl="0" eaLnBrk="1" latinLnBrk="0" hangingPunct="1">
              <a:lnSpc>
                <a:spcPct val="90000"/>
              </a:lnSpc>
              <a:spcBef>
                <a:spcPts val="0"/>
              </a:spcBef>
              <a:buFont typeface="Arial" panose="020B0604020202020204" pitchFamily="34" charset="0"/>
              <a:buNone/>
            </a:pPr>
            <a:r>
              <a:rPr lang="fr-FR"/>
              <a:t>Modifiez les styles du texte </a:t>
            </a:r>
          </a:p>
        </p:txBody>
      </p:sp>
      <p:sp>
        <p:nvSpPr>
          <p:cNvPr id="63" name="Espace réservé du contenu 47">
            <a:extLst>
              <a:ext uri="{FF2B5EF4-FFF2-40B4-BE49-F238E27FC236}">
                <a16:creationId xmlns:a16="http://schemas.microsoft.com/office/drawing/2014/main" id="{A74DEBE4-2F74-4EB7-9501-8D37A3151B2A}"/>
              </a:ext>
            </a:extLst>
          </p:cNvPr>
          <p:cNvSpPr>
            <a:spLocks noGrp="1"/>
          </p:cNvSpPr>
          <p:nvPr>
            <p:ph type="pic" sz="quarter" idx="75"/>
          </p:nvPr>
        </p:nvSpPr>
        <p:spPr>
          <a:xfrm>
            <a:off x="8059916" y="5153614"/>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rtlCol="0" anchor="ctr">
            <a:noAutofit/>
          </a:bodyPr>
          <a:lstStyle>
            <a:lvl1pPr marL="0" indent="0" algn="ctr">
              <a:buNone/>
              <a:defRPr lang="fr-FR" sz="1000">
                <a:solidFill>
                  <a:schemeClr val="accent6"/>
                </a:solidFill>
              </a:defRPr>
            </a:lvl1pPr>
          </a:lstStyle>
          <a:p>
            <a:pPr rtl="0"/>
            <a:r>
              <a:rPr lang="fr-FR"/>
              <a:t>Cliquez sur l'icône pour ajouter une image</a:t>
            </a:r>
            <a:endParaRPr lang="fr-FR" altLang="en-US"/>
          </a:p>
        </p:txBody>
      </p:sp>
      <p:sp>
        <p:nvSpPr>
          <p:cNvPr id="59" name="Espace réservé du contenu 47" descr="Cliquez sur l’icône pour ajouter une image">
            <a:extLst>
              <a:ext uri="{FF2B5EF4-FFF2-40B4-BE49-F238E27FC236}">
                <a16:creationId xmlns:a16="http://schemas.microsoft.com/office/drawing/2014/main" id="{070D69EE-1032-4604-B201-FD13AE846E9E}"/>
              </a:ext>
            </a:extLst>
          </p:cNvPr>
          <p:cNvSpPr>
            <a:spLocks noGrp="1"/>
          </p:cNvSpPr>
          <p:nvPr>
            <p:ph type="body" sz="quarter" idx="67" hasCustomPrompt="1"/>
          </p:nvPr>
        </p:nvSpPr>
        <p:spPr>
          <a:xfrm>
            <a:off x="9313612" y="5369449"/>
            <a:ext cx="2098039" cy="506399"/>
          </a:xfrm>
          <a:prstGeom prst="rect">
            <a:avLst/>
          </a:prstGeom>
        </p:spPr>
        <p:txBody>
          <a:bodyPr rtlCol="0" anchor="b">
            <a:noAutofit/>
          </a:bodyPr>
          <a:lstStyle>
            <a:lvl1pPr marL="0" indent="0" algn="l">
              <a:lnSpc>
                <a:spcPct val="100000"/>
              </a:lnSpc>
              <a:buNone/>
              <a:defRPr lang="fr-FR" sz="1800" b="1" i="0">
                <a:solidFill>
                  <a:schemeClr val="accent6"/>
                </a:solidFill>
                <a:latin typeface="+mn-lt"/>
                <a:ea typeface="+mj-ea"/>
                <a:cs typeface="Posterama" panose="020B0504020200020000" pitchFamily="34" charset="0"/>
              </a:defRPr>
            </a:lvl1pPr>
            <a:lvl2pPr>
              <a:defRPr lang="fr-FR" sz="1000"/>
            </a:lvl2pPr>
            <a:lvl3pPr>
              <a:defRPr lang="fr-FR" sz="900"/>
            </a:lvl3pPr>
            <a:lvl4pPr>
              <a:defRPr lang="fr-FR" sz="800"/>
            </a:lvl4pPr>
            <a:lvl5pPr>
              <a:defRPr lang="fr-FR" sz="800"/>
            </a:lvl5pPr>
          </a:lstStyle>
          <a:p>
            <a:pPr lvl="0" rtl="0"/>
            <a:r>
              <a:rPr lang="fr-FR"/>
              <a:t>Modifiez le style du titre </a:t>
            </a:r>
          </a:p>
        </p:txBody>
      </p:sp>
      <p:sp>
        <p:nvSpPr>
          <p:cNvPr id="60" name="Espace réservé du contenu 47">
            <a:extLst>
              <a:ext uri="{FF2B5EF4-FFF2-40B4-BE49-F238E27FC236}">
                <a16:creationId xmlns:a16="http://schemas.microsoft.com/office/drawing/2014/main" id="{B65187B8-CD7A-46B0-A851-E2456586E758}"/>
              </a:ext>
            </a:extLst>
          </p:cNvPr>
          <p:cNvSpPr>
            <a:spLocks noGrp="1"/>
          </p:cNvSpPr>
          <p:nvPr>
            <p:ph type="body" sz="quarter" idx="68" hasCustomPrompt="1"/>
          </p:nvPr>
        </p:nvSpPr>
        <p:spPr>
          <a:xfrm>
            <a:off x="9309891" y="5901594"/>
            <a:ext cx="2098038" cy="506399"/>
          </a:xfrm>
          <a:prstGeom prst="rect">
            <a:avLst/>
          </a:prstGeom>
        </p:spPr>
        <p:txBody>
          <a:bodyPr rtlCol="0">
            <a:noAutofit/>
          </a:bodyPr>
          <a:lstStyle>
            <a:lvl1pPr marL="0" indent="0" algn="l">
              <a:lnSpc>
                <a:spcPct val="100000"/>
              </a:lnSpc>
              <a:buNone/>
              <a:defRPr lang="fr-FR" altLang="zh-CN" sz="1400" b="0" i="0" kern="1200" dirty="0">
                <a:solidFill>
                  <a:schemeClr val="accent6"/>
                </a:solidFill>
                <a:latin typeface="+mn-lt"/>
                <a:ea typeface="+mn-ea"/>
                <a:cs typeface="Posterama" panose="020B0504020200020000" pitchFamily="34" charset="0"/>
              </a:defRPr>
            </a:lvl1pPr>
            <a:lvl2pPr>
              <a:defRPr lang="fr-FR" sz="1000"/>
            </a:lvl2pPr>
            <a:lvl3pPr>
              <a:defRPr lang="fr-FR" sz="900"/>
            </a:lvl3pPr>
            <a:lvl4pPr>
              <a:defRPr lang="fr-FR" sz="800"/>
            </a:lvl4pPr>
            <a:lvl5pPr>
              <a:defRPr lang="fr-FR" sz="800"/>
            </a:lvl5pPr>
          </a:lstStyle>
          <a:p>
            <a:pPr marL="0" lvl="0" indent="0" algn="l" defTabSz="914400" rtl="0" eaLnBrk="1" latinLnBrk="0" hangingPunct="1">
              <a:lnSpc>
                <a:spcPct val="90000"/>
              </a:lnSpc>
              <a:spcBef>
                <a:spcPts val="0"/>
              </a:spcBef>
              <a:buFont typeface="Arial" panose="020B0604020202020204" pitchFamily="34" charset="0"/>
              <a:buNone/>
            </a:pPr>
            <a:r>
              <a:rPr lang="fr-FR"/>
              <a:t>Modifiez les styles du texte </a:t>
            </a:r>
          </a:p>
        </p:txBody>
      </p:sp>
      <p:sp>
        <p:nvSpPr>
          <p:cNvPr id="5" name="Espace réservé du pied de page 4">
            <a:extLst>
              <a:ext uri="{FF2B5EF4-FFF2-40B4-BE49-F238E27FC236}">
                <a16:creationId xmlns:a16="http://schemas.microsoft.com/office/drawing/2014/main" id="{B2964988-2386-5A15-B085-00BD5D58E53C}"/>
              </a:ext>
            </a:extLst>
          </p:cNvPr>
          <p:cNvSpPr>
            <a:spLocks noGrp="1"/>
          </p:cNvSpPr>
          <p:nvPr>
            <p:ph type="ftr" sz="quarter" idx="76"/>
          </p:nvPr>
        </p:nvSpPr>
        <p:spPr/>
        <p:txBody>
          <a:bodyPr rtlCol="0">
            <a:noAutofit/>
          </a:bodyPr>
          <a:lstStyle>
            <a:lvl1pPr>
              <a:defRPr lang="fr-FR">
                <a:solidFill>
                  <a:schemeClr val="accent6"/>
                </a:solidFill>
              </a:defRPr>
            </a:lvl1pPr>
          </a:lstStyle>
          <a:p>
            <a:pPr rtl="0"/>
            <a:r>
              <a:rPr lang="fr-FR"/>
              <a:t>Titre de la présentation</a:t>
            </a:r>
          </a:p>
        </p:txBody>
      </p:sp>
      <p:sp>
        <p:nvSpPr>
          <p:cNvPr id="6" name="Espace réservé du numéro de diapositive 5">
            <a:extLst>
              <a:ext uri="{FF2B5EF4-FFF2-40B4-BE49-F238E27FC236}">
                <a16:creationId xmlns:a16="http://schemas.microsoft.com/office/drawing/2014/main" id="{062CC095-C330-BF75-42CE-50A46EAD82C5}"/>
              </a:ext>
            </a:extLst>
          </p:cNvPr>
          <p:cNvSpPr>
            <a:spLocks noGrp="1"/>
          </p:cNvSpPr>
          <p:nvPr>
            <p:ph type="sldNum" sz="quarter" idx="77"/>
          </p:nvPr>
        </p:nvSpPr>
        <p:spPr/>
        <p:txBody>
          <a:bodyPr rtlCol="0">
            <a:noAutofit/>
          </a:bodyPr>
          <a:lstStyle>
            <a:lvl1pPr>
              <a:defRPr lang="fr-FR" b="0">
                <a:solidFill>
                  <a:schemeClr val="accent6"/>
                </a:solidFill>
              </a:defRPr>
            </a:lvl1pPr>
          </a:lstStyle>
          <a:p>
            <a:pPr rtl="0"/>
            <a:fld id="{47FEACEE-25B4-4A2D-B147-27296E36371D}" type="slidenum">
              <a:rPr lang="fr-FR" altLang="zh-CN" smtClean="0"/>
              <a:pPr rtl="0"/>
              <a:t>‹N°›</a:t>
            </a:fld>
            <a:endParaRPr lang="fr-FR" altLang="zh-CN"/>
          </a:p>
        </p:txBody>
      </p:sp>
    </p:spTree>
    <p:extLst>
      <p:ext uri="{BB962C8B-B14F-4D97-AF65-F5344CB8AC3E}">
        <p14:creationId xmlns:p14="http://schemas.microsoft.com/office/powerpoint/2010/main" val="3743117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alpha val="20000"/>
          </a:schemeClr>
        </a:solidFill>
        <a:effectLst/>
      </p:bgPr>
    </p:bg>
    <p:spTree>
      <p:nvGrpSpPr>
        <p:cNvPr id="1" name=""/>
        <p:cNvGrpSpPr/>
        <p:nvPr/>
      </p:nvGrpSpPr>
      <p:grpSpPr>
        <a:xfrm>
          <a:off x="0" y="0"/>
          <a:ext cx="0" cy="0"/>
          <a:chOff x="0" y="0"/>
          <a:chExt cx="0" cy="0"/>
        </a:xfrm>
      </p:grpSpPr>
      <p:sp>
        <p:nvSpPr>
          <p:cNvPr id="4" name="Espace réservé du contenu 47">
            <a:extLst>
              <a:ext uri="{FF2B5EF4-FFF2-40B4-BE49-F238E27FC236}">
                <a16:creationId xmlns:a16="http://schemas.microsoft.com/office/drawing/2014/main" id="{28B6388A-37D2-4382-A7FC-9B9A76BDE84D}"/>
              </a:ext>
            </a:extLst>
          </p:cNvPr>
          <p:cNvSpPr>
            <a:spLocks noGrp="1"/>
          </p:cNvSpPr>
          <p:nvPr>
            <p:ph type="sldNum" sz="quarter" idx="4"/>
          </p:nvPr>
        </p:nvSpPr>
        <p:spPr>
          <a:xfrm>
            <a:off x="11194169" y="6217920"/>
            <a:ext cx="458592" cy="365125"/>
          </a:xfrm>
          <a:prstGeom prst="rect">
            <a:avLst/>
          </a:prstGeom>
        </p:spPr>
        <p:txBody>
          <a:bodyPr vert="horz" lIns="91440" tIns="45720" rIns="91440" bIns="45720" rtlCol="0" anchor="ctr">
            <a:noAutofit/>
          </a:bodyPr>
          <a:lstStyle>
            <a:lvl1pPr algn="ctr">
              <a:defRPr lang="fr-FR" sz="1200">
                <a:solidFill>
                  <a:schemeClr val="accent6"/>
                </a:solidFill>
                <a:latin typeface="+mn-lt"/>
              </a:defRPr>
            </a:lvl1pPr>
          </a:lstStyle>
          <a:p>
            <a:pPr rtl="0"/>
            <a:fld id="{47FEACEE-25B4-4A2D-B147-27296E36371D}" type="slidenum">
              <a:rPr lang="fr-FR" altLang="zh-CN" smtClean="0"/>
              <a:pPr rtl="0"/>
              <a:t>‹N°›</a:t>
            </a:fld>
            <a:endParaRPr lang="fr-FR" altLang="zh-CN"/>
          </a:p>
        </p:txBody>
      </p:sp>
      <p:sp>
        <p:nvSpPr>
          <p:cNvPr id="6" name="Espace réservé du texte 2">
            <a:extLst>
              <a:ext uri="{FF2B5EF4-FFF2-40B4-BE49-F238E27FC236}">
                <a16:creationId xmlns:a16="http://schemas.microsoft.com/office/drawing/2014/main" id="{18CB8A3D-9A54-FD7C-F6A5-B33E6C891A4E}"/>
              </a:ext>
            </a:extLst>
          </p:cNvPr>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defPPr>
              <a:defRPr lang="fr-FR"/>
            </a:defPPr>
          </a:lstStyle>
          <a:p>
            <a:pPr lvl="0" rtl="0"/>
            <a:r>
              <a:rPr lang="fr-FR" noProof="0"/>
              <a:t>Modifiez les styles du texte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5" name="Espace réservé du titre 4">
            <a:extLst>
              <a:ext uri="{FF2B5EF4-FFF2-40B4-BE49-F238E27FC236}">
                <a16:creationId xmlns:a16="http://schemas.microsoft.com/office/drawing/2014/main" id="{F38A7675-78A2-B642-22AF-B98514C68B0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defPPr>
              <a:defRPr lang="fr-FR"/>
            </a:defPPr>
          </a:lstStyle>
          <a:p>
            <a:pPr rtl="0"/>
            <a:r>
              <a:rPr lang="fr-FR" noProof="0"/>
              <a:t>Modifiez le style du titre</a:t>
            </a:r>
          </a:p>
        </p:txBody>
      </p:sp>
      <p:sp>
        <p:nvSpPr>
          <p:cNvPr id="8" name="Espace réservé du pied de page 7">
            <a:extLst>
              <a:ext uri="{FF2B5EF4-FFF2-40B4-BE49-F238E27FC236}">
                <a16:creationId xmlns:a16="http://schemas.microsoft.com/office/drawing/2014/main" id="{C176125D-E69D-E2ED-1549-3D67DBD487E0}"/>
              </a:ext>
            </a:extLst>
          </p:cNvPr>
          <p:cNvSpPr>
            <a:spLocks noGrp="1"/>
          </p:cNvSpPr>
          <p:nvPr>
            <p:ph type="ftr" sz="quarter" idx="3"/>
          </p:nvPr>
        </p:nvSpPr>
        <p:spPr>
          <a:xfrm>
            <a:off x="484632" y="6217920"/>
            <a:ext cx="4114800" cy="365125"/>
          </a:xfrm>
          <a:prstGeom prst="rect">
            <a:avLst/>
          </a:prstGeom>
        </p:spPr>
        <p:txBody>
          <a:bodyPr vert="horz" lIns="91440" tIns="45720" rIns="91440" bIns="45720" rtlCol="0" anchor="ctr">
            <a:noAutofit/>
          </a:bodyPr>
          <a:lstStyle>
            <a:lvl1pPr algn="l">
              <a:defRPr lang="fr-FR" sz="1200">
                <a:solidFill>
                  <a:schemeClr val="accent6"/>
                </a:solidFill>
                <a:latin typeface="+mn-lt"/>
              </a:defRPr>
            </a:lvl1pPr>
          </a:lstStyle>
          <a:p>
            <a:pPr rtl="0"/>
            <a:r>
              <a:rPr lang="fr-FR"/>
              <a:t>Titre de la présentation</a:t>
            </a:r>
          </a:p>
        </p:txBody>
      </p:sp>
    </p:spTree>
    <p:extLst>
      <p:ext uri="{BB962C8B-B14F-4D97-AF65-F5344CB8AC3E}">
        <p14:creationId xmlns:p14="http://schemas.microsoft.com/office/powerpoint/2010/main" val="2020574204"/>
      </p:ext>
    </p:extLst>
  </p:cSld>
  <p:clrMap bg1="lt1" tx1="dk1" bg2="lt2" tx2="dk2" accent1="accent1" accent2="accent2" accent3="accent3" accent4="accent4" accent5="accent5" accent6="accent6" hlink="hlink" folHlink="folHlink"/>
  <p:sldLayoutIdLst>
    <p:sldLayoutId id="2147483667" r:id="rId1"/>
    <p:sldLayoutId id="2147483652" r:id="rId2"/>
    <p:sldLayoutId id="2147483651" r:id="rId3"/>
    <p:sldLayoutId id="2147483653" r:id="rId4"/>
    <p:sldLayoutId id="2147483654" r:id="rId5"/>
    <p:sldLayoutId id="2147483655" r:id="rId6"/>
    <p:sldLayoutId id="2147483656" r:id="rId7"/>
    <p:sldLayoutId id="2147483657" r:id="rId8"/>
    <p:sldLayoutId id="2147483658" r:id="rId9"/>
    <p:sldLayoutId id="2147483659" r:id="rId10"/>
    <p:sldLayoutId id="2147483668" r:id="rId11"/>
    <p:sldLayoutId id="2147483661" r:id="rId12"/>
    <p:sldLayoutId id="2147483662" r:id="rId13"/>
    <p:sldLayoutId id="2147483663" r:id="rId14"/>
    <p:sldLayoutId id="2147483664" r:id="rId15"/>
    <p:sldLayoutId id="2147483665" r:id="rId16"/>
    <p:sldLayoutId id="2147483669" r:id="rId17"/>
  </p:sldLayoutIdLst>
  <p:hf hdr="0" dt="0"/>
  <p:txStyles>
    <p:titleStyle>
      <a:lvl1pPr algn="l" defTabSz="914400" rtl="0" eaLnBrk="1" latinLnBrk="0" hangingPunct="1">
        <a:lnSpc>
          <a:spcPct val="90000"/>
        </a:lnSpc>
        <a:spcBef>
          <a:spcPct val="0"/>
        </a:spcBef>
        <a:buNone/>
        <a:defRPr lang="fr-FR" sz="4400" b="1" kern="1200">
          <a:solidFill>
            <a:schemeClr val="accent6"/>
          </a:solidFill>
          <a:latin typeface="Arial Black" panose="020B0A040201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fr-FR" sz="2000" kern="1200">
          <a:solidFill>
            <a:schemeClr val="accent6"/>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fr-FR" sz="2000" kern="1200">
          <a:solidFill>
            <a:schemeClr val="accent6"/>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fr-FR" sz="2000" kern="1200">
          <a:solidFill>
            <a:schemeClr val="accent6"/>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fr-FR" sz="2000" kern="1200">
          <a:solidFill>
            <a:schemeClr val="accent6"/>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fr-FR" sz="2000" kern="1200">
          <a:solidFill>
            <a:schemeClr val="accent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fr-F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fr-F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fr-F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fr-FR" sz="1800" kern="1200">
          <a:solidFill>
            <a:schemeClr val="tx1"/>
          </a:solidFill>
          <a:latin typeface="+mn-lt"/>
          <a:ea typeface="+mn-ea"/>
          <a:cs typeface="+mn-cs"/>
        </a:defRPr>
      </a:lvl9pPr>
    </p:bodyStyle>
    <p:otherStyle>
      <a:defPPr>
        <a:defRPr lang="fr-FR"/>
      </a:defPPr>
      <a:lvl1pPr marL="0" algn="l" defTabSz="914400" rtl="0" eaLnBrk="1" latinLnBrk="0" hangingPunct="1">
        <a:defRPr lang="fr-FR" sz="1800" kern="1200">
          <a:solidFill>
            <a:schemeClr val="tx1"/>
          </a:solidFill>
          <a:latin typeface="+mn-lt"/>
          <a:ea typeface="+mn-ea"/>
          <a:cs typeface="+mn-cs"/>
        </a:defRPr>
      </a:lvl1pPr>
      <a:lvl2pPr marL="457200" algn="l" defTabSz="914400" rtl="0" eaLnBrk="1" latinLnBrk="0" hangingPunct="1">
        <a:defRPr lang="fr-FR" sz="1800" kern="1200">
          <a:solidFill>
            <a:schemeClr val="tx1"/>
          </a:solidFill>
          <a:latin typeface="+mn-lt"/>
          <a:ea typeface="+mn-ea"/>
          <a:cs typeface="+mn-cs"/>
        </a:defRPr>
      </a:lvl2pPr>
      <a:lvl3pPr marL="914400" algn="l" defTabSz="914400" rtl="0" eaLnBrk="1" latinLnBrk="0" hangingPunct="1">
        <a:defRPr lang="fr-FR" sz="1800" kern="1200">
          <a:solidFill>
            <a:schemeClr val="tx1"/>
          </a:solidFill>
          <a:latin typeface="+mn-lt"/>
          <a:ea typeface="+mn-ea"/>
          <a:cs typeface="+mn-cs"/>
        </a:defRPr>
      </a:lvl3pPr>
      <a:lvl4pPr marL="1371600" algn="l" defTabSz="914400" rtl="0" eaLnBrk="1" latinLnBrk="0" hangingPunct="1">
        <a:defRPr lang="fr-FR" sz="1800" kern="1200">
          <a:solidFill>
            <a:schemeClr val="tx1"/>
          </a:solidFill>
          <a:latin typeface="+mn-lt"/>
          <a:ea typeface="+mn-ea"/>
          <a:cs typeface="+mn-cs"/>
        </a:defRPr>
      </a:lvl4pPr>
      <a:lvl5pPr marL="1828800" algn="l" defTabSz="914400" rtl="0" eaLnBrk="1" latinLnBrk="0" hangingPunct="1">
        <a:defRPr lang="fr-FR" sz="1800" kern="1200">
          <a:solidFill>
            <a:schemeClr val="tx1"/>
          </a:solidFill>
          <a:latin typeface="+mn-lt"/>
          <a:ea typeface="+mn-ea"/>
          <a:cs typeface="+mn-cs"/>
        </a:defRPr>
      </a:lvl5pPr>
      <a:lvl6pPr marL="2286000" algn="l" defTabSz="914400" rtl="0" eaLnBrk="1" latinLnBrk="0" hangingPunct="1">
        <a:defRPr lang="fr-FR" sz="1800" kern="1200">
          <a:solidFill>
            <a:schemeClr val="tx1"/>
          </a:solidFill>
          <a:latin typeface="+mn-lt"/>
          <a:ea typeface="+mn-ea"/>
          <a:cs typeface="+mn-cs"/>
        </a:defRPr>
      </a:lvl6pPr>
      <a:lvl7pPr marL="2743200" algn="l" defTabSz="914400" rtl="0" eaLnBrk="1" latinLnBrk="0" hangingPunct="1">
        <a:defRPr lang="fr-FR" sz="1800" kern="1200">
          <a:solidFill>
            <a:schemeClr val="tx1"/>
          </a:solidFill>
          <a:latin typeface="+mn-lt"/>
          <a:ea typeface="+mn-ea"/>
          <a:cs typeface="+mn-cs"/>
        </a:defRPr>
      </a:lvl7pPr>
      <a:lvl8pPr marL="3200400" algn="l" defTabSz="914400" rtl="0" eaLnBrk="1" latinLnBrk="0" hangingPunct="1">
        <a:defRPr lang="fr-FR" sz="1800" kern="1200">
          <a:solidFill>
            <a:schemeClr val="tx1"/>
          </a:solidFill>
          <a:latin typeface="+mn-lt"/>
          <a:ea typeface="+mn-ea"/>
          <a:cs typeface="+mn-cs"/>
        </a:defRPr>
      </a:lvl8pPr>
      <a:lvl9pPr marL="3657600" algn="l" defTabSz="914400" rtl="0" eaLnBrk="1" latinLnBrk="0" hangingPunct="1">
        <a:defRPr lang="fr-F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032" userDrawn="1">
          <p15:clr>
            <a:srgbClr val="F26B43"/>
          </p15:clr>
        </p15:guide>
        <p15:guide id="2" pos="3840" userDrawn="1">
          <p15:clr>
            <a:srgbClr val="F26B43"/>
          </p15:clr>
        </p15:guide>
        <p15:guide id="3" pos="5640" userDrawn="1">
          <p15:clr>
            <a:srgbClr val="F26B43"/>
          </p15:clr>
        </p15:guide>
        <p15:guide id="4" pos="1656" userDrawn="1">
          <p15:clr>
            <a:srgbClr val="F26B43"/>
          </p15:clr>
        </p15:guide>
        <p15:guide id="5" pos="520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6.xml"/><Relationship Id="rId4" Type="http://schemas.openxmlformats.org/officeDocument/2006/relationships/hyperlink" Target="https://www.urssaf.fr/accueil/actualites/pajemploi-declaration-par-enfant.html"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a:extLst>
              <a:ext uri="{FF2B5EF4-FFF2-40B4-BE49-F238E27FC236}">
                <a16:creationId xmlns:a16="http://schemas.microsoft.com/office/drawing/2014/main" id="{93A3B864-5E85-99D2-93E5-5CA1F4F35DC7}"/>
              </a:ext>
            </a:extLst>
          </p:cNvPr>
          <p:cNvSpPr>
            <a:spLocks noGrp="1"/>
          </p:cNvSpPr>
          <p:nvPr>
            <p:ph type="title"/>
          </p:nvPr>
        </p:nvSpPr>
        <p:spPr>
          <a:xfrm>
            <a:off x="1571812" y="1324527"/>
            <a:ext cx="4142269" cy="2057441"/>
          </a:xfrm>
        </p:spPr>
        <p:txBody>
          <a:bodyPr rtlCol="0"/>
          <a:lstStyle>
            <a:defPPr>
              <a:defRPr lang="fr-FR"/>
            </a:defPPr>
          </a:lstStyle>
          <a:p>
            <a:pPr rtl="0"/>
            <a:r>
              <a:rPr lang="fr-FR" sz="2800" dirty="0"/>
              <a:t>Visio Partenaires</a:t>
            </a:r>
            <a:br>
              <a:rPr lang="fr-FR" dirty="0"/>
            </a:br>
            <a:r>
              <a:rPr lang="fr-FR" sz="2800"/>
              <a:t>Le 06/02/2026</a:t>
            </a:r>
            <a:endParaRPr lang="fr-FR" sz="2800" dirty="0"/>
          </a:p>
        </p:txBody>
      </p:sp>
      <p:sp>
        <p:nvSpPr>
          <p:cNvPr id="9" name="Espace réservé du texte 8">
            <a:extLst>
              <a:ext uri="{FF2B5EF4-FFF2-40B4-BE49-F238E27FC236}">
                <a16:creationId xmlns:a16="http://schemas.microsoft.com/office/drawing/2014/main" id="{485E0237-B9A1-0B58-E0AA-05EF84817EB4}"/>
              </a:ext>
            </a:extLst>
          </p:cNvPr>
          <p:cNvSpPr>
            <a:spLocks noGrp="1"/>
          </p:cNvSpPr>
          <p:nvPr>
            <p:ph type="body" sz="quarter" idx="28"/>
          </p:nvPr>
        </p:nvSpPr>
        <p:spPr>
          <a:xfrm>
            <a:off x="1571812" y="3476033"/>
            <a:ext cx="7846508" cy="605272"/>
          </a:xfrm>
        </p:spPr>
        <p:txBody>
          <a:bodyPr vert="horz" lIns="91440" tIns="45720" rIns="91440" bIns="45720" rtlCol="0" anchor="t">
            <a:noAutofit/>
          </a:bodyPr>
          <a:lstStyle>
            <a:defPPr>
              <a:defRPr lang="fr-FR"/>
            </a:defPPr>
          </a:lstStyle>
          <a:p>
            <a:pPr marL="285750" indent="-285750">
              <a:buFont typeface="Arial" panose="020B0604020202020204" pitchFamily="34" charset="0"/>
              <a:buChar char="•"/>
            </a:pPr>
            <a:r>
              <a:rPr lang="fr-FR" dirty="0"/>
              <a:t>Rattrapage Prime de Noël</a:t>
            </a:r>
          </a:p>
          <a:p>
            <a:pPr marL="285750" indent="-285750">
              <a:buFont typeface="Arial" panose="020B0604020202020204" pitchFamily="34" charset="0"/>
              <a:buChar char="•"/>
            </a:pPr>
            <a:r>
              <a:rPr lang="fr-FR" dirty="0"/>
              <a:t>Eléments de langage Congé de naissance</a:t>
            </a:r>
          </a:p>
          <a:p>
            <a:pPr marL="285750" indent="-285750">
              <a:buFont typeface="Arial" panose="020B0604020202020204" pitchFamily="34" charset="0"/>
              <a:buChar char="•"/>
            </a:pPr>
            <a:r>
              <a:rPr lang="fr-FR" dirty="0"/>
              <a:t>CMG : Nouvelle modalité de déclaration des salaires et mise à jour du simulateur de reste à charge</a:t>
            </a:r>
          </a:p>
          <a:p>
            <a:pPr marL="285750" indent="-285750">
              <a:buFont typeface="Arial" panose="020B0604020202020204" pitchFamily="34" charset="0"/>
              <a:buChar char="•"/>
            </a:pPr>
            <a:r>
              <a:rPr lang="fr-FR" dirty="0"/>
              <a:t>Offre tuteur moral : envoi de mail</a:t>
            </a:r>
          </a:p>
          <a:p>
            <a:pPr marL="285750" indent="-285750">
              <a:buFont typeface="Arial" panose="020B0604020202020204" pitchFamily="34" charset="0"/>
              <a:buChar char="•"/>
            </a:pPr>
            <a:r>
              <a:rPr lang="fr-FR" dirty="0" err="1"/>
              <a:t>Vacaf</a:t>
            </a:r>
            <a:r>
              <a:rPr lang="fr-FR" dirty="0"/>
              <a:t> : des vacances pour tous </a:t>
            </a:r>
          </a:p>
          <a:p>
            <a:pPr marL="285750" indent="-285750" rtl="0">
              <a:buFont typeface="Arial" panose="020B0604020202020204" pitchFamily="34" charset="0"/>
              <a:buChar char="•"/>
            </a:pPr>
            <a:endParaRPr lang="fr-FR" dirty="0"/>
          </a:p>
          <a:p>
            <a:pPr marL="285750" indent="-285750" rtl="0">
              <a:buFont typeface="Arial" panose="020B0604020202020204" pitchFamily="34" charset="0"/>
              <a:buChar char="•"/>
            </a:pPr>
            <a:endParaRPr lang="fr-FR" dirty="0"/>
          </a:p>
        </p:txBody>
      </p:sp>
      <p:sp>
        <p:nvSpPr>
          <p:cNvPr id="10" name="Forme libre: Forme 11">
            <a:extLst>
              <a:ext uri="{FF2B5EF4-FFF2-40B4-BE49-F238E27FC236}">
                <a16:creationId xmlns:a16="http://schemas.microsoft.com/office/drawing/2014/main" id="{01A79B69-242C-3AEB-4A42-7A606A54C63A}"/>
              </a:ext>
              <a:ext uri="{C183D7F6-B498-43B3-948B-1728B52AA6E4}">
                <adec:decorative xmlns:adec="http://schemas.microsoft.com/office/drawing/2017/decorative" val="1"/>
              </a:ext>
            </a:extLst>
          </p:cNvPr>
          <p:cNvSpPr/>
          <p:nvPr/>
        </p:nvSpPr>
        <p:spPr>
          <a:xfrm>
            <a:off x="9857506" y="479389"/>
            <a:ext cx="1637958" cy="187385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noFill/>
          <a:ln w="19050" cap="flat" cmpd="sng" algn="ctr">
            <a:solidFill>
              <a:schemeClr val="tx2">
                <a:lumMod val="50000"/>
                <a:lumOff val="50000"/>
              </a:schemeClr>
            </a:solidFill>
            <a:prstDash val="solid"/>
            <a:miter lim="800000"/>
          </a:ln>
          <a:effectLst/>
        </p:spPr>
        <p:txBody>
          <a:bodyPr rtlCol="0" anchor="ct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prstClr val="white"/>
              </a:solidFill>
              <a:effectLst/>
              <a:uLnTx/>
              <a:uFillTx/>
              <a:latin typeface="Posterama Text SemiBold"/>
              <a:ea typeface="+mn-ea"/>
              <a:cs typeface="+mn-cs"/>
            </a:endParaRPr>
          </a:p>
        </p:txBody>
      </p:sp>
      <p:sp>
        <p:nvSpPr>
          <p:cNvPr id="14" name="Forme libre: Forme 11">
            <a:extLst>
              <a:ext uri="{FF2B5EF4-FFF2-40B4-BE49-F238E27FC236}">
                <a16:creationId xmlns:a16="http://schemas.microsoft.com/office/drawing/2014/main" id="{E5D4DE6D-89C8-6FFF-287D-3F3BAD416CA1}"/>
              </a:ext>
              <a:ext uri="{C183D7F6-B498-43B3-948B-1728B52AA6E4}">
                <adec:decorative xmlns:adec="http://schemas.microsoft.com/office/drawing/2017/decorative" val="1"/>
              </a:ext>
            </a:extLst>
          </p:cNvPr>
          <p:cNvSpPr/>
          <p:nvPr/>
        </p:nvSpPr>
        <p:spPr>
          <a:xfrm>
            <a:off x="6231291" y="2656050"/>
            <a:ext cx="1637958" cy="187385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noFill/>
          <a:ln w="9525" cap="flat" cmpd="sng" algn="ctr">
            <a:solidFill>
              <a:schemeClr val="accent4"/>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rtlCol="0" anchor="ct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prstClr val="white"/>
              </a:solidFill>
              <a:effectLst/>
              <a:uLnTx/>
              <a:uFillTx/>
              <a:latin typeface="Posterama Text SemiBold"/>
              <a:ea typeface="+mn-ea"/>
              <a:cs typeface="+mn-cs"/>
            </a:endParaRPr>
          </a:p>
        </p:txBody>
      </p:sp>
      <p:sp>
        <p:nvSpPr>
          <p:cNvPr id="4" name="Forme libre: Forme 11">
            <a:extLst>
              <a:ext uri="{FF2B5EF4-FFF2-40B4-BE49-F238E27FC236}">
                <a16:creationId xmlns:a16="http://schemas.microsoft.com/office/drawing/2014/main" id="{B9F0C3EA-AC10-654C-3051-181D91684997}"/>
              </a:ext>
              <a:ext uri="{C183D7F6-B498-43B3-948B-1728B52AA6E4}">
                <adec:decorative xmlns:adec="http://schemas.microsoft.com/office/drawing/2017/decorative" val="1"/>
              </a:ext>
            </a:extLst>
          </p:cNvPr>
          <p:cNvSpPr/>
          <p:nvPr/>
        </p:nvSpPr>
        <p:spPr>
          <a:xfrm>
            <a:off x="7050269" y="479389"/>
            <a:ext cx="3656967" cy="4050520"/>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defPPr>
              <a:defRPr lang="fr-FR"/>
            </a:defPPr>
          </a:lstStyle>
          <a:p>
            <a:pPr marL="0" marR="0" lvl="0" indent="0" algn="ctr" defTabSz="914400" rtl="0" eaLnBrk="1" fontAlgn="auto" latinLnBrk="0" hangingPunct="1">
              <a:lnSpc>
                <a:spcPct val="100000"/>
              </a:lnSpc>
              <a:spcBef>
                <a:spcPts val="0"/>
              </a:spcBef>
              <a:spcAft>
                <a:spcPts val="0"/>
              </a:spcAft>
              <a:buClrTx/>
              <a:buSzTx/>
              <a:buFontTx/>
              <a:buNone/>
              <a:tabLst/>
              <a:defRPr lang="fr-FR"/>
            </a:pPr>
            <a:endParaRPr kumimoji="0" lang="fr-FR" sz="1800" b="0" i="0" u="none" strike="noStrike" kern="0" cap="none" spc="0" normalizeH="0" baseline="0" noProof="0">
              <a:ln>
                <a:noFill/>
              </a:ln>
              <a:solidFill>
                <a:prstClr val="white"/>
              </a:solidFill>
              <a:effectLst/>
              <a:uLnTx/>
              <a:uFillTx/>
              <a:latin typeface="Posterama Text SemiBold"/>
              <a:ea typeface="+mn-ea"/>
              <a:cs typeface="+mn-cs"/>
            </a:endParaRPr>
          </a:p>
        </p:txBody>
      </p:sp>
    </p:spTree>
    <p:extLst>
      <p:ext uri="{BB962C8B-B14F-4D97-AF65-F5344CB8AC3E}">
        <p14:creationId xmlns:p14="http://schemas.microsoft.com/office/powerpoint/2010/main" val="5432827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54742AB4-E0CD-E503-F138-2823B887D546}"/>
              </a:ext>
            </a:extLst>
          </p:cNvPr>
          <p:cNvSpPr>
            <a:spLocks noGrp="1"/>
          </p:cNvSpPr>
          <p:nvPr>
            <p:ph type="ftr" sz="quarter" idx="11"/>
          </p:nvPr>
        </p:nvSpPr>
        <p:spPr/>
        <p:txBody>
          <a:bodyPr/>
          <a:lstStyle/>
          <a:p>
            <a:r>
              <a:rPr lang="en-US"/>
              <a:t>
              </a:t>
            </a:r>
          </a:p>
        </p:txBody>
      </p:sp>
      <p:sp>
        <p:nvSpPr>
          <p:cNvPr id="3" name="Espace réservé du numéro de diapositive 2">
            <a:extLst>
              <a:ext uri="{FF2B5EF4-FFF2-40B4-BE49-F238E27FC236}">
                <a16:creationId xmlns:a16="http://schemas.microsoft.com/office/drawing/2014/main" id="{91280AAA-A498-16EB-C75E-F4781A96A222}"/>
              </a:ext>
            </a:extLst>
          </p:cNvPr>
          <p:cNvSpPr>
            <a:spLocks noGrp="1"/>
          </p:cNvSpPr>
          <p:nvPr>
            <p:ph type="sldNum" sz="quarter" idx="12"/>
          </p:nvPr>
        </p:nvSpPr>
        <p:spPr/>
        <p:txBody>
          <a:bodyPr/>
          <a:lstStyle/>
          <a:p>
            <a:fld id="{017DE1FC-E54A-4B87-A814-263D1E8654B2}" type="slidenum">
              <a:rPr lang="en-US" dirty="0"/>
              <a:t>10</a:t>
            </a:fld>
            <a:endParaRPr lang="en-US"/>
          </a:p>
        </p:txBody>
      </p:sp>
      <p:pic>
        <p:nvPicPr>
          <p:cNvPr id="4" name="Image 3" descr="Une image contenant texte, capture d’écran, Police, diagramme&#10;&#10;Le contenu généré par l’IA peut être incorrect.">
            <a:extLst>
              <a:ext uri="{FF2B5EF4-FFF2-40B4-BE49-F238E27FC236}">
                <a16:creationId xmlns:a16="http://schemas.microsoft.com/office/drawing/2014/main" id="{0C2731DB-4DA0-1E0A-5B8B-C139A818F2CB}"/>
              </a:ext>
            </a:extLst>
          </p:cNvPr>
          <p:cNvPicPr>
            <a:picLocks noChangeAspect="1"/>
          </p:cNvPicPr>
          <p:nvPr/>
        </p:nvPicPr>
        <p:blipFill>
          <a:blip r:embed="rId2"/>
          <a:stretch>
            <a:fillRect/>
          </a:stretch>
        </p:blipFill>
        <p:spPr>
          <a:xfrm>
            <a:off x="290512" y="219075"/>
            <a:ext cx="11610975" cy="6419850"/>
          </a:xfrm>
          <a:prstGeom prst="rect">
            <a:avLst/>
          </a:prstGeom>
        </p:spPr>
      </p:pic>
    </p:spTree>
    <p:extLst>
      <p:ext uri="{BB962C8B-B14F-4D97-AF65-F5344CB8AC3E}">
        <p14:creationId xmlns:p14="http://schemas.microsoft.com/office/powerpoint/2010/main" val="9051406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BBB43D0B-545B-C5A7-F721-0918358A29D7}"/>
              </a:ext>
            </a:extLst>
          </p:cNvPr>
          <p:cNvSpPr>
            <a:spLocks noGrp="1"/>
          </p:cNvSpPr>
          <p:nvPr>
            <p:ph type="ftr" sz="quarter" idx="11"/>
          </p:nvPr>
        </p:nvSpPr>
        <p:spPr/>
        <p:txBody>
          <a:bodyPr/>
          <a:lstStyle/>
          <a:p>
            <a:r>
              <a:rPr lang="en-US"/>
              <a:t>
              </a:t>
            </a:r>
          </a:p>
        </p:txBody>
      </p:sp>
      <p:sp>
        <p:nvSpPr>
          <p:cNvPr id="3" name="Espace réservé du numéro de diapositive 2">
            <a:extLst>
              <a:ext uri="{FF2B5EF4-FFF2-40B4-BE49-F238E27FC236}">
                <a16:creationId xmlns:a16="http://schemas.microsoft.com/office/drawing/2014/main" id="{5551DDD2-9699-FB85-9286-82FFAF1292F7}"/>
              </a:ext>
            </a:extLst>
          </p:cNvPr>
          <p:cNvSpPr>
            <a:spLocks noGrp="1"/>
          </p:cNvSpPr>
          <p:nvPr>
            <p:ph type="sldNum" sz="quarter" idx="12"/>
          </p:nvPr>
        </p:nvSpPr>
        <p:spPr/>
        <p:txBody>
          <a:bodyPr/>
          <a:lstStyle/>
          <a:p>
            <a:fld id="{017DE1FC-E54A-4B87-A814-263D1E8654B2}" type="slidenum">
              <a:rPr lang="en-US" dirty="0"/>
              <a:t>11</a:t>
            </a:fld>
            <a:endParaRPr lang="en-US"/>
          </a:p>
        </p:txBody>
      </p:sp>
      <p:pic>
        <p:nvPicPr>
          <p:cNvPr id="4" name="Image 3" descr="Une image contenant texte, capture d’écran, Police&#10;&#10;Le contenu généré par l’IA peut être incorrect.">
            <a:extLst>
              <a:ext uri="{FF2B5EF4-FFF2-40B4-BE49-F238E27FC236}">
                <a16:creationId xmlns:a16="http://schemas.microsoft.com/office/drawing/2014/main" id="{9FF0DEBE-DC8D-0BA6-7057-05CD10CA4AFC}"/>
              </a:ext>
            </a:extLst>
          </p:cNvPr>
          <p:cNvPicPr>
            <a:picLocks noChangeAspect="1"/>
          </p:cNvPicPr>
          <p:nvPr/>
        </p:nvPicPr>
        <p:blipFill>
          <a:blip r:embed="rId2"/>
          <a:stretch>
            <a:fillRect/>
          </a:stretch>
        </p:blipFill>
        <p:spPr>
          <a:xfrm>
            <a:off x="-534" y="3105"/>
            <a:ext cx="12193068" cy="6851791"/>
          </a:xfrm>
          <a:prstGeom prst="rect">
            <a:avLst/>
          </a:prstGeom>
        </p:spPr>
      </p:pic>
    </p:spTree>
    <p:extLst>
      <p:ext uri="{BB962C8B-B14F-4D97-AF65-F5344CB8AC3E}">
        <p14:creationId xmlns:p14="http://schemas.microsoft.com/office/powerpoint/2010/main" val="9251317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0E4FAB5C-A221-FA69-EE63-296EC510C562}"/>
              </a:ext>
            </a:extLst>
          </p:cNvPr>
          <p:cNvSpPr>
            <a:spLocks noGrp="1"/>
          </p:cNvSpPr>
          <p:nvPr>
            <p:ph type="ftr" sz="quarter" idx="11"/>
          </p:nvPr>
        </p:nvSpPr>
        <p:spPr/>
        <p:txBody>
          <a:bodyPr/>
          <a:lstStyle/>
          <a:p>
            <a:r>
              <a:rPr lang="en-US"/>
              <a:t>
              </a:t>
            </a:r>
          </a:p>
        </p:txBody>
      </p:sp>
      <p:sp>
        <p:nvSpPr>
          <p:cNvPr id="3" name="Espace réservé du numéro de diapositive 2">
            <a:extLst>
              <a:ext uri="{FF2B5EF4-FFF2-40B4-BE49-F238E27FC236}">
                <a16:creationId xmlns:a16="http://schemas.microsoft.com/office/drawing/2014/main" id="{AFBBF599-F854-0E55-9ABF-9160331DB933}"/>
              </a:ext>
            </a:extLst>
          </p:cNvPr>
          <p:cNvSpPr>
            <a:spLocks noGrp="1"/>
          </p:cNvSpPr>
          <p:nvPr>
            <p:ph type="sldNum" sz="quarter" idx="12"/>
          </p:nvPr>
        </p:nvSpPr>
        <p:spPr/>
        <p:txBody>
          <a:bodyPr/>
          <a:lstStyle/>
          <a:p>
            <a:fld id="{017DE1FC-E54A-4B87-A814-263D1E8654B2}" type="slidenum">
              <a:rPr lang="en-US" dirty="0"/>
              <a:t>12</a:t>
            </a:fld>
            <a:endParaRPr lang="en-US"/>
          </a:p>
        </p:txBody>
      </p:sp>
      <p:pic>
        <p:nvPicPr>
          <p:cNvPr id="4" name="Image 3" descr="Une image contenant texte, capture d’écran, Police&#10;&#10;Le contenu généré par l’IA peut être incorrect.">
            <a:extLst>
              <a:ext uri="{FF2B5EF4-FFF2-40B4-BE49-F238E27FC236}">
                <a16:creationId xmlns:a16="http://schemas.microsoft.com/office/drawing/2014/main" id="{5545F9C8-3B7A-E045-16CD-0CA3CC44F0A0}"/>
              </a:ext>
            </a:extLst>
          </p:cNvPr>
          <p:cNvPicPr>
            <a:picLocks noChangeAspect="1"/>
          </p:cNvPicPr>
          <p:nvPr/>
        </p:nvPicPr>
        <p:blipFill>
          <a:blip r:embed="rId2"/>
          <a:stretch>
            <a:fillRect/>
          </a:stretch>
        </p:blipFill>
        <p:spPr>
          <a:xfrm>
            <a:off x="-4387" y="4067"/>
            <a:ext cx="12192213" cy="6858429"/>
          </a:xfrm>
          <a:prstGeom prst="rect">
            <a:avLst/>
          </a:prstGeom>
        </p:spPr>
      </p:pic>
    </p:spTree>
    <p:extLst>
      <p:ext uri="{BB962C8B-B14F-4D97-AF65-F5344CB8AC3E}">
        <p14:creationId xmlns:p14="http://schemas.microsoft.com/office/powerpoint/2010/main" val="35944602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E90A37A4-EFD0-D61E-1920-C18C95824962}"/>
              </a:ext>
            </a:extLst>
          </p:cNvPr>
          <p:cNvSpPr>
            <a:spLocks noGrp="1"/>
          </p:cNvSpPr>
          <p:nvPr>
            <p:ph type="ftr" sz="quarter" idx="11"/>
          </p:nvPr>
        </p:nvSpPr>
        <p:spPr/>
        <p:txBody>
          <a:bodyPr/>
          <a:lstStyle/>
          <a:p>
            <a:r>
              <a:rPr lang="en-US"/>
              <a:t>
              </a:t>
            </a:r>
          </a:p>
        </p:txBody>
      </p:sp>
      <p:sp>
        <p:nvSpPr>
          <p:cNvPr id="3" name="Espace réservé du numéro de diapositive 2">
            <a:extLst>
              <a:ext uri="{FF2B5EF4-FFF2-40B4-BE49-F238E27FC236}">
                <a16:creationId xmlns:a16="http://schemas.microsoft.com/office/drawing/2014/main" id="{B29163B0-C2A7-84C6-8A3D-E2EAFADDD7A0}"/>
              </a:ext>
            </a:extLst>
          </p:cNvPr>
          <p:cNvSpPr>
            <a:spLocks noGrp="1"/>
          </p:cNvSpPr>
          <p:nvPr>
            <p:ph type="sldNum" sz="quarter" idx="12"/>
          </p:nvPr>
        </p:nvSpPr>
        <p:spPr/>
        <p:txBody>
          <a:bodyPr/>
          <a:lstStyle/>
          <a:p>
            <a:fld id="{017DE1FC-E54A-4B87-A814-263D1E8654B2}" type="slidenum">
              <a:rPr lang="en-US" dirty="0"/>
              <a:t>13</a:t>
            </a:fld>
            <a:endParaRPr lang="en-US"/>
          </a:p>
        </p:txBody>
      </p:sp>
      <p:pic>
        <p:nvPicPr>
          <p:cNvPr id="4" name="Image 3" descr="Une image contenant texte, capture d’écran, Police, nombre&#10;&#10;Le contenu généré par l’IA peut être incorrect.">
            <a:extLst>
              <a:ext uri="{FF2B5EF4-FFF2-40B4-BE49-F238E27FC236}">
                <a16:creationId xmlns:a16="http://schemas.microsoft.com/office/drawing/2014/main" id="{537F2C54-F5B7-16D1-E930-70C6AAF0D4BA}"/>
              </a:ext>
            </a:extLst>
          </p:cNvPr>
          <p:cNvPicPr>
            <a:picLocks noChangeAspect="1"/>
          </p:cNvPicPr>
          <p:nvPr/>
        </p:nvPicPr>
        <p:blipFill>
          <a:blip r:embed="rId2"/>
          <a:stretch>
            <a:fillRect/>
          </a:stretch>
        </p:blipFill>
        <p:spPr>
          <a:xfrm>
            <a:off x="2303" y="2141"/>
            <a:ext cx="12187396" cy="6853718"/>
          </a:xfrm>
          <a:prstGeom prst="rect">
            <a:avLst/>
          </a:prstGeom>
        </p:spPr>
      </p:pic>
    </p:spTree>
    <p:extLst>
      <p:ext uri="{BB962C8B-B14F-4D97-AF65-F5344CB8AC3E}">
        <p14:creationId xmlns:p14="http://schemas.microsoft.com/office/powerpoint/2010/main" val="11215225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271262-40AB-830A-41B4-F2A219D2576D}"/>
            </a:ext>
          </a:extLst>
        </p:cNvPr>
        <p:cNvGrpSpPr/>
        <p:nvPr/>
      </p:nvGrpSpPr>
      <p:grpSpPr>
        <a:xfrm>
          <a:off x="0" y="0"/>
          <a:ext cx="0" cy="0"/>
          <a:chOff x="0" y="0"/>
          <a:chExt cx="0" cy="0"/>
        </a:xfrm>
      </p:grpSpPr>
      <p:sp>
        <p:nvSpPr>
          <p:cNvPr id="2" name="Ellipse 1">
            <a:extLst>
              <a:ext uri="{FF2B5EF4-FFF2-40B4-BE49-F238E27FC236}">
                <a16:creationId xmlns:a16="http://schemas.microsoft.com/office/drawing/2014/main" id="{EDC2CAF9-E385-90F3-172E-DA243F3E69D7}"/>
              </a:ext>
            </a:extLst>
          </p:cNvPr>
          <p:cNvSpPr/>
          <p:nvPr/>
        </p:nvSpPr>
        <p:spPr>
          <a:xfrm>
            <a:off x="5466605" y="1938528"/>
            <a:ext cx="5692765" cy="3293066"/>
          </a:xfrm>
          <a:prstGeom prst="ellipse">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Titre 23">
            <a:extLst>
              <a:ext uri="{FF2B5EF4-FFF2-40B4-BE49-F238E27FC236}">
                <a16:creationId xmlns:a16="http://schemas.microsoft.com/office/drawing/2014/main" id="{8851E8BF-628E-97B0-5526-714E21DD33D1}"/>
              </a:ext>
            </a:extLst>
          </p:cNvPr>
          <p:cNvSpPr>
            <a:spLocks noGrp="1"/>
          </p:cNvSpPr>
          <p:nvPr>
            <p:ph type="title"/>
          </p:nvPr>
        </p:nvSpPr>
        <p:spPr>
          <a:xfrm>
            <a:off x="5785139" y="141525"/>
            <a:ext cx="5055698" cy="1325563"/>
          </a:xfrm>
        </p:spPr>
        <p:txBody>
          <a:bodyPr rtlCol="0"/>
          <a:lstStyle>
            <a:defPPr>
              <a:defRPr lang="fr-FR"/>
            </a:defPPr>
          </a:lstStyle>
          <a:p>
            <a:r>
              <a:rPr lang="fr-FR" b="0"/>
              <a:t>Vos questions ?​</a:t>
            </a:r>
            <a:endParaRPr lang="fr-FR"/>
          </a:p>
        </p:txBody>
      </p:sp>
      <p:sp>
        <p:nvSpPr>
          <p:cNvPr id="3" name="ZoneTexte 2">
            <a:extLst>
              <a:ext uri="{FF2B5EF4-FFF2-40B4-BE49-F238E27FC236}">
                <a16:creationId xmlns:a16="http://schemas.microsoft.com/office/drawing/2014/main" id="{FAAAD537-47C2-E0A3-23CE-F3760F691015}"/>
              </a:ext>
            </a:extLst>
          </p:cNvPr>
          <p:cNvSpPr txBox="1"/>
          <p:nvPr/>
        </p:nvSpPr>
        <p:spPr>
          <a:xfrm>
            <a:off x="5920229" y="2432304"/>
            <a:ext cx="4785518" cy="2431435"/>
          </a:xfrm>
          <a:prstGeom prst="rect">
            <a:avLst/>
          </a:prstGeom>
          <a:noFill/>
        </p:spPr>
        <p:txBody>
          <a:bodyPr wrap="square">
            <a:spAutoFit/>
          </a:bodyPr>
          <a:lstStyle/>
          <a:p>
            <a:pPr algn="ctr"/>
            <a:r>
              <a:rPr lang="fr-FR" sz="3200" b="1" i="1" u="sng" strike="noStrike" dirty="0">
                <a:solidFill>
                  <a:srgbClr val="000000"/>
                </a:solidFill>
                <a:effectLst/>
                <a:latin typeface="Posterama" panose="020B0504020200020000" pitchFamily="34" charset="0"/>
              </a:rPr>
              <a:t>Prochaines réunions</a:t>
            </a:r>
          </a:p>
          <a:p>
            <a:pPr algn="ctr"/>
            <a:endParaRPr lang="fr-FR" sz="3200" b="1" i="1" u="sng" dirty="0">
              <a:solidFill>
                <a:srgbClr val="000000"/>
              </a:solidFill>
              <a:latin typeface="Posterama" panose="020B0504020200020000" pitchFamily="34" charset="0"/>
            </a:endParaRPr>
          </a:p>
          <a:p>
            <a:pPr algn="ctr"/>
            <a:r>
              <a:rPr lang="fr-FR" sz="2800" b="1" i="1">
                <a:solidFill>
                  <a:srgbClr val="000000"/>
                </a:solidFill>
                <a:latin typeface="Posterama" panose="020B0504020200020000" pitchFamily="34" charset="0"/>
              </a:rPr>
              <a:t>6 </a:t>
            </a:r>
            <a:r>
              <a:rPr lang="fr-FR" sz="2800" b="1" i="1" dirty="0">
                <a:solidFill>
                  <a:srgbClr val="000000"/>
                </a:solidFill>
                <a:latin typeface="Posterama" panose="020B0504020200020000" pitchFamily="34" charset="0"/>
              </a:rPr>
              <a:t>mars 2026</a:t>
            </a:r>
          </a:p>
          <a:p>
            <a:pPr algn="ctr"/>
            <a:r>
              <a:rPr lang="fr-FR" sz="2800" b="1" i="1" strike="noStrike" dirty="0">
                <a:solidFill>
                  <a:srgbClr val="000000"/>
                </a:solidFill>
                <a:effectLst/>
                <a:latin typeface="Posterama" panose="020B0504020200020000" pitchFamily="34" charset="0"/>
              </a:rPr>
              <a:t>3 avril 2026</a:t>
            </a:r>
          </a:p>
          <a:p>
            <a:endParaRPr lang="fr-FR" sz="3200" b="1" dirty="0">
              <a:solidFill>
                <a:srgbClr val="000000"/>
              </a:solidFill>
              <a:latin typeface="Posterama" panose="020B0504020200020000" pitchFamily="34" charset="0"/>
            </a:endParaRPr>
          </a:p>
        </p:txBody>
      </p:sp>
    </p:spTree>
    <p:extLst>
      <p:ext uri="{BB962C8B-B14F-4D97-AF65-F5344CB8AC3E}">
        <p14:creationId xmlns:p14="http://schemas.microsoft.com/office/powerpoint/2010/main" val="31247814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re 23">
            <a:extLst>
              <a:ext uri="{FF2B5EF4-FFF2-40B4-BE49-F238E27FC236}">
                <a16:creationId xmlns:a16="http://schemas.microsoft.com/office/drawing/2014/main" id="{AD2C8D04-263D-9589-1CFF-A5968D7C33D7}"/>
              </a:ext>
            </a:extLst>
          </p:cNvPr>
          <p:cNvSpPr>
            <a:spLocks noGrp="1"/>
          </p:cNvSpPr>
          <p:nvPr>
            <p:ph type="title"/>
          </p:nvPr>
        </p:nvSpPr>
        <p:spPr/>
        <p:txBody>
          <a:bodyPr rtlCol="0"/>
          <a:lstStyle>
            <a:defPPr>
              <a:defRPr lang="fr-FR"/>
            </a:defPPr>
          </a:lstStyle>
          <a:p>
            <a:pPr rtl="0"/>
            <a:r>
              <a:rPr lang="fr-FR"/>
              <a:t>Merci</a:t>
            </a:r>
          </a:p>
        </p:txBody>
      </p:sp>
    </p:spTree>
    <p:extLst>
      <p:ext uri="{BB962C8B-B14F-4D97-AF65-F5344CB8AC3E}">
        <p14:creationId xmlns:p14="http://schemas.microsoft.com/office/powerpoint/2010/main" val="529279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8E9899-4B2B-60D0-2E4F-07DE95DD0A94}"/>
            </a:ext>
          </a:extLst>
        </p:cNvPr>
        <p:cNvGrpSpPr/>
        <p:nvPr/>
      </p:nvGrpSpPr>
      <p:grpSpPr>
        <a:xfrm>
          <a:off x="0" y="0"/>
          <a:ext cx="0" cy="0"/>
          <a:chOff x="0" y="0"/>
          <a:chExt cx="0" cy="0"/>
        </a:xfrm>
      </p:grpSpPr>
      <p:sp>
        <p:nvSpPr>
          <p:cNvPr id="9" name="Rectangle : coins arrondis 8">
            <a:extLst>
              <a:ext uri="{FF2B5EF4-FFF2-40B4-BE49-F238E27FC236}">
                <a16:creationId xmlns:a16="http://schemas.microsoft.com/office/drawing/2014/main" id="{D96E8C73-9DF3-F12A-0213-FFFC06564485}"/>
              </a:ext>
            </a:extLst>
          </p:cNvPr>
          <p:cNvSpPr/>
          <p:nvPr/>
        </p:nvSpPr>
        <p:spPr>
          <a:xfrm>
            <a:off x="657247" y="420624"/>
            <a:ext cx="5917289" cy="646331"/>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109E89DE-7183-4E89-02B3-2AD942281FE3}"/>
              </a:ext>
            </a:extLst>
          </p:cNvPr>
          <p:cNvSpPr txBox="1"/>
          <p:nvPr/>
        </p:nvSpPr>
        <p:spPr>
          <a:xfrm>
            <a:off x="781812" y="588002"/>
            <a:ext cx="6099048" cy="646331"/>
          </a:xfrm>
          <a:prstGeom prst="rect">
            <a:avLst/>
          </a:prstGeom>
          <a:noFill/>
        </p:spPr>
        <p:txBody>
          <a:bodyPr wrap="square">
            <a:spAutoFit/>
          </a:bodyPr>
          <a:lstStyle/>
          <a:p>
            <a:pPr marL="285750" indent="-285750">
              <a:buFont typeface="Arial" panose="020B0604020202020204" pitchFamily="34" charset="0"/>
              <a:buChar char="•"/>
            </a:pPr>
            <a:r>
              <a:rPr lang="fr-FR" dirty="0"/>
              <a:t>Rattrapage Prime de Noël</a:t>
            </a:r>
          </a:p>
          <a:p>
            <a:endParaRPr lang="fr-FR" dirty="0"/>
          </a:p>
        </p:txBody>
      </p:sp>
      <p:sp>
        <p:nvSpPr>
          <p:cNvPr id="3" name="ZoneTexte 2">
            <a:extLst>
              <a:ext uri="{FF2B5EF4-FFF2-40B4-BE49-F238E27FC236}">
                <a16:creationId xmlns:a16="http://schemas.microsoft.com/office/drawing/2014/main" id="{606B506F-419D-EC88-BEAB-AB784354A275}"/>
              </a:ext>
            </a:extLst>
          </p:cNvPr>
          <p:cNvSpPr txBox="1"/>
          <p:nvPr/>
        </p:nvSpPr>
        <p:spPr>
          <a:xfrm>
            <a:off x="380719" y="1066955"/>
            <a:ext cx="11433329" cy="1754326"/>
          </a:xfrm>
          <a:prstGeom prst="rect">
            <a:avLst/>
          </a:prstGeom>
          <a:noFill/>
        </p:spPr>
        <p:txBody>
          <a:bodyPr wrap="square">
            <a:spAutoFit/>
          </a:bodyPr>
          <a:lstStyle/>
          <a:p>
            <a:pPr algn="just">
              <a:buNone/>
            </a:pPr>
            <a:endParaRPr lang="fr-FR" b="0" i="0" dirty="0">
              <a:solidFill>
                <a:srgbClr val="414856"/>
              </a:solidFill>
              <a:effectLst/>
              <a:latin typeface="Roboto" panose="02000000000000000000" pitchFamily="2" charset="0"/>
            </a:endParaRPr>
          </a:p>
          <a:p>
            <a:r>
              <a:rPr lang="fr-FR" dirty="0"/>
              <a:t>Les régularisations des primes pour les bénéficiaires du RSA éligibles au titre de novembre, ainsi que le paiement des droits pour les bénéficiaires au titre de décembre, sont visibles sur les dossiers </a:t>
            </a:r>
            <a:r>
              <a:rPr lang="fr-FR" u="sng" dirty="0"/>
              <a:t>depuis le 21/01/2026.</a:t>
            </a:r>
          </a:p>
          <a:p>
            <a:endParaRPr lang="fr-FR" u="sng" dirty="0"/>
          </a:p>
          <a:p>
            <a:r>
              <a:rPr lang="fr-FR" dirty="0"/>
              <a:t>Si une modification du dossier est intervenue entre temps, une régularisation automatique sera effective.</a:t>
            </a:r>
          </a:p>
          <a:p>
            <a:endParaRPr lang="fr-FR" b="0" i="0" dirty="0">
              <a:solidFill>
                <a:srgbClr val="414856"/>
              </a:solidFill>
              <a:effectLst/>
              <a:latin typeface="Roboto" panose="02000000000000000000" pitchFamily="2" charset="0"/>
            </a:endParaRPr>
          </a:p>
        </p:txBody>
      </p:sp>
    </p:spTree>
    <p:extLst>
      <p:ext uri="{BB962C8B-B14F-4D97-AF65-F5344CB8AC3E}">
        <p14:creationId xmlns:p14="http://schemas.microsoft.com/office/powerpoint/2010/main" val="9607004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388274-FC8A-2FAF-4AF9-C7DED2CF636E}"/>
            </a:ext>
          </a:extLst>
        </p:cNvPr>
        <p:cNvGrpSpPr/>
        <p:nvPr/>
      </p:nvGrpSpPr>
      <p:grpSpPr>
        <a:xfrm>
          <a:off x="0" y="0"/>
          <a:ext cx="0" cy="0"/>
          <a:chOff x="0" y="0"/>
          <a:chExt cx="0" cy="0"/>
        </a:xfrm>
      </p:grpSpPr>
      <p:sp>
        <p:nvSpPr>
          <p:cNvPr id="9" name="Rectangle : coins arrondis 8">
            <a:extLst>
              <a:ext uri="{FF2B5EF4-FFF2-40B4-BE49-F238E27FC236}">
                <a16:creationId xmlns:a16="http://schemas.microsoft.com/office/drawing/2014/main" id="{4BFF4204-9D19-EF87-AEA5-93A194762871}"/>
              </a:ext>
            </a:extLst>
          </p:cNvPr>
          <p:cNvSpPr/>
          <p:nvPr/>
        </p:nvSpPr>
        <p:spPr>
          <a:xfrm>
            <a:off x="657247" y="420624"/>
            <a:ext cx="5917289" cy="646331"/>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B297FBB7-7F16-A4BC-9A9D-721983C496E0}"/>
              </a:ext>
            </a:extLst>
          </p:cNvPr>
          <p:cNvSpPr txBox="1"/>
          <p:nvPr/>
        </p:nvSpPr>
        <p:spPr>
          <a:xfrm>
            <a:off x="781812" y="588002"/>
            <a:ext cx="6099048" cy="646331"/>
          </a:xfrm>
          <a:prstGeom prst="rect">
            <a:avLst/>
          </a:prstGeom>
          <a:noFill/>
        </p:spPr>
        <p:txBody>
          <a:bodyPr wrap="square">
            <a:spAutoFit/>
          </a:bodyPr>
          <a:lstStyle/>
          <a:p>
            <a:pPr marL="285750" indent="-285750">
              <a:buFont typeface="Arial" panose="020B0604020202020204" pitchFamily="34" charset="0"/>
              <a:buChar char="•"/>
            </a:pPr>
            <a:r>
              <a:rPr lang="fr-FR" dirty="0"/>
              <a:t>Eléments de langage Congé de naissance</a:t>
            </a:r>
          </a:p>
          <a:p>
            <a:endParaRPr lang="fr-FR" dirty="0"/>
          </a:p>
        </p:txBody>
      </p:sp>
      <p:pic>
        <p:nvPicPr>
          <p:cNvPr id="5" name="Image 4" descr="Une image contenant texte, Appareils électroniques, capture d’écran, Police&#10;&#10;Le contenu généré par l’IA peut être incorrect.">
            <a:extLst>
              <a:ext uri="{FF2B5EF4-FFF2-40B4-BE49-F238E27FC236}">
                <a16:creationId xmlns:a16="http://schemas.microsoft.com/office/drawing/2014/main" id="{E7AE8266-C7C7-645A-B198-A17E3DCE411B}"/>
              </a:ext>
            </a:extLst>
          </p:cNvPr>
          <p:cNvPicPr>
            <a:picLocks noChangeAspect="1"/>
          </p:cNvPicPr>
          <p:nvPr/>
        </p:nvPicPr>
        <p:blipFill>
          <a:blip r:embed="rId3"/>
          <a:stretch>
            <a:fillRect/>
          </a:stretch>
        </p:blipFill>
        <p:spPr>
          <a:xfrm>
            <a:off x="3419856" y="1234333"/>
            <a:ext cx="4981917" cy="5283851"/>
          </a:xfrm>
          <a:prstGeom prst="rect">
            <a:avLst/>
          </a:prstGeom>
        </p:spPr>
      </p:pic>
    </p:spTree>
    <p:extLst>
      <p:ext uri="{BB962C8B-B14F-4D97-AF65-F5344CB8AC3E}">
        <p14:creationId xmlns:p14="http://schemas.microsoft.com/office/powerpoint/2010/main" val="27347987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98D99D-9000-04A7-3FAF-69630EDCEA80}"/>
            </a:ext>
          </a:extLst>
        </p:cNvPr>
        <p:cNvGrpSpPr/>
        <p:nvPr/>
      </p:nvGrpSpPr>
      <p:grpSpPr>
        <a:xfrm>
          <a:off x="0" y="0"/>
          <a:ext cx="0" cy="0"/>
          <a:chOff x="0" y="0"/>
          <a:chExt cx="0" cy="0"/>
        </a:xfrm>
      </p:grpSpPr>
      <p:sp>
        <p:nvSpPr>
          <p:cNvPr id="9" name="Rectangle : coins arrondis 8">
            <a:extLst>
              <a:ext uri="{FF2B5EF4-FFF2-40B4-BE49-F238E27FC236}">
                <a16:creationId xmlns:a16="http://schemas.microsoft.com/office/drawing/2014/main" id="{6241BA88-3875-00CC-743E-A6A1267B77E3}"/>
              </a:ext>
            </a:extLst>
          </p:cNvPr>
          <p:cNvSpPr/>
          <p:nvPr/>
        </p:nvSpPr>
        <p:spPr>
          <a:xfrm>
            <a:off x="657247" y="420624"/>
            <a:ext cx="5917289" cy="646331"/>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82E81203-40DD-E39E-0C01-D0FCC5403E33}"/>
              </a:ext>
            </a:extLst>
          </p:cNvPr>
          <p:cNvSpPr txBox="1"/>
          <p:nvPr/>
        </p:nvSpPr>
        <p:spPr>
          <a:xfrm>
            <a:off x="781812" y="588002"/>
            <a:ext cx="6099048" cy="646331"/>
          </a:xfrm>
          <a:prstGeom prst="rect">
            <a:avLst/>
          </a:prstGeom>
          <a:noFill/>
        </p:spPr>
        <p:txBody>
          <a:bodyPr wrap="square">
            <a:spAutoFit/>
          </a:bodyPr>
          <a:lstStyle/>
          <a:p>
            <a:pPr marL="285750" indent="-285750">
              <a:buFont typeface="Arial" panose="020B0604020202020204" pitchFamily="34" charset="0"/>
              <a:buChar char="•"/>
            </a:pPr>
            <a:r>
              <a:rPr lang="fr-FR" dirty="0"/>
              <a:t>Eléments de langage Congé de naissance</a:t>
            </a:r>
          </a:p>
          <a:p>
            <a:endParaRPr lang="fr-FR" dirty="0"/>
          </a:p>
        </p:txBody>
      </p:sp>
      <p:pic>
        <p:nvPicPr>
          <p:cNvPr id="3" name="Image 2" descr="Une image contenant texte, capture d’écran, Police&#10;&#10;Le contenu généré par l’IA peut être incorrect.">
            <a:extLst>
              <a:ext uri="{FF2B5EF4-FFF2-40B4-BE49-F238E27FC236}">
                <a16:creationId xmlns:a16="http://schemas.microsoft.com/office/drawing/2014/main" id="{027B8CC1-AAE0-CFEA-AAF9-D790FB02AAA9}"/>
              </a:ext>
            </a:extLst>
          </p:cNvPr>
          <p:cNvPicPr>
            <a:picLocks noChangeAspect="1"/>
          </p:cNvPicPr>
          <p:nvPr/>
        </p:nvPicPr>
        <p:blipFill>
          <a:blip r:embed="rId3"/>
          <a:stretch>
            <a:fillRect/>
          </a:stretch>
        </p:blipFill>
        <p:spPr>
          <a:xfrm>
            <a:off x="5365167" y="1153661"/>
            <a:ext cx="5311576" cy="1472292"/>
          </a:xfrm>
          <a:prstGeom prst="rect">
            <a:avLst/>
          </a:prstGeom>
        </p:spPr>
      </p:pic>
      <p:pic>
        <p:nvPicPr>
          <p:cNvPr id="6" name="Image 5" descr="Une image contenant texte, capture d’écran, Police&#10;&#10;Le contenu généré par l’IA peut être incorrect.">
            <a:extLst>
              <a:ext uri="{FF2B5EF4-FFF2-40B4-BE49-F238E27FC236}">
                <a16:creationId xmlns:a16="http://schemas.microsoft.com/office/drawing/2014/main" id="{D36CEC91-405F-6593-6162-B035F807E14E}"/>
              </a:ext>
            </a:extLst>
          </p:cNvPr>
          <p:cNvPicPr>
            <a:picLocks noChangeAspect="1"/>
          </p:cNvPicPr>
          <p:nvPr/>
        </p:nvPicPr>
        <p:blipFill>
          <a:blip r:embed="rId4"/>
          <a:stretch>
            <a:fillRect/>
          </a:stretch>
        </p:blipFill>
        <p:spPr>
          <a:xfrm>
            <a:off x="246636" y="4974229"/>
            <a:ext cx="4793067" cy="1463147"/>
          </a:xfrm>
          <a:prstGeom prst="rect">
            <a:avLst/>
          </a:prstGeom>
        </p:spPr>
      </p:pic>
      <p:pic>
        <p:nvPicPr>
          <p:cNvPr id="7" name="Image 6" descr="Une image contenant texte, capture d’écran, Police, nombre&#10;&#10;Le contenu généré par l’IA peut être incorrect.">
            <a:extLst>
              <a:ext uri="{FF2B5EF4-FFF2-40B4-BE49-F238E27FC236}">
                <a16:creationId xmlns:a16="http://schemas.microsoft.com/office/drawing/2014/main" id="{75C79D63-B57A-367F-4D98-E193AEA993DF}"/>
              </a:ext>
            </a:extLst>
          </p:cNvPr>
          <p:cNvPicPr>
            <a:picLocks noChangeAspect="1"/>
          </p:cNvPicPr>
          <p:nvPr/>
        </p:nvPicPr>
        <p:blipFill>
          <a:blip r:embed="rId5"/>
          <a:stretch>
            <a:fillRect/>
          </a:stretch>
        </p:blipFill>
        <p:spPr>
          <a:xfrm>
            <a:off x="214632" y="1234332"/>
            <a:ext cx="4816014" cy="3820705"/>
          </a:xfrm>
          <a:prstGeom prst="rect">
            <a:avLst/>
          </a:prstGeom>
        </p:spPr>
      </p:pic>
    </p:spTree>
    <p:extLst>
      <p:ext uri="{BB962C8B-B14F-4D97-AF65-F5344CB8AC3E}">
        <p14:creationId xmlns:p14="http://schemas.microsoft.com/office/powerpoint/2010/main" val="10761960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678E50-BC71-92BD-8544-62C40D0C970A}"/>
            </a:ext>
          </a:extLst>
        </p:cNvPr>
        <p:cNvGrpSpPr/>
        <p:nvPr/>
      </p:nvGrpSpPr>
      <p:grpSpPr>
        <a:xfrm>
          <a:off x="0" y="0"/>
          <a:ext cx="0" cy="0"/>
          <a:chOff x="0" y="0"/>
          <a:chExt cx="0" cy="0"/>
        </a:xfrm>
      </p:grpSpPr>
      <p:sp>
        <p:nvSpPr>
          <p:cNvPr id="9" name="Rectangle : coins arrondis 8">
            <a:extLst>
              <a:ext uri="{FF2B5EF4-FFF2-40B4-BE49-F238E27FC236}">
                <a16:creationId xmlns:a16="http://schemas.microsoft.com/office/drawing/2014/main" id="{3EE9B019-1C30-DCE3-CB73-39E5D830760C}"/>
              </a:ext>
            </a:extLst>
          </p:cNvPr>
          <p:cNvSpPr/>
          <p:nvPr/>
        </p:nvSpPr>
        <p:spPr>
          <a:xfrm>
            <a:off x="657247" y="420624"/>
            <a:ext cx="10306409" cy="646331"/>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2D79E73A-641E-9C3F-B215-6A5EC9FC954B}"/>
              </a:ext>
            </a:extLst>
          </p:cNvPr>
          <p:cNvSpPr txBox="1"/>
          <p:nvPr/>
        </p:nvSpPr>
        <p:spPr>
          <a:xfrm>
            <a:off x="781812" y="588002"/>
            <a:ext cx="10447020" cy="646331"/>
          </a:xfrm>
          <a:prstGeom prst="rect">
            <a:avLst/>
          </a:prstGeom>
          <a:noFill/>
        </p:spPr>
        <p:txBody>
          <a:bodyPr wrap="square">
            <a:spAutoFit/>
          </a:bodyPr>
          <a:lstStyle/>
          <a:p>
            <a:pPr marL="285750" indent="-285750">
              <a:buFont typeface="Arial" panose="020B0604020202020204" pitchFamily="34" charset="0"/>
              <a:buChar char="•"/>
            </a:pPr>
            <a:r>
              <a:rPr lang="fr-FR" dirty="0"/>
              <a:t>CMG : Nouvelle modalité de déclaration des salaires et mise à jour du simulateur de reste à charge</a:t>
            </a:r>
          </a:p>
          <a:p>
            <a:endParaRPr lang="fr-FR" dirty="0"/>
          </a:p>
        </p:txBody>
      </p:sp>
      <p:sp>
        <p:nvSpPr>
          <p:cNvPr id="3" name="ZoneTexte 2">
            <a:extLst>
              <a:ext uri="{FF2B5EF4-FFF2-40B4-BE49-F238E27FC236}">
                <a16:creationId xmlns:a16="http://schemas.microsoft.com/office/drawing/2014/main" id="{1379D2F1-B663-F57A-5DF0-53C3F2E77B3C}"/>
              </a:ext>
            </a:extLst>
          </p:cNvPr>
          <p:cNvSpPr txBox="1"/>
          <p:nvPr/>
        </p:nvSpPr>
        <p:spPr>
          <a:xfrm>
            <a:off x="585216" y="1234334"/>
            <a:ext cx="10863072" cy="4370427"/>
          </a:xfrm>
          <a:prstGeom prst="rect">
            <a:avLst/>
          </a:prstGeom>
          <a:noFill/>
        </p:spPr>
        <p:txBody>
          <a:bodyPr wrap="square">
            <a:spAutoFit/>
          </a:bodyPr>
          <a:lstStyle/>
          <a:p>
            <a:pPr marL="285750" indent="-285750" algn="just">
              <a:buFontTx/>
              <a:buChar char="-"/>
            </a:pPr>
            <a:r>
              <a:rPr lang="fr-FR" u="sng" dirty="0"/>
              <a:t>Nouvelle modalité de déclaration des salaires</a:t>
            </a:r>
          </a:p>
          <a:p>
            <a:pPr algn="just"/>
            <a:endParaRPr lang="fr-FR" b="0" i="0" u="sng" dirty="0">
              <a:solidFill>
                <a:srgbClr val="414856"/>
              </a:solidFill>
              <a:effectLst/>
              <a:latin typeface="Roboto" panose="02000000000000000000" pitchFamily="2" charset="0"/>
            </a:endParaRPr>
          </a:p>
          <a:p>
            <a:pPr algn="just"/>
            <a:r>
              <a:rPr lang="fr-FR" sz="1600" b="0" i="0" dirty="0">
                <a:solidFill>
                  <a:srgbClr val="414856"/>
                </a:solidFill>
                <a:effectLst/>
              </a:rPr>
              <a:t>À compter de janvier 2026, le dispositif de déclaration des salaires par les parents employeurs sur le site de l’Urssaf service Pajemploi, évolue. </a:t>
            </a:r>
          </a:p>
          <a:p>
            <a:pPr algn="just">
              <a:buNone/>
            </a:pPr>
            <a:endParaRPr lang="fr-FR" sz="1600" b="0" i="0" dirty="0">
              <a:solidFill>
                <a:srgbClr val="414856"/>
              </a:solidFill>
              <a:effectLst/>
            </a:endParaRPr>
          </a:p>
          <a:p>
            <a:pPr algn="just">
              <a:buNone/>
            </a:pPr>
            <a:r>
              <a:rPr lang="fr-FR" sz="1600" b="1" i="0" dirty="0">
                <a:solidFill>
                  <a:srgbClr val="414856"/>
                </a:solidFill>
                <a:effectLst/>
              </a:rPr>
              <a:t>Cette évolution concerne uniquement</a:t>
            </a:r>
            <a:r>
              <a:rPr lang="fr-FR" sz="1600" b="0" i="0" dirty="0">
                <a:solidFill>
                  <a:srgbClr val="414856"/>
                </a:solidFill>
                <a:effectLst/>
              </a:rPr>
              <a:t> </a:t>
            </a:r>
            <a:r>
              <a:rPr lang="fr-FR" sz="1600" b="1" i="0" dirty="0">
                <a:solidFill>
                  <a:srgbClr val="414856"/>
                </a:solidFill>
                <a:effectLst/>
              </a:rPr>
              <a:t>les gardes d’enfants par un assistant maternel </a:t>
            </a:r>
            <a:r>
              <a:rPr lang="fr-FR" sz="1600" b="0" i="0" dirty="0">
                <a:solidFill>
                  <a:srgbClr val="414856"/>
                </a:solidFill>
                <a:effectLst/>
              </a:rPr>
              <a:t>et</a:t>
            </a:r>
            <a:r>
              <a:rPr lang="fr-FR" sz="1600" b="1" i="0" dirty="0">
                <a:solidFill>
                  <a:srgbClr val="414856"/>
                </a:solidFill>
                <a:effectLst/>
              </a:rPr>
              <a:t> </a:t>
            </a:r>
            <a:r>
              <a:rPr lang="fr-FR" sz="1600" b="0" i="0" dirty="0">
                <a:solidFill>
                  <a:srgbClr val="414856"/>
                </a:solidFill>
                <a:effectLst/>
              </a:rPr>
              <a:t>vient corriger une anomalie du SI de Pajemploi qui prenait en compte le montant total des cotisations dues par la famille au lieu de retenir uniquement les cotisations des enfants ouvrant droit au </a:t>
            </a:r>
            <a:r>
              <a:rPr lang="fr-FR" sz="1600" b="0" i="0" dirty="0" err="1">
                <a:solidFill>
                  <a:srgbClr val="414856"/>
                </a:solidFill>
                <a:effectLst/>
              </a:rPr>
              <a:t>Cmg</a:t>
            </a:r>
            <a:r>
              <a:rPr lang="fr-FR" sz="1600" b="0" i="0" dirty="0">
                <a:solidFill>
                  <a:srgbClr val="414856"/>
                </a:solidFill>
                <a:effectLst/>
              </a:rPr>
              <a:t>.</a:t>
            </a:r>
          </a:p>
          <a:p>
            <a:pPr algn="just">
              <a:buNone/>
            </a:pPr>
            <a:r>
              <a:rPr lang="fr-FR" sz="1600" b="0" i="0" dirty="0">
                <a:solidFill>
                  <a:srgbClr val="414856"/>
                </a:solidFill>
                <a:effectLst/>
              </a:rPr>
              <a:t> </a:t>
            </a:r>
          </a:p>
          <a:p>
            <a:pPr algn="just">
              <a:buNone/>
            </a:pPr>
            <a:r>
              <a:rPr lang="fr-FR" sz="1600" b="0" i="0" dirty="0">
                <a:solidFill>
                  <a:srgbClr val="414856"/>
                </a:solidFill>
                <a:effectLst/>
              </a:rPr>
              <a:t>Les déclarations mensuelles réalisées par les parents sur ce site, sont désormais effectuées par enfant gardé.</a:t>
            </a:r>
          </a:p>
          <a:p>
            <a:pPr algn="just">
              <a:buNone/>
            </a:pPr>
            <a:r>
              <a:rPr lang="fr-FR" sz="1600" b="0" i="0" dirty="0">
                <a:solidFill>
                  <a:srgbClr val="414856"/>
                </a:solidFill>
                <a:effectLst/>
              </a:rPr>
              <a:t>S’il n’y a aucun impact sur la partie CMG rémunération, certaines familles verront néanmoins le montant total de leurs droits CMG diminuer car elles ne bénéficieront plus de la prise en charge des cotisations liées à la garde de leurs enfants âgés de plus de 6 ans</a:t>
            </a:r>
            <a:r>
              <a:rPr lang="fr-FR" sz="1600" b="0" i="1" dirty="0">
                <a:solidFill>
                  <a:srgbClr val="414856"/>
                </a:solidFill>
                <a:effectLst/>
              </a:rPr>
              <a:t> </a:t>
            </a:r>
            <a:r>
              <a:rPr lang="fr-FR" sz="1600" b="0" i="0" dirty="0">
                <a:solidFill>
                  <a:srgbClr val="414856"/>
                </a:solidFill>
                <a:effectLst/>
              </a:rPr>
              <a:t>(ou de plus de 12 ans pour les familles monoparentales).</a:t>
            </a:r>
          </a:p>
          <a:p>
            <a:pPr algn="just">
              <a:buNone/>
            </a:pPr>
            <a:r>
              <a:rPr lang="fr-FR" sz="1600" b="0" i="0" dirty="0">
                <a:solidFill>
                  <a:srgbClr val="414856"/>
                </a:solidFill>
                <a:effectLst/>
              </a:rPr>
              <a:t> </a:t>
            </a:r>
          </a:p>
          <a:p>
            <a:pPr algn="just">
              <a:buNone/>
            </a:pPr>
            <a:r>
              <a:rPr lang="fr-FR" sz="1600" b="0" i="0" dirty="0">
                <a:solidFill>
                  <a:srgbClr val="414856"/>
                </a:solidFill>
                <a:effectLst/>
              </a:rPr>
              <a:t>Une campagne de communication est déployée par l’Urssaf depuis décembre 2025 à destination des </a:t>
            </a:r>
            <a:r>
              <a:rPr lang="fr-FR" sz="1600" b="1" i="0" dirty="0">
                <a:solidFill>
                  <a:srgbClr val="414856"/>
                </a:solidFill>
                <a:effectLst/>
              </a:rPr>
              <a:t>parents employeurs actifs d’assistants maternels déclarant une fratrie mixte, avec au moins 1 enfant non éligible au CMG.</a:t>
            </a:r>
            <a:r>
              <a:rPr lang="fr-FR" sz="1600" b="0" i="0" dirty="0">
                <a:solidFill>
                  <a:srgbClr val="414856"/>
                </a:solidFill>
                <a:effectLst/>
              </a:rPr>
              <a:t> Cette campagne a pour objectif de préciser l’obligation de réaliser une déclaration individuelle pour chaque enfant.</a:t>
            </a:r>
          </a:p>
        </p:txBody>
      </p:sp>
    </p:spTree>
    <p:extLst>
      <p:ext uri="{BB962C8B-B14F-4D97-AF65-F5344CB8AC3E}">
        <p14:creationId xmlns:p14="http://schemas.microsoft.com/office/powerpoint/2010/main" val="34352147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66B47C-6DCE-CE90-AF24-931CC469F917}"/>
            </a:ext>
          </a:extLst>
        </p:cNvPr>
        <p:cNvGrpSpPr/>
        <p:nvPr/>
      </p:nvGrpSpPr>
      <p:grpSpPr>
        <a:xfrm>
          <a:off x="0" y="0"/>
          <a:ext cx="0" cy="0"/>
          <a:chOff x="0" y="0"/>
          <a:chExt cx="0" cy="0"/>
        </a:xfrm>
      </p:grpSpPr>
      <p:sp>
        <p:nvSpPr>
          <p:cNvPr id="9" name="Rectangle : coins arrondis 8">
            <a:extLst>
              <a:ext uri="{FF2B5EF4-FFF2-40B4-BE49-F238E27FC236}">
                <a16:creationId xmlns:a16="http://schemas.microsoft.com/office/drawing/2014/main" id="{314479B8-F4D5-744C-AA6B-28A06546A300}"/>
              </a:ext>
            </a:extLst>
          </p:cNvPr>
          <p:cNvSpPr/>
          <p:nvPr/>
        </p:nvSpPr>
        <p:spPr>
          <a:xfrm>
            <a:off x="657247" y="420624"/>
            <a:ext cx="10306409" cy="646331"/>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B2E14981-0F22-2048-DF72-7C489320398E}"/>
              </a:ext>
            </a:extLst>
          </p:cNvPr>
          <p:cNvSpPr txBox="1"/>
          <p:nvPr/>
        </p:nvSpPr>
        <p:spPr>
          <a:xfrm>
            <a:off x="781812" y="588002"/>
            <a:ext cx="10447020" cy="646331"/>
          </a:xfrm>
          <a:prstGeom prst="rect">
            <a:avLst/>
          </a:prstGeom>
          <a:noFill/>
        </p:spPr>
        <p:txBody>
          <a:bodyPr wrap="square">
            <a:spAutoFit/>
          </a:bodyPr>
          <a:lstStyle/>
          <a:p>
            <a:pPr marL="285750" indent="-285750">
              <a:buFont typeface="Arial" panose="020B0604020202020204" pitchFamily="34" charset="0"/>
              <a:buChar char="•"/>
            </a:pPr>
            <a:r>
              <a:rPr lang="fr-FR" dirty="0"/>
              <a:t>CMG : Nouvelle modalité de déclaration des salaires et mise à jour du simulateur de reste à charge</a:t>
            </a:r>
          </a:p>
          <a:p>
            <a:endParaRPr lang="fr-FR" dirty="0"/>
          </a:p>
        </p:txBody>
      </p:sp>
      <p:pic>
        <p:nvPicPr>
          <p:cNvPr id="1026" name="Picture 2">
            <a:extLst>
              <a:ext uri="{FF2B5EF4-FFF2-40B4-BE49-F238E27FC236}">
                <a16:creationId xmlns:a16="http://schemas.microsoft.com/office/drawing/2014/main" id="{F34A6C4C-A973-057F-FC5F-A5FE601E7E5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29506" y="4011354"/>
            <a:ext cx="6534150" cy="2714625"/>
          </a:xfrm>
          <a:prstGeom prst="rect">
            <a:avLst/>
          </a:prstGeom>
          <a:noFill/>
          <a:extLst>
            <a:ext uri="{909E8E84-426E-40DD-AFC4-6F175D3DCCD1}">
              <a14:hiddenFill xmlns:a14="http://schemas.microsoft.com/office/drawing/2010/main">
                <a:solidFill>
                  <a:srgbClr val="FFFFFF"/>
                </a:solidFill>
              </a14:hiddenFill>
            </a:ext>
          </a:extLst>
        </p:spPr>
      </p:pic>
      <p:sp>
        <p:nvSpPr>
          <p:cNvPr id="7" name="ZoneTexte 6">
            <a:extLst>
              <a:ext uri="{FF2B5EF4-FFF2-40B4-BE49-F238E27FC236}">
                <a16:creationId xmlns:a16="http://schemas.microsoft.com/office/drawing/2014/main" id="{9D3482EA-CC25-6600-C4EF-95391928AFEB}"/>
              </a:ext>
            </a:extLst>
          </p:cNvPr>
          <p:cNvSpPr txBox="1"/>
          <p:nvPr/>
        </p:nvSpPr>
        <p:spPr>
          <a:xfrm>
            <a:off x="342900" y="1489333"/>
            <a:ext cx="9240012" cy="2723823"/>
          </a:xfrm>
          <a:prstGeom prst="rect">
            <a:avLst/>
          </a:prstGeom>
          <a:noFill/>
        </p:spPr>
        <p:txBody>
          <a:bodyPr wrap="square">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600" b="0" i="0" u="none" strike="noStrike" cap="none" normalizeH="0" baseline="0" dirty="0">
                <a:ln>
                  <a:noFill/>
                </a:ln>
                <a:solidFill>
                  <a:srgbClr val="414856"/>
                </a:solidFill>
                <a:effectLst/>
              </a:rPr>
              <a:t>Le mail ci-dessous a été adressé aux parents concernés </a:t>
            </a:r>
          </a:p>
          <a:p>
            <a:pPr marL="0" marR="0" lvl="0" indent="0" algn="just" defTabSz="914400" rtl="0" eaLnBrk="0" fontAlgn="base" latinLnBrk="0" hangingPunct="0">
              <a:lnSpc>
                <a:spcPct val="100000"/>
              </a:lnSpc>
              <a:spcBef>
                <a:spcPct val="0"/>
              </a:spcBef>
              <a:spcAft>
                <a:spcPct val="0"/>
              </a:spcAft>
              <a:buClrTx/>
              <a:buSzTx/>
              <a:buFontTx/>
              <a:buNone/>
              <a:tabLst/>
            </a:pPr>
            <a:endParaRPr lang="fr-FR" altLang="fr-FR" sz="1600" dirty="0">
              <a:solidFill>
                <a:srgbClr val="414856"/>
              </a:solidFill>
            </a:endParaRPr>
          </a:p>
          <a:p>
            <a:pPr lvl="0" algn="just" eaLnBrk="0" fontAlgn="base" hangingPunct="0">
              <a:spcBef>
                <a:spcPct val="0"/>
              </a:spcBef>
              <a:spcAft>
                <a:spcPct val="0"/>
              </a:spcAft>
            </a:pPr>
            <a:r>
              <a:rPr lang="fr-FR" altLang="fr-FR" sz="1600" dirty="0">
                <a:solidFill>
                  <a:srgbClr val="414856"/>
                </a:solidFill>
              </a:rPr>
              <a:t>Le site internet de l’Urssaf a également été mis à jour et vous informe sur cette nouveauté.</a:t>
            </a:r>
            <a:endParaRPr lang="fr-FR" altLang="fr-FR" sz="1600" dirty="0"/>
          </a:p>
          <a:p>
            <a:pPr lvl="0" algn="just" eaLnBrk="0" fontAlgn="base" hangingPunct="0">
              <a:spcBef>
                <a:spcPct val="0"/>
              </a:spcBef>
              <a:spcAft>
                <a:spcPct val="0"/>
              </a:spcAft>
            </a:pPr>
            <a:r>
              <a:rPr lang="fr-FR" altLang="fr-FR" sz="1600" b="1" dirty="0">
                <a:solidFill>
                  <a:srgbClr val="194E9F"/>
                </a:solidFill>
                <a:hlinkClick r:id="rId4"/>
              </a:rPr>
              <a:t>Pajemploi : une déclaration par enfant à partir de janvier 2026</a:t>
            </a:r>
            <a:endParaRPr lang="fr-FR" altLang="fr-FR" sz="1600" dirty="0"/>
          </a:p>
          <a:p>
            <a:pPr lvl="0" algn="just" eaLnBrk="0" fontAlgn="base" hangingPunct="0">
              <a:spcBef>
                <a:spcPct val="0"/>
              </a:spcBef>
              <a:spcAft>
                <a:spcPct val="0"/>
              </a:spcAft>
            </a:pPr>
            <a:r>
              <a:rPr lang="fr-FR" altLang="fr-FR" sz="1600" dirty="0">
                <a:solidFill>
                  <a:srgbClr val="414856"/>
                </a:solidFill>
              </a:rPr>
              <a:t> </a:t>
            </a:r>
            <a:endParaRPr lang="fr-FR" altLang="fr-FR" sz="1600" dirty="0"/>
          </a:p>
          <a:p>
            <a:pPr lvl="0" algn="just" eaLnBrk="0" fontAlgn="base" hangingPunct="0">
              <a:spcBef>
                <a:spcPct val="0"/>
              </a:spcBef>
              <a:spcAft>
                <a:spcPct val="0"/>
              </a:spcAft>
            </a:pPr>
            <a:r>
              <a:rPr lang="fr-FR" altLang="fr-FR" sz="1600" dirty="0">
                <a:solidFill>
                  <a:srgbClr val="414856"/>
                </a:solidFill>
              </a:rPr>
              <a:t> </a:t>
            </a:r>
            <a:endParaRPr lang="fr-FR" altLang="fr-FR" sz="1600" dirty="0"/>
          </a:p>
          <a:p>
            <a:pPr lvl="0" algn="just" eaLnBrk="0" fontAlgn="base" hangingPunct="0">
              <a:spcBef>
                <a:spcPct val="0"/>
              </a:spcBef>
              <a:spcAft>
                <a:spcPct val="0"/>
              </a:spcAft>
            </a:pPr>
            <a:r>
              <a:rPr lang="fr-FR" altLang="fr-FR" sz="1600" b="1" u="sng" dirty="0">
                <a:solidFill>
                  <a:srgbClr val="414856"/>
                </a:solidFill>
              </a:rPr>
              <a:t>IMPORTANT</a:t>
            </a:r>
            <a:endParaRPr lang="fr-FR" altLang="fr-FR" sz="1600" dirty="0"/>
          </a:p>
          <a:p>
            <a:pPr lvl="0" algn="just" eaLnBrk="0" fontAlgn="base" hangingPunct="0">
              <a:spcBef>
                <a:spcPct val="0"/>
              </a:spcBef>
              <a:spcAft>
                <a:spcPct val="0"/>
              </a:spcAft>
            </a:pPr>
            <a:r>
              <a:rPr lang="fr-FR" altLang="fr-FR" sz="1600" dirty="0">
                <a:solidFill>
                  <a:srgbClr val="414856"/>
                </a:solidFill>
              </a:rPr>
              <a:t>Cette évolution concerne uniquement les foyers composés de plusieurs enfants âgés en dessous </a:t>
            </a:r>
            <a:r>
              <a:rPr lang="fr-FR" altLang="fr-FR" sz="1600" b="1" dirty="0">
                <a:solidFill>
                  <a:srgbClr val="414856"/>
                </a:solidFill>
              </a:rPr>
              <a:t>et</a:t>
            </a:r>
            <a:r>
              <a:rPr lang="fr-FR" altLang="fr-FR" sz="1600" dirty="0">
                <a:solidFill>
                  <a:srgbClr val="414856"/>
                </a:solidFill>
              </a:rPr>
              <a:t> au-dessus de la condition d’âge CMG et ayant recours à un assistant maternel agréé. </a:t>
            </a:r>
            <a:endParaRPr lang="fr-FR" altLang="fr-FR" sz="1600" dirty="0"/>
          </a:p>
          <a:p>
            <a:pPr lvl="0" algn="just" eaLnBrk="0" fontAlgn="base" hangingPunct="0">
              <a:spcBef>
                <a:spcPct val="0"/>
              </a:spcBef>
              <a:spcAft>
                <a:spcPct val="0"/>
              </a:spcAft>
            </a:pPr>
            <a:r>
              <a:rPr lang="fr-FR" altLang="fr-FR" sz="1600" dirty="0">
                <a:solidFill>
                  <a:srgbClr val="414856"/>
                </a:solidFill>
              </a:rPr>
              <a:t> </a:t>
            </a:r>
            <a:endParaRPr lang="fr-FR" altLang="fr-FR" sz="1600" dirty="0"/>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altLang="fr-FR" sz="11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22313315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6271D6-9246-80D3-7244-1CB8586710D9}"/>
            </a:ext>
          </a:extLst>
        </p:cNvPr>
        <p:cNvGrpSpPr/>
        <p:nvPr/>
      </p:nvGrpSpPr>
      <p:grpSpPr>
        <a:xfrm>
          <a:off x="0" y="0"/>
          <a:ext cx="0" cy="0"/>
          <a:chOff x="0" y="0"/>
          <a:chExt cx="0" cy="0"/>
        </a:xfrm>
      </p:grpSpPr>
      <p:sp>
        <p:nvSpPr>
          <p:cNvPr id="9" name="Rectangle : coins arrondis 8">
            <a:extLst>
              <a:ext uri="{FF2B5EF4-FFF2-40B4-BE49-F238E27FC236}">
                <a16:creationId xmlns:a16="http://schemas.microsoft.com/office/drawing/2014/main" id="{B965DD83-9436-01B0-2DB4-6A0CFAF1A041}"/>
              </a:ext>
            </a:extLst>
          </p:cNvPr>
          <p:cNvSpPr/>
          <p:nvPr/>
        </p:nvSpPr>
        <p:spPr>
          <a:xfrm>
            <a:off x="657247" y="420624"/>
            <a:ext cx="10306409" cy="646331"/>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45625190-EBF5-B536-1C11-B2E7DAD7F16A}"/>
              </a:ext>
            </a:extLst>
          </p:cNvPr>
          <p:cNvSpPr txBox="1"/>
          <p:nvPr/>
        </p:nvSpPr>
        <p:spPr>
          <a:xfrm>
            <a:off x="781812" y="588002"/>
            <a:ext cx="10447020" cy="646331"/>
          </a:xfrm>
          <a:prstGeom prst="rect">
            <a:avLst/>
          </a:prstGeom>
          <a:noFill/>
        </p:spPr>
        <p:txBody>
          <a:bodyPr wrap="square">
            <a:spAutoFit/>
          </a:bodyPr>
          <a:lstStyle/>
          <a:p>
            <a:pPr marL="285750" indent="-285750">
              <a:buFont typeface="Arial" panose="020B0604020202020204" pitchFamily="34" charset="0"/>
              <a:buChar char="•"/>
            </a:pPr>
            <a:r>
              <a:rPr lang="fr-FR" dirty="0"/>
              <a:t>CMG : Nouvelle modalité de déclaration des salaires et mise à jour du simulateur de reste à charge</a:t>
            </a:r>
          </a:p>
          <a:p>
            <a:endParaRPr lang="fr-FR" dirty="0"/>
          </a:p>
        </p:txBody>
      </p:sp>
      <p:pic>
        <p:nvPicPr>
          <p:cNvPr id="3" name="Image 2" descr="Une image contenant texte, Police, capture d’écran&#10;&#10;Le contenu généré par l’IA peut être incorrect.">
            <a:extLst>
              <a:ext uri="{FF2B5EF4-FFF2-40B4-BE49-F238E27FC236}">
                <a16:creationId xmlns:a16="http://schemas.microsoft.com/office/drawing/2014/main" id="{7BEEAB02-2994-D068-B1EB-E50F37100E0D}"/>
              </a:ext>
            </a:extLst>
          </p:cNvPr>
          <p:cNvPicPr>
            <a:picLocks noChangeAspect="1"/>
          </p:cNvPicPr>
          <p:nvPr/>
        </p:nvPicPr>
        <p:blipFill>
          <a:blip r:embed="rId3"/>
          <a:stretch>
            <a:fillRect/>
          </a:stretch>
        </p:blipFill>
        <p:spPr>
          <a:xfrm>
            <a:off x="657247" y="2438007"/>
            <a:ext cx="8809483" cy="2088061"/>
          </a:xfrm>
          <a:prstGeom prst="rect">
            <a:avLst/>
          </a:prstGeom>
        </p:spPr>
      </p:pic>
      <p:sp>
        <p:nvSpPr>
          <p:cNvPr id="6" name="ZoneTexte 5">
            <a:extLst>
              <a:ext uri="{FF2B5EF4-FFF2-40B4-BE49-F238E27FC236}">
                <a16:creationId xmlns:a16="http://schemas.microsoft.com/office/drawing/2014/main" id="{290DA317-0F65-D2E7-6168-81BDCEF7BB83}"/>
              </a:ext>
            </a:extLst>
          </p:cNvPr>
          <p:cNvSpPr txBox="1"/>
          <p:nvPr/>
        </p:nvSpPr>
        <p:spPr>
          <a:xfrm>
            <a:off x="657247" y="1234333"/>
            <a:ext cx="10447020" cy="584775"/>
          </a:xfrm>
          <a:prstGeom prst="rect">
            <a:avLst/>
          </a:prstGeom>
          <a:noFill/>
        </p:spPr>
        <p:txBody>
          <a:bodyPr wrap="square">
            <a:spAutoFit/>
          </a:bodyPr>
          <a:lstStyle/>
          <a:p>
            <a:pPr lvl="0" algn="just" eaLnBrk="0" fontAlgn="base" hangingPunct="0">
              <a:spcBef>
                <a:spcPct val="0"/>
              </a:spcBef>
              <a:spcAft>
                <a:spcPct val="0"/>
              </a:spcAft>
            </a:pPr>
            <a:r>
              <a:rPr lang="fr-FR" altLang="fr-FR" sz="1600" dirty="0">
                <a:solidFill>
                  <a:srgbClr val="414856"/>
                </a:solidFill>
              </a:rPr>
              <a:t>C’est pourquoi, en prévision des contacts allocataires concernant la baisse de leur droit CMG, nous vous proposons quelques éléments de langage.</a:t>
            </a:r>
            <a:endParaRPr lang="fr-FR" altLang="fr-FR" sz="1600" dirty="0"/>
          </a:p>
        </p:txBody>
      </p:sp>
      <p:sp>
        <p:nvSpPr>
          <p:cNvPr id="8" name="ZoneTexte 7">
            <a:extLst>
              <a:ext uri="{FF2B5EF4-FFF2-40B4-BE49-F238E27FC236}">
                <a16:creationId xmlns:a16="http://schemas.microsoft.com/office/drawing/2014/main" id="{3C8D319E-7F1F-522F-367C-D865193CFCFF}"/>
              </a:ext>
            </a:extLst>
          </p:cNvPr>
          <p:cNvSpPr txBox="1"/>
          <p:nvPr/>
        </p:nvSpPr>
        <p:spPr>
          <a:xfrm>
            <a:off x="380261" y="5010913"/>
            <a:ext cx="4681727" cy="369332"/>
          </a:xfrm>
          <a:prstGeom prst="rect">
            <a:avLst/>
          </a:prstGeom>
        </p:spPr>
        <p:txBody>
          <a:bodyPr wrap="square" rtlCol="0">
            <a:spAutoFit/>
          </a:bodyPr>
          <a:lstStyle/>
          <a:p>
            <a:pPr algn="ctr"/>
            <a:r>
              <a:rPr lang="fr-FR" dirty="0"/>
              <a:t>- </a:t>
            </a:r>
            <a:r>
              <a:rPr lang="fr-FR" u="sng" dirty="0"/>
              <a:t>Mise à jour du simulateur de reste à charge</a:t>
            </a:r>
            <a:endParaRPr lang="fr-FR" sz="1800" u="sng" dirty="0">
              <a:solidFill>
                <a:prstClr val="white"/>
              </a:solidFill>
              <a:latin typeface="Posterama" panose="020B0504020200020000" pitchFamily="34" charset="0"/>
              <a:ea typeface="微软雅黑"/>
              <a:cs typeface="Posterama" panose="020B0504020200020000" pitchFamily="34" charset="0"/>
            </a:endParaRPr>
          </a:p>
        </p:txBody>
      </p:sp>
      <p:sp>
        <p:nvSpPr>
          <p:cNvPr id="11" name="ZoneTexte 10">
            <a:extLst>
              <a:ext uri="{FF2B5EF4-FFF2-40B4-BE49-F238E27FC236}">
                <a16:creationId xmlns:a16="http://schemas.microsoft.com/office/drawing/2014/main" id="{616B5EA3-E20D-1325-D657-434E75792ED1}"/>
              </a:ext>
            </a:extLst>
          </p:cNvPr>
          <p:cNvSpPr txBox="1"/>
          <p:nvPr/>
        </p:nvSpPr>
        <p:spPr>
          <a:xfrm>
            <a:off x="553212" y="5631365"/>
            <a:ext cx="9980676" cy="338554"/>
          </a:xfrm>
          <a:prstGeom prst="rect">
            <a:avLst/>
          </a:prstGeom>
          <a:noFill/>
        </p:spPr>
        <p:txBody>
          <a:bodyPr wrap="square">
            <a:spAutoFit/>
          </a:bodyPr>
          <a:lstStyle/>
          <a:p>
            <a:r>
              <a:rPr lang="fr-FR" sz="1600" b="0" i="0" dirty="0">
                <a:solidFill>
                  <a:srgbClr val="414856"/>
                </a:solidFill>
                <a:effectLst/>
              </a:rPr>
              <a:t>Le site de l'Urssaf a mis à jour son simulateur de reste à charge et de droit au CMG direct.</a:t>
            </a:r>
            <a:endParaRPr lang="fr-FR" sz="1600" dirty="0"/>
          </a:p>
        </p:txBody>
      </p:sp>
    </p:spTree>
    <p:extLst>
      <p:ext uri="{BB962C8B-B14F-4D97-AF65-F5344CB8AC3E}">
        <p14:creationId xmlns:p14="http://schemas.microsoft.com/office/powerpoint/2010/main" val="12153241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26FDE2-519D-548D-A550-52CF258A8E07}"/>
            </a:ext>
          </a:extLst>
        </p:cNvPr>
        <p:cNvGrpSpPr/>
        <p:nvPr/>
      </p:nvGrpSpPr>
      <p:grpSpPr>
        <a:xfrm>
          <a:off x="0" y="0"/>
          <a:ext cx="0" cy="0"/>
          <a:chOff x="0" y="0"/>
          <a:chExt cx="0" cy="0"/>
        </a:xfrm>
      </p:grpSpPr>
      <p:sp>
        <p:nvSpPr>
          <p:cNvPr id="9" name="Rectangle : coins arrondis 8">
            <a:extLst>
              <a:ext uri="{FF2B5EF4-FFF2-40B4-BE49-F238E27FC236}">
                <a16:creationId xmlns:a16="http://schemas.microsoft.com/office/drawing/2014/main" id="{7F61AF1A-52E0-23A8-F28E-F6B4023E407E}"/>
              </a:ext>
            </a:extLst>
          </p:cNvPr>
          <p:cNvSpPr/>
          <p:nvPr/>
        </p:nvSpPr>
        <p:spPr>
          <a:xfrm>
            <a:off x="657247" y="420624"/>
            <a:ext cx="10306409" cy="646331"/>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1E6A82C4-AA6C-C81C-09B9-B3C116E324DD}"/>
              </a:ext>
            </a:extLst>
          </p:cNvPr>
          <p:cNvSpPr txBox="1"/>
          <p:nvPr/>
        </p:nvSpPr>
        <p:spPr>
          <a:xfrm>
            <a:off x="781812" y="588002"/>
            <a:ext cx="10447020" cy="646331"/>
          </a:xfrm>
          <a:prstGeom prst="rect">
            <a:avLst/>
          </a:prstGeom>
          <a:noFill/>
        </p:spPr>
        <p:txBody>
          <a:bodyPr wrap="square">
            <a:spAutoFit/>
          </a:bodyPr>
          <a:lstStyle/>
          <a:p>
            <a:pPr marL="285750" indent="-285750">
              <a:buFont typeface="Arial" panose="020B0604020202020204" pitchFamily="34" charset="0"/>
              <a:buChar char="•"/>
            </a:pPr>
            <a:r>
              <a:rPr lang="fr-FR" dirty="0"/>
              <a:t>Offre tuteur moral : envoi de mail</a:t>
            </a:r>
          </a:p>
          <a:p>
            <a:endParaRPr lang="fr-FR" dirty="0"/>
          </a:p>
        </p:txBody>
      </p:sp>
      <p:sp>
        <p:nvSpPr>
          <p:cNvPr id="6" name="ZoneTexte 5">
            <a:extLst>
              <a:ext uri="{FF2B5EF4-FFF2-40B4-BE49-F238E27FC236}">
                <a16:creationId xmlns:a16="http://schemas.microsoft.com/office/drawing/2014/main" id="{1F797748-B642-B7E4-7C6E-EFA30998CFC3}"/>
              </a:ext>
            </a:extLst>
          </p:cNvPr>
          <p:cNvSpPr txBox="1"/>
          <p:nvPr/>
        </p:nvSpPr>
        <p:spPr>
          <a:xfrm>
            <a:off x="781812" y="1755648"/>
            <a:ext cx="10373868" cy="646331"/>
          </a:xfrm>
          <a:prstGeom prst="rect">
            <a:avLst/>
          </a:prstGeom>
          <a:noFill/>
        </p:spPr>
        <p:txBody>
          <a:bodyPr wrap="square">
            <a:spAutoFit/>
          </a:bodyPr>
          <a:lstStyle/>
          <a:p>
            <a:pPr fontAlgn="base">
              <a:buNone/>
            </a:pPr>
            <a:r>
              <a:rPr lang="fr-FR" sz="1800" dirty="0">
                <a:solidFill>
                  <a:srgbClr val="000000"/>
                </a:solidFill>
                <a:effectLst/>
              </a:rPr>
              <a:t>Les tuteurs ont </a:t>
            </a:r>
            <a:r>
              <a:rPr lang="fr-FR" dirty="0">
                <a:solidFill>
                  <a:srgbClr val="000000"/>
                </a:solidFill>
              </a:rPr>
              <a:t>la possibilité </a:t>
            </a:r>
            <a:r>
              <a:rPr lang="fr-FR" sz="1800" dirty="0">
                <a:solidFill>
                  <a:srgbClr val="000000"/>
                </a:solidFill>
                <a:effectLst/>
              </a:rPr>
              <a:t>de contacter la Caf par mail via l'offre tuteur moral sur le caf.fr.</a:t>
            </a:r>
          </a:p>
          <a:p>
            <a:pPr fontAlgn="base">
              <a:buNone/>
            </a:pPr>
            <a:endParaRPr lang="fr-FR" sz="1800" dirty="0">
              <a:solidFill>
                <a:srgbClr val="000000"/>
              </a:solidFill>
              <a:effectLst/>
            </a:endParaRPr>
          </a:p>
        </p:txBody>
      </p:sp>
      <p:pic>
        <p:nvPicPr>
          <p:cNvPr id="8" name="Image 7" descr="Une image contenant texte, capture d’écran&#10;&#10;Le contenu généré par l’IA peut être incorrect.">
            <a:extLst>
              <a:ext uri="{FF2B5EF4-FFF2-40B4-BE49-F238E27FC236}">
                <a16:creationId xmlns:a16="http://schemas.microsoft.com/office/drawing/2014/main" id="{356E1AEB-5E2A-38D3-34E0-6325F3D9C060}"/>
              </a:ext>
            </a:extLst>
          </p:cNvPr>
          <p:cNvPicPr>
            <a:picLocks noChangeAspect="1"/>
          </p:cNvPicPr>
          <p:nvPr/>
        </p:nvPicPr>
        <p:blipFill>
          <a:blip r:embed="rId3"/>
          <a:stretch>
            <a:fillRect/>
          </a:stretch>
        </p:blipFill>
        <p:spPr>
          <a:xfrm>
            <a:off x="657247" y="2578489"/>
            <a:ext cx="3962743" cy="2743438"/>
          </a:xfrm>
          <a:prstGeom prst="rect">
            <a:avLst/>
          </a:prstGeom>
        </p:spPr>
      </p:pic>
    </p:spTree>
    <p:extLst>
      <p:ext uri="{BB962C8B-B14F-4D97-AF65-F5344CB8AC3E}">
        <p14:creationId xmlns:p14="http://schemas.microsoft.com/office/powerpoint/2010/main" val="32760938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8D48F7-C86F-6670-961F-6B2E5FDD818B}"/>
            </a:ext>
          </a:extLst>
        </p:cNvPr>
        <p:cNvGrpSpPr/>
        <p:nvPr/>
      </p:nvGrpSpPr>
      <p:grpSpPr>
        <a:xfrm>
          <a:off x="0" y="0"/>
          <a:ext cx="0" cy="0"/>
          <a:chOff x="0" y="0"/>
          <a:chExt cx="0" cy="0"/>
        </a:xfrm>
      </p:grpSpPr>
      <p:sp>
        <p:nvSpPr>
          <p:cNvPr id="9" name="Rectangle : coins arrondis 8">
            <a:extLst>
              <a:ext uri="{FF2B5EF4-FFF2-40B4-BE49-F238E27FC236}">
                <a16:creationId xmlns:a16="http://schemas.microsoft.com/office/drawing/2014/main" id="{7E4D6E51-2375-2318-0535-29E7A8F47591}"/>
              </a:ext>
            </a:extLst>
          </p:cNvPr>
          <p:cNvSpPr/>
          <p:nvPr/>
        </p:nvSpPr>
        <p:spPr>
          <a:xfrm>
            <a:off x="273199" y="137927"/>
            <a:ext cx="10306409" cy="646331"/>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69E75914-9966-5372-51F1-69828B974E92}"/>
              </a:ext>
            </a:extLst>
          </p:cNvPr>
          <p:cNvSpPr txBox="1"/>
          <p:nvPr/>
        </p:nvSpPr>
        <p:spPr>
          <a:xfrm>
            <a:off x="524659" y="247548"/>
            <a:ext cx="10447020" cy="646331"/>
          </a:xfrm>
          <a:prstGeom prst="rect">
            <a:avLst/>
          </a:prstGeom>
          <a:noFill/>
        </p:spPr>
        <p:txBody>
          <a:bodyPr wrap="square">
            <a:spAutoFit/>
          </a:bodyPr>
          <a:lstStyle/>
          <a:p>
            <a:pPr marL="285750" indent="-285750">
              <a:buFont typeface="Arial" panose="020B0604020202020204" pitchFamily="34" charset="0"/>
              <a:buChar char="•"/>
            </a:pPr>
            <a:r>
              <a:rPr lang="fr-FR" dirty="0" err="1"/>
              <a:t>Vacaf</a:t>
            </a:r>
            <a:r>
              <a:rPr lang="fr-FR" dirty="0"/>
              <a:t> : des vacances pour tous </a:t>
            </a:r>
          </a:p>
          <a:p>
            <a:endParaRPr lang="fr-FR" dirty="0"/>
          </a:p>
        </p:txBody>
      </p:sp>
      <p:sp>
        <p:nvSpPr>
          <p:cNvPr id="2" name="Content Placeholder 2">
            <a:extLst>
              <a:ext uri="{FF2B5EF4-FFF2-40B4-BE49-F238E27FC236}">
                <a16:creationId xmlns:a16="http://schemas.microsoft.com/office/drawing/2014/main" id="{6CF6E4B4-E6F8-0021-BD88-65FBB9B1CD23}"/>
              </a:ext>
            </a:extLst>
          </p:cNvPr>
          <p:cNvSpPr>
            <a:spLocks noGrp="1"/>
          </p:cNvSpPr>
          <p:nvPr/>
        </p:nvSpPr>
        <p:spPr>
          <a:xfrm>
            <a:off x="731221" y="2544236"/>
            <a:ext cx="10240903" cy="3956179"/>
          </a:xfrm>
          <a:prstGeom prst="rect">
            <a:avLst/>
          </a:prstGeom>
        </p:spPr>
        <p:txBody>
          <a:bodyPr vert="horz" lIns="0" tIns="0" rIns="0" bIns="0" rtlCol="0" anchor="t">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dirty="0">
              <a:solidFill>
                <a:schemeClr val="accent6">
                  <a:lumMod val="90000"/>
                  <a:lumOff val="10000"/>
                </a:schemeClr>
              </a:solidFill>
            </a:endParaRPr>
          </a:p>
          <a:p>
            <a:pPr>
              <a:buFont typeface="Calibri" panose="020B0604020202020204" pitchFamily="34" charset="0"/>
              <a:buChar char="-"/>
            </a:pPr>
            <a:r>
              <a:rPr lang="en-US" b="1" dirty="0">
                <a:solidFill>
                  <a:schemeClr val="accent6">
                    <a:lumMod val="90000"/>
                    <a:lumOff val="10000"/>
                  </a:schemeClr>
                </a:solidFill>
              </a:rPr>
              <a:t>Aide aux </a:t>
            </a:r>
            <a:r>
              <a:rPr lang="en-US" b="1" err="1">
                <a:solidFill>
                  <a:schemeClr val="accent6">
                    <a:lumMod val="90000"/>
                    <a:lumOff val="10000"/>
                  </a:schemeClr>
                </a:solidFill>
              </a:rPr>
              <a:t>Vacances</a:t>
            </a:r>
            <a:r>
              <a:rPr lang="en-US" b="1" dirty="0">
                <a:solidFill>
                  <a:schemeClr val="accent6">
                    <a:lumMod val="90000"/>
                    <a:lumOff val="10000"/>
                  </a:schemeClr>
                </a:solidFill>
              </a:rPr>
              <a:t> Enfants National (AVEN)</a:t>
            </a:r>
          </a:p>
          <a:p>
            <a:pPr>
              <a:buFont typeface="Calibri" panose="020B0604020202020204" pitchFamily="34" charset="0"/>
              <a:buChar char="-"/>
            </a:pPr>
            <a:endParaRPr lang="en-US" b="1" dirty="0">
              <a:solidFill>
                <a:schemeClr val="accent6">
                  <a:lumMod val="90000"/>
                  <a:lumOff val="10000"/>
                </a:schemeClr>
              </a:solidFill>
            </a:endParaRPr>
          </a:p>
          <a:p>
            <a:pPr>
              <a:buFont typeface="Calibri" panose="020B0604020202020204" pitchFamily="34" charset="0"/>
              <a:buChar char="-"/>
            </a:pPr>
            <a:r>
              <a:rPr lang="en-US" b="1" dirty="0">
                <a:solidFill>
                  <a:schemeClr val="accent6">
                    <a:lumMod val="90000"/>
                    <a:lumOff val="10000"/>
                  </a:schemeClr>
                </a:solidFill>
              </a:rPr>
              <a:t>Aide aux </a:t>
            </a:r>
            <a:r>
              <a:rPr lang="en-US" b="1" err="1">
                <a:solidFill>
                  <a:schemeClr val="accent6">
                    <a:lumMod val="90000"/>
                    <a:lumOff val="10000"/>
                  </a:schemeClr>
                </a:solidFill>
              </a:rPr>
              <a:t>Vacances</a:t>
            </a:r>
            <a:r>
              <a:rPr lang="en-US" b="1" dirty="0">
                <a:solidFill>
                  <a:schemeClr val="accent6">
                    <a:lumMod val="90000"/>
                    <a:lumOff val="10000"/>
                  </a:schemeClr>
                </a:solidFill>
              </a:rPr>
              <a:t> </a:t>
            </a:r>
            <a:r>
              <a:rPr lang="en-US" b="1" err="1">
                <a:solidFill>
                  <a:schemeClr val="accent6">
                    <a:lumMod val="90000"/>
                    <a:lumOff val="10000"/>
                  </a:schemeClr>
                </a:solidFill>
              </a:rPr>
              <a:t>Familles</a:t>
            </a:r>
            <a:r>
              <a:rPr lang="en-US" b="1" dirty="0">
                <a:solidFill>
                  <a:schemeClr val="accent6">
                    <a:lumMod val="90000"/>
                    <a:lumOff val="10000"/>
                  </a:schemeClr>
                </a:solidFill>
              </a:rPr>
              <a:t> (AVF) </a:t>
            </a:r>
          </a:p>
          <a:p>
            <a:pPr>
              <a:buFont typeface="Calibri" panose="020B0604020202020204" pitchFamily="34" charset="0"/>
              <a:buChar char="-"/>
            </a:pPr>
            <a:endParaRPr lang="en-US" b="1" dirty="0">
              <a:solidFill>
                <a:schemeClr val="accent6">
                  <a:lumMod val="90000"/>
                  <a:lumOff val="10000"/>
                </a:schemeClr>
              </a:solidFill>
            </a:endParaRPr>
          </a:p>
          <a:p>
            <a:pPr>
              <a:buFont typeface="Calibri" panose="020B0604020202020204" pitchFamily="34" charset="0"/>
              <a:buChar char="-"/>
            </a:pPr>
            <a:r>
              <a:rPr lang="en-US" b="1" err="1">
                <a:solidFill>
                  <a:schemeClr val="accent6">
                    <a:lumMod val="90000"/>
                    <a:lumOff val="10000"/>
                  </a:schemeClr>
                </a:solidFill>
              </a:rPr>
              <a:t>Pass'Colo</a:t>
            </a:r>
            <a:endParaRPr lang="en-US" b="1">
              <a:solidFill>
                <a:schemeClr val="accent6">
                  <a:lumMod val="90000"/>
                  <a:lumOff val="10000"/>
                </a:schemeClr>
              </a:solidFill>
            </a:endParaRPr>
          </a:p>
        </p:txBody>
      </p:sp>
      <p:sp>
        <p:nvSpPr>
          <p:cNvPr id="3" name="ZoneTexte 2">
            <a:extLst>
              <a:ext uri="{FF2B5EF4-FFF2-40B4-BE49-F238E27FC236}">
                <a16:creationId xmlns:a16="http://schemas.microsoft.com/office/drawing/2014/main" id="{476EBAF6-7624-792E-60D4-B98D59896461}"/>
              </a:ext>
            </a:extLst>
          </p:cNvPr>
          <p:cNvSpPr txBox="1"/>
          <p:nvPr/>
        </p:nvSpPr>
        <p:spPr>
          <a:xfrm>
            <a:off x="522270" y="1314236"/>
            <a:ext cx="9024134" cy="123110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b="1" cap="all" baseline="0">
                <a:latin typeface="Avenir Next LT Pro"/>
              </a:rPr>
              <a:t>Campagne 2026</a:t>
            </a:r>
            <a:r>
              <a:rPr sz="2000">
                <a:latin typeface="Avenir Next LT Pro"/>
                <a:ea typeface="Avenir Next LT Pro"/>
                <a:cs typeface="Avenir Next LT Pro"/>
              </a:rPr>
              <a:t>​</a:t>
            </a:r>
            <a:br>
              <a:rPr sz="2000">
                <a:latin typeface="Avenir Next LT Pro"/>
                <a:ea typeface="Avenir Next LT Pro"/>
                <a:cs typeface="Avenir Next LT Pro"/>
              </a:rPr>
            </a:br>
            <a:r>
              <a:rPr lang="en-US" sz="2000" b="1" cap="all" baseline="0">
                <a:latin typeface="Avenir Next LT Pro"/>
              </a:rPr>
              <a:t>Lancement mi févriER</a:t>
            </a:r>
            <a:r>
              <a:rPr sz="2000">
                <a:latin typeface="Avenir Next LT Pro"/>
                <a:ea typeface="Avenir Next LT Pro"/>
                <a:cs typeface="Avenir Next LT Pro"/>
              </a:rPr>
              <a:t>​</a:t>
            </a:r>
            <a:endParaRPr lang="fr-FR"/>
          </a:p>
          <a:p>
            <a:pPr marL="0" indent="0" algn="ctr">
              <a:lnSpc>
                <a:spcPct val="100000"/>
              </a:lnSpc>
              <a:spcBef>
                <a:spcPts val="0"/>
              </a:spcBef>
              <a:buFontTx/>
              <a:buNone/>
            </a:pPr>
            <a:endParaRPr lang="fr-FR" sz="1800">
              <a:solidFill>
                <a:prstClr val="white"/>
              </a:solidFill>
              <a:latin typeface="Posterama" panose="020B0504020200020000" pitchFamily="34" charset="0"/>
              <a:ea typeface="微软雅黑"/>
              <a:cs typeface="Posterama" panose="020B0504020200020000" pitchFamily="34" charset="0"/>
            </a:endParaRPr>
          </a:p>
        </p:txBody>
      </p:sp>
    </p:spTree>
    <p:extLst>
      <p:ext uri="{BB962C8B-B14F-4D97-AF65-F5344CB8AC3E}">
        <p14:creationId xmlns:p14="http://schemas.microsoft.com/office/powerpoint/2010/main" val="1386877940"/>
      </p:ext>
    </p:extLst>
  </p:cSld>
  <p:clrMapOvr>
    <a:masterClrMapping/>
  </p:clrMapOvr>
</p:sld>
</file>

<file path=ppt/theme/theme1.xml><?xml version="1.0" encoding="utf-8"?>
<a:theme xmlns:a="http://schemas.openxmlformats.org/drawingml/2006/main" name="Personnalisé​">
  <a:themeElements>
    <a:clrScheme name="Custom 9">
      <a:dk1>
        <a:srgbClr val="000000"/>
      </a:dk1>
      <a:lt1>
        <a:srgbClr val="FFFFFF"/>
      </a:lt1>
      <a:dk2>
        <a:srgbClr val="0F253E"/>
      </a:dk2>
      <a:lt2>
        <a:srgbClr val="E7E6E6"/>
      </a:lt2>
      <a:accent1>
        <a:srgbClr val="4472C4"/>
      </a:accent1>
      <a:accent2>
        <a:srgbClr val="B83803"/>
      </a:accent2>
      <a:accent3>
        <a:srgbClr val="DCD3CC"/>
      </a:accent3>
      <a:accent4>
        <a:srgbClr val="F79320"/>
      </a:accent4>
      <a:accent5>
        <a:srgbClr val="44668D"/>
      </a:accent5>
      <a:accent6>
        <a:srgbClr val="0F253E"/>
      </a:accent6>
      <a:hlink>
        <a:srgbClr val="AEC0D9"/>
      </a:hlink>
      <a:folHlink>
        <a:srgbClr val="B83903"/>
      </a:folHlink>
    </a:clrScheme>
    <a:fontScheme name="Custom 10">
      <a:majorFont>
        <a:latin typeface="Posterama Text Black"/>
        <a:ea typeface=""/>
        <a:cs typeface=""/>
      </a:majorFont>
      <a:minorFont>
        <a:latin typeface="Abad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a:lstStyle>
        <a:defPPr marL="0" indent="0" algn="ctr">
          <a:lnSpc>
            <a:spcPct val="100000"/>
          </a:lnSpc>
          <a:spcBef>
            <a:spcPts val="0"/>
          </a:spcBef>
          <a:buFontTx/>
          <a:buNone/>
          <a:defRPr sz="1800" smtClean="0">
            <a:solidFill>
              <a:prstClr val="white"/>
            </a:solidFill>
            <a:latin typeface="Posterama" panose="020B0504020200020000" pitchFamily="34" charset="0"/>
            <a:ea typeface="微软雅黑"/>
            <a:cs typeface="Posterama" panose="020B0504020200020000" pitchFamily="34" charset="0"/>
          </a:defRPr>
        </a:defPPr>
      </a:lstStyle>
    </a:txDef>
  </a:objectDefaults>
  <a:extraClrSchemeLst/>
  <a:extLst>
    <a:ext uri="{05A4C25C-085E-4340-85A3-A5531E510DB2}">
      <thm15:themeFamily xmlns:thm15="http://schemas.microsoft.com/office/thememl/2012/main" name="Office_71627974_TF00951641_Win32" id="{9C277D93-6D91-4345-95FC-62E85968F11E}" vid="{4A24520A-28B2-41B8-8AAE-AF12CA7BA2C2}"/>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F8C7C66777B948AB8386C0C8316A70" ma:contentTypeVersion="16" ma:contentTypeDescription="Crée un document." ma:contentTypeScope="" ma:versionID="95247b84ba68bf03238d28d7b94db992">
  <xsd:schema xmlns:xsd="http://www.w3.org/2001/XMLSchema" xmlns:xs="http://www.w3.org/2001/XMLSchema" xmlns:p="http://schemas.microsoft.com/office/2006/metadata/properties" xmlns:ns2="5587b222-5307-4abc-b315-46f3816be8ff" xmlns:ns3="9695d04b-f1f1-4cca-b402-12059382b588" targetNamespace="http://schemas.microsoft.com/office/2006/metadata/properties" ma:root="true" ma:fieldsID="10ff54c93d961b19e1420d556ee0f72d" ns2:_="" ns3:_="">
    <xsd:import namespace="5587b222-5307-4abc-b315-46f3816be8ff"/>
    <xsd:import namespace="9695d04b-f1f1-4cca-b402-12059382b58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587b222-5307-4abc-b315-46f3816be8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Balises d’images" ma:readOnly="false" ma:fieldId="{5cf76f15-5ced-4ddc-b409-7134ff3c332f}" ma:taxonomyMulti="true" ma:sspId="6d3a89c3-dfa8-4892-b639-3079eaac7cb9"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695d04b-f1f1-4cca-b402-12059382b588" elementFormDefault="qualified">
    <xsd:import namespace="http://schemas.microsoft.com/office/2006/documentManagement/types"/>
    <xsd:import namespace="http://schemas.microsoft.com/office/infopath/2007/PartnerControls"/>
    <xsd:element name="SharedWithUsers" ma:index="10"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Partagé avec détails" ma:internalName="SharedWithDetails" ma:readOnly="true">
      <xsd:simpleType>
        <xsd:restriction base="dms:Note">
          <xsd:maxLength value="255"/>
        </xsd:restriction>
      </xsd:simpleType>
    </xsd:element>
    <xsd:element name="TaxCatchAll" ma:index="17" nillable="true" ma:displayName="Taxonomy Catch All Column" ma:hidden="true" ma:list="{83341df5-9d52-4b16-902c-5443f897a79a}" ma:internalName="TaxCatchAll" ma:showField="CatchAllData" ma:web="9695d04b-f1f1-4cca-b402-12059382b58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9695d04b-f1f1-4cca-b402-12059382b588" xsi:nil="true"/>
    <lcf76f155ced4ddcb4097134ff3c332f xmlns="5587b222-5307-4abc-b315-46f3816be8f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1E33FD4-BD5B-4D5E-9D20-16D9BCA5397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587b222-5307-4abc-b315-46f3816be8ff"/>
    <ds:schemaRef ds:uri="9695d04b-f1f1-4cca-b402-12059382b58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5515263-A3DE-4193-B6AA-5C449C94519F}">
  <ds:schemaRefs>
    <ds:schemaRef ds:uri="http://schemas.microsoft.com/sharepoint/v3/contenttype/forms"/>
  </ds:schemaRefs>
</ds:datastoreItem>
</file>

<file path=customXml/itemProps3.xml><?xml version="1.0" encoding="utf-8"?>
<ds:datastoreItem xmlns:ds="http://schemas.openxmlformats.org/officeDocument/2006/customXml" ds:itemID="{A0AD9BE2-6B3D-4616-B044-300A8177DEA5}">
  <ds:schemaRefs>
    <ds:schemaRef ds:uri="http://purl.org/dc/elements/1.1/"/>
    <ds:schemaRef ds:uri="9695d04b-f1f1-4cca-b402-12059382b588"/>
    <ds:schemaRef ds:uri="http://schemas.microsoft.com/office/2006/metadata/properties"/>
    <ds:schemaRef ds:uri="5587b222-5307-4abc-b315-46f3816be8ff"/>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Présentation hexagone claire</Template>
  <TotalTime>489</TotalTime>
  <Words>600</Words>
  <Application>Microsoft Office PowerPoint</Application>
  <PresentationFormat>Grand écran</PresentationFormat>
  <Paragraphs>73</Paragraphs>
  <Slides>15</Slides>
  <Notes>11</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15</vt:i4>
      </vt:variant>
    </vt:vector>
  </HeadingPairs>
  <TitlesOfParts>
    <vt:vector size="24" baseType="lpstr">
      <vt:lpstr>Abadi</vt:lpstr>
      <vt:lpstr>Arial</vt:lpstr>
      <vt:lpstr>Arial Black</vt:lpstr>
      <vt:lpstr>Avenir Next LT Pro</vt:lpstr>
      <vt:lpstr>Calibri</vt:lpstr>
      <vt:lpstr>Posterama</vt:lpstr>
      <vt:lpstr>Posterama Text SemiBold</vt:lpstr>
      <vt:lpstr>Roboto</vt:lpstr>
      <vt:lpstr>Personnalisé​</vt:lpstr>
      <vt:lpstr>Visio Partenaires Le 06/02/2026</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Vos questions ?​</vt:lpstr>
      <vt:lpstr>Merci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BRIEF LP2 Le 28/05</dc:title>
  <dc:creator>Emilie NICOLEAU 861</dc:creator>
  <cp:lastModifiedBy>Caroline CARON 861</cp:lastModifiedBy>
  <cp:revision>44</cp:revision>
  <dcterms:created xsi:type="dcterms:W3CDTF">2024-05-27T09:54:19Z</dcterms:created>
  <dcterms:modified xsi:type="dcterms:W3CDTF">2026-02-06T13:45:01Z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0x0101002EF8C7C66777B948AB8386C0C8316A70</vt:lpwstr>
  </property>
  <property fmtid="{D5CDD505-2E9C-101B-9397-08002B2CF9AE}" pid="3" name="MediaServiceImageTags">
    <vt:lpwstr/>
  </property>
</Properties>
</file>