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96" r:id="rId5"/>
    <p:sldId id="320" r:id="rId6"/>
    <p:sldId id="322" r:id="rId7"/>
    <p:sldId id="332" r:id="rId8"/>
    <p:sldId id="327" r:id="rId9"/>
    <p:sldId id="326" r:id="rId10"/>
    <p:sldId id="328" r:id="rId11"/>
    <p:sldId id="325" r:id="rId12"/>
    <p:sldId id="324" r:id="rId13"/>
    <p:sldId id="323" r:id="rId14"/>
    <p:sldId id="321" r:id="rId15"/>
    <p:sldId id="329" r:id="rId16"/>
    <p:sldId id="330" r:id="rId17"/>
    <p:sldId id="331" r:id="rId18"/>
    <p:sldId id="333" r:id="rId19"/>
    <p:sldId id="334" r:id="rId20"/>
    <p:sldId id="316" r:id="rId21"/>
    <p:sldId id="289" r:id="rId22"/>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1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0CFE67B4-8328-5448-E5A0-A648E86E577F}" name="Caroline CARON 861" initials="CC8" userId="S::caroline.caron@caf86.caf.fr::53a10402-cd41-4d0c-a3f2-bbfec78e76f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28DAB"/>
    <a:srgbClr val="D6E0EB"/>
    <a:srgbClr val="446992"/>
    <a:srgbClr val="AEC2D8"/>
    <a:srgbClr val="98432A"/>
    <a:srgbClr val="D84400"/>
    <a:srgbClr val="44678D"/>
    <a:srgbClr val="263E5A"/>
    <a:srgbClr val="C95B3A"/>
    <a:srgbClr val="2D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6F0AFB-0754-4813-92E4-9DDD3A3C793C}" v="5" dt="2025-12-05T07:57:31.609"/>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snapToGrid="0">
      <p:cViewPr varScale="1">
        <p:scale>
          <a:sx n="105" d="100"/>
          <a:sy n="105" d="100"/>
        </p:scale>
        <p:origin x="750" y="96"/>
      </p:cViewPr>
      <p:guideLst>
        <p:guide orient="horz" pos="1536"/>
        <p:guide pos="3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CARON 861" userId="53a10402-cd41-4d0c-a3f2-bbfec78e76f1" providerId="ADAL" clId="{AAF5B002-A067-4197-9565-CE00277E16CF}"/>
    <pc:docChg chg="undo custSel addSld modSld">
      <pc:chgData name="Caroline CARON 861" userId="53a10402-cd41-4d0c-a3f2-bbfec78e76f1" providerId="ADAL" clId="{AAF5B002-A067-4197-9565-CE00277E16CF}" dt="2025-12-05T13:58:00.721" v="488" actId="20577"/>
      <pc:docMkLst>
        <pc:docMk/>
      </pc:docMkLst>
      <pc:sldChg chg="modSp mod">
        <pc:chgData name="Caroline CARON 861" userId="53a10402-cd41-4d0c-a3f2-bbfec78e76f1" providerId="ADAL" clId="{AAF5B002-A067-4197-9565-CE00277E16CF}" dt="2025-12-05T07:57:08.569" v="455" actId="20577"/>
        <pc:sldMkLst>
          <pc:docMk/>
          <pc:sldMk cId="543282737" sldId="296"/>
        </pc:sldMkLst>
        <pc:spChg chg="mod">
          <ac:chgData name="Caroline CARON 861" userId="53a10402-cd41-4d0c-a3f2-bbfec78e76f1" providerId="ADAL" clId="{AAF5B002-A067-4197-9565-CE00277E16CF}" dt="2025-12-05T07:57:08.569" v="455" actId="20577"/>
          <ac:spMkLst>
            <pc:docMk/>
            <pc:sldMk cId="543282737" sldId="296"/>
            <ac:spMk id="9" creationId="{485E0237-B9A1-0B58-E0AA-05EF84817EB4}"/>
          </ac:spMkLst>
        </pc:spChg>
      </pc:sldChg>
      <pc:sldChg chg="modSp mod">
        <pc:chgData name="Caroline CARON 861" userId="53a10402-cd41-4d0c-a3f2-bbfec78e76f1" providerId="ADAL" clId="{AAF5B002-A067-4197-9565-CE00277E16CF}" dt="2025-12-05T13:58:00.721" v="488" actId="20577"/>
        <pc:sldMkLst>
          <pc:docMk/>
          <pc:sldMk cId="257180895" sldId="322"/>
        </pc:sldMkLst>
        <pc:spChg chg="mod">
          <ac:chgData name="Caroline CARON 861" userId="53a10402-cd41-4d0c-a3f2-bbfec78e76f1" providerId="ADAL" clId="{AAF5B002-A067-4197-9565-CE00277E16CF}" dt="2025-12-05T13:58:00.721" v="488" actId="20577"/>
          <ac:spMkLst>
            <pc:docMk/>
            <pc:sldMk cId="257180895" sldId="322"/>
            <ac:spMk id="3" creationId="{6AC1F88C-0BEB-4962-DB17-7BD6AF9F6B27}"/>
          </ac:spMkLst>
        </pc:spChg>
      </pc:sldChg>
      <pc:sldChg chg="addSp delSp modSp add mod">
        <pc:chgData name="Caroline CARON 861" userId="53a10402-cd41-4d0c-a3f2-bbfec78e76f1" providerId="ADAL" clId="{AAF5B002-A067-4197-9565-CE00277E16CF}" dt="2025-12-05T13:49:37.955" v="473" actId="1076"/>
        <pc:sldMkLst>
          <pc:docMk/>
          <pc:sldMk cId="1493526841" sldId="333"/>
        </pc:sldMkLst>
        <pc:spChg chg="add mod">
          <ac:chgData name="Caroline CARON 861" userId="53a10402-cd41-4d0c-a3f2-bbfec78e76f1" providerId="ADAL" clId="{AAF5B002-A067-4197-9565-CE00277E16CF}" dt="2025-12-05T07:49:10.578" v="274" actId="20577"/>
          <ac:spMkLst>
            <pc:docMk/>
            <pc:sldMk cId="1493526841" sldId="333"/>
            <ac:spMk id="2" creationId="{4CB9A62F-3F31-CDF6-A8C0-4DCBE2654EC3}"/>
          </ac:spMkLst>
        </pc:spChg>
        <pc:spChg chg="del mod">
          <ac:chgData name="Caroline CARON 861" userId="53a10402-cd41-4d0c-a3f2-bbfec78e76f1" providerId="ADAL" clId="{AAF5B002-A067-4197-9565-CE00277E16CF}" dt="2025-12-05T07:43:25.576" v="41" actId="478"/>
          <ac:spMkLst>
            <pc:docMk/>
            <pc:sldMk cId="1493526841" sldId="333"/>
            <ac:spMk id="3" creationId="{99B783C1-26DF-D346-F82F-164339676302}"/>
          </ac:spMkLst>
        </pc:spChg>
        <pc:spChg chg="mod">
          <ac:chgData name="Caroline CARON 861" userId="53a10402-cd41-4d0c-a3f2-bbfec78e76f1" providerId="ADAL" clId="{AAF5B002-A067-4197-9565-CE00277E16CF}" dt="2025-12-05T07:49:15.760" v="275" actId="1076"/>
          <ac:spMkLst>
            <pc:docMk/>
            <pc:sldMk cId="1493526841" sldId="333"/>
            <ac:spMk id="8" creationId="{B53B48D0-6370-EE81-328C-83F9494D319E}"/>
          </ac:spMkLst>
        </pc:spChg>
        <pc:spChg chg="add del mod">
          <ac:chgData name="Caroline CARON 861" userId="53a10402-cd41-4d0c-a3f2-bbfec78e76f1" providerId="ADAL" clId="{AAF5B002-A067-4197-9565-CE00277E16CF}" dt="2025-12-05T07:46:54.449" v="79"/>
          <ac:spMkLst>
            <pc:docMk/>
            <pc:sldMk cId="1493526841" sldId="333"/>
            <ac:spMk id="9" creationId="{8EACE69F-2C27-CBF0-6996-DFF7A977AE69}"/>
          </ac:spMkLst>
        </pc:spChg>
        <pc:spChg chg="add mod">
          <ac:chgData name="Caroline CARON 861" userId="53a10402-cd41-4d0c-a3f2-bbfec78e76f1" providerId="ADAL" clId="{AAF5B002-A067-4197-9565-CE00277E16CF}" dt="2025-12-05T13:49:37.955" v="473" actId="1076"/>
          <ac:spMkLst>
            <pc:docMk/>
            <pc:sldMk cId="1493526841" sldId="333"/>
            <ac:spMk id="10" creationId="{356A11F2-0C6A-52AB-00CC-E22EC23AE6C3}"/>
          </ac:spMkLst>
        </pc:spChg>
        <pc:picChg chg="add mod">
          <ac:chgData name="Caroline CARON 861" userId="53a10402-cd41-4d0c-a3f2-bbfec78e76f1" providerId="ADAL" clId="{AAF5B002-A067-4197-9565-CE00277E16CF}" dt="2025-12-05T13:49:23.243" v="471" actId="1076"/>
          <ac:picMkLst>
            <pc:docMk/>
            <pc:sldMk cId="1493526841" sldId="333"/>
            <ac:picMk id="4" creationId="{4731B249-84CF-2865-0D57-CB1E3548F749}"/>
          </ac:picMkLst>
        </pc:picChg>
        <pc:picChg chg="add del mod">
          <ac:chgData name="Caroline CARON 861" userId="53a10402-cd41-4d0c-a3f2-bbfec78e76f1" providerId="ADAL" clId="{AAF5B002-A067-4197-9565-CE00277E16CF}" dt="2025-12-05T13:49:19.843" v="470" actId="478"/>
          <ac:picMkLst>
            <pc:docMk/>
            <pc:sldMk cId="1493526841" sldId="333"/>
            <ac:picMk id="6" creationId="{9EBE882A-D656-5471-6221-4BDEAF14087F}"/>
          </ac:picMkLst>
        </pc:picChg>
        <pc:picChg chg="del">
          <ac:chgData name="Caroline CARON 861" userId="53a10402-cd41-4d0c-a3f2-bbfec78e76f1" providerId="ADAL" clId="{AAF5B002-A067-4197-9565-CE00277E16CF}" dt="2025-12-05T07:43:15.786" v="37" actId="478"/>
          <ac:picMkLst>
            <pc:docMk/>
            <pc:sldMk cId="1493526841" sldId="333"/>
            <ac:picMk id="7" creationId="{95E0AAD6-1A8F-680B-176C-A613371C66FC}"/>
          </ac:picMkLst>
        </pc:picChg>
        <pc:picChg chg="add mod">
          <ac:chgData name="Caroline CARON 861" userId="53a10402-cd41-4d0c-a3f2-bbfec78e76f1" providerId="ADAL" clId="{AAF5B002-A067-4197-9565-CE00277E16CF}" dt="2025-12-05T13:49:26.393" v="472" actId="1076"/>
          <ac:picMkLst>
            <pc:docMk/>
            <pc:sldMk cId="1493526841" sldId="333"/>
            <ac:picMk id="9" creationId="{E57FC9C6-AFDA-1AE7-321F-39111E4FF998}"/>
          </ac:picMkLst>
        </pc:picChg>
      </pc:sldChg>
      <pc:sldChg chg="addSp delSp modSp add mod">
        <pc:chgData name="Caroline CARON 861" userId="53a10402-cd41-4d0c-a3f2-bbfec78e76f1" providerId="ADAL" clId="{AAF5B002-A067-4197-9565-CE00277E16CF}" dt="2025-12-05T07:57:48.568" v="463" actId="1076"/>
        <pc:sldMkLst>
          <pc:docMk/>
          <pc:sldMk cId="947454553" sldId="334"/>
        </pc:sldMkLst>
        <pc:spChg chg="mod">
          <ac:chgData name="Caroline CARON 861" userId="53a10402-cd41-4d0c-a3f2-bbfec78e76f1" providerId="ADAL" clId="{AAF5B002-A067-4197-9565-CE00277E16CF}" dt="2025-12-05T07:57:31.609" v="460"/>
          <ac:spMkLst>
            <pc:docMk/>
            <pc:sldMk cId="947454553" sldId="334"/>
            <ac:spMk id="2" creationId="{42C7622A-1793-4483-3B3B-7C145A12E1F5}"/>
          </ac:spMkLst>
        </pc:spChg>
        <pc:spChg chg="del mod">
          <ac:chgData name="Caroline CARON 861" userId="53a10402-cd41-4d0c-a3f2-bbfec78e76f1" providerId="ADAL" clId="{AAF5B002-A067-4197-9565-CE00277E16CF}" dt="2025-12-05T07:57:27.381" v="459" actId="478"/>
          <ac:spMkLst>
            <pc:docMk/>
            <pc:sldMk cId="947454553" sldId="334"/>
            <ac:spMk id="10" creationId="{48F7C688-8CC8-E671-0B20-D7ACA78BE04D}"/>
          </ac:spMkLst>
        </pc:spChg>
        <pc:picChg chg="add mod">
          <ac:chgData name="Caroline CARON 861" userId="53a10402-cd41-4d0c-a3f2-bbfec78e76f1" providerId="ADAL" clId="{AAF5B002-A067-4197-9565-CE00277E16CF}" dt="2025-12-05T07:57:48.568" v="463" actId="1076"/>
          <ac:picMkLst>
            <pc:docMk/>
            <pc:sldMk cId="947454553" sldId="334"/>
            <ac:picMk id="4" creationId="{5F512A84-BA18-5DE8-ED39-341F3E22057D}"/>
          </ac:picMkLst>
        </pc:picChg>
        <pc:picChg chg="del">
          <ac:chgData name="Caroline CARON 861" userId="53a10402-cd41-4d0c-a3f2-bbfec78e76f1" providerId="ADAL" clId="{AAF5B002-A067-4197-9565-CE00277E16CF}" dt="2025-12-05T07:57:24.239" v="456" actId="478"/>
          <ac:picMkLst>
            <pc:docMk/>
            <pc:sldMk cId="947454553" sldId="334"/>
            <ac:picMk id="6" creationId="{82FCDA63-4B61-EFA7-F857-2D5524E2C47B}"/>
          </ac:picMkLst>
        </pc:picChg>
      </pc:sldChg>
    </pc:docChg>
  </pc:docChgLst>
  <pc:docChgLst>
    <pc:chgData name="Caroline CARON 861" userId="53a10402-cd41-4d0c-a3f2-bbfec78e76f1" providerId="ADAL" clId="{7140A604-11BA-4865-99D9-3A9B12EB5B2C}"/>
    <pc:docChg chg="undo custSel addSld delSld modSld sldOrd">
      <pc:chgData name="Caroline CARON 861" userId="53a10402-cd41-4d0c-a3f2-bbfec78e76f1" providerId="ADAL" clId="{7140A604-11BA-4865-99D9-3A9B12EB5B2C}" dt="2025-11-27T15:38:43.214" v="1299" actId="20577"/>
      <pc:docMkLst>
        <pc:docMk/>
      </pc:docMkLst>
      <pc:sldChg chg="modSp mod">
        <pc:chgData name="Caroline CARON 861" userId="53a10402-cd41-4d0c-a3f2-bbfec78e76f1" providerId="ADAL" clId="{7140A604-11BA-4865-99D9-3A9B12EB5B2C}" dt="2025-11-27T13:06:31.092" v="1027" actId="20577"/>
        <pc:sldMkLst>
          <pc:docMk/>
          <pc:sldMk cId="543282737" sldId="296"/>
        </pc:sldMkLst>
        <pc:spChg chg="mod">
          <ac:chgData name="Caroline CARON 861" userId="53a10402-cd41-4d0c-a3f2-bbfec78e76f1" providerId="ADAL" clId="{7140A604-11BA-4865-99D9-3A9B12EB5B2C}" dt="2025-11-27T12:51:50.686" v="644" actId="1076"/>
          <ac:spMkLst>
            <pc:docMk/>
            <pc:sldMk cId="543282737" sldId="296"/>
            <ac:spMk id="7" creationId="{93A3B864-5E85-99D2-93E5-5CA1F4F35DC7}"/>
          </ac:spMkLst>
        </pc:spChg>
        <pc:spChg chg="mod">
          <ac:chgData name="Caroline CARON 861" userId="53a10402-cd41-4d0c-a3f2-bbfec78e76f1" providerId="ADAL" clId="{7140A604-11BA-4865-99D9-3A9B12EB5B2C}" dt="2025-11-27T13:06:31.092" v="1027" actId="20577"/>
          <ac:spMkLst>
            <pc:docMk/>
            <pc:sldMk cId="543282737" sldId="296"/>
            <ac:spMk id="9" creationId="{485E0237-B9A1-0B58-E0AA-05EF84817EB4}"/>
          </ac:spMkLst>
        </pc:spChg>
      </pc:sldChg>
      <pc:sldChg chg="del">
        <pc:chgData name="Caroline CARON 861" userId="53a10402-cd41-4d0c-a3f2-bbfec78e76f1" providerId="ADAL" clId="{7140A604-11BA-4865-99D9-3A9B12EB5B2C}" dt="2025-11-27T12:47:36.159" v="5" actId="2696"/>
        <pc:sldMkLst>
          <pc:docMk/>
          <pc:sldMk cId="3049586767" sldId="315"/>
        </pc:sldMkLst>
      </pc:sldChg>
      <pc:sldChg chg="addSp delSp modSp mod">
        <pc:chgData name="Caroline CARON 861" userId="53a10402-cd41-4d0c-a3f2-bbfec78e76f1" providerId="ADAL" clId="{7140A604-11BA-4865-99D9-3A9B12EB5B2C}" dt="2025-11-27T13:14:19.442" v="1080" actId="207"/>
        <pc:sldMkLst>
          <pc:docMk/>
          <pc:sldMk cId="3124781409" sldId="316"/>
        </pc:sldMkLst>
        <pc:spChg chg="add mod ord">
          <ac:chgData name="Caroline CARON 861" userId="53a10402-cd41-4d0c-a3f2-bbfec78e76f1" providerId="ADAL" clId="{7140A604-11BA-4865-99D9-3A9B12EB5B2C}" dt="2025-11-27T13:14:19.442" v="1080" actId="207"/>
          <ac:spMkLst>
            <pc:docMk/>
            <pc:sldMk cId="3124781409" sldId="316"/>
            <ac:spMk id="2" creationId="{EDC2CAF9-E385-90F3-172E-DA243F3E69D7}"/>
          </ac:spMkLst>
        </pc:spChg>
        <pc:spChg chg="mod">
          <ac:chgData name="Caroline CARON 861" userId="53a10402-cd41-4d0c-a3f2-bbfec78e76f1" providerId="ADAL" clId="{7140A604-11BA-4865-99D9-3A9B12EB5B2C}" dt="2025-11-27T12:52:39.496" v="672" actId="115"/>
          <ac:spMkLst>
            <pc:docMk/>
            <pc:sldMk cId="3124781409" sldId="316"/>
            <ac:spMk id="3" creationId="{FAAAD537-47C2-E0A3-23CE-F3760F691015}"/>
          </ac:spMkLst>
        </pc:spChg>
      </pc:sldChg>
      <pc:sldChg chg="del">
        <pc:chgData name="Caroline CARON 861" userId="53a10402-cd41-4d0c-a3f2-bbfec78e76f1" providerId="ADAL" clId="{7140A604-11BA-4865-99D9-3A9B12EB5B2C}" dt="2025-11-27T12:47:36.159" v="5" actId="2696"/>
        <pc:sldMkLst>
          <pc:docMk/>
          <pc:sldMk cId="137408921" sldId="317"/>
        </pc:sldMkLst>
      </pc:sldChg>
      <pc:sldChg chg="del">
        <pc:chgData name="Caroline CARON 861" userId="53a10402-cd41-4d0c-a3f2-bbfec78e76f1" providerId="ADAL" clId="{7140A604-11BA-4865-99D9-3A9B12EB5B2C}" dt="2025-11-27T12:47:36.159" v="5" actId="2696"/>
        <pc:sldMkLst>
          <pc:docMk/>
          <pc:sldMk cId="487264762" sldId="318"/>
        </pc:sldMkLst>
      </pc:sldChg>
      <pc:sldChg chg="del">
        <pc:chgData name="Caroline CARON 861" userId="53a10402-cd41-4d0c-a3f2-bbfec78e76f1" providerId="ADAL" clId="{7140A604-11BA-4865-99D9-3A9B12EB5B2C}" dt="2025-11-27T12:47:36.159" v="5" actId="2696"/>
        <pc:sldMkLst>
          <pc:docMk/>
          <pc:sldMk cId="1745837262" sldId="319"/>
        </pc:sldMkLst>
      </pc:sldChg>
      <pc:sldChg chg="addSp delSp modSp mod">
        <pc:chgData name="Caroline CARON 861" userId="53a10402-cd41-4d0c-a3f2-bbfec78e76f1" providerId="ADAL" clId="{7140A604-11BA-4865-99D9-3A9B12EB5B2C}" dt="2025-11-27T13:24:14.873" v="1270" actId="1076"/>
        <pc:sldMkLst>
          <pc:docMk/>
          <pc:sldMk cId="960700432" sldId="320"/>
        </pc:sldMkLst>
        <pc:spChg chg="add del mod">
          <ac:chgData name="Caroline CARON 861" userId="53a10402-cd41-4d0c-a3f2-bbfec78e76f1" providerId="ADAL" clId="{7140A604-11BA-4865-99D9-3A9B12EB5B2C}" dt="2025-11-27T13:09:29.532" v="1041" actId="478"/>
          <ac:spMkLst>
            <pc:docMk/>
            <pc:sldMk cId="960700432" sldId="320"/>
            <ac:spMk id="4" creationId="{109E89DE-7183-4E89-02B3-2AD942281FE3}"/>
          </ac:spMkLst>
        </pc:spChg>
        <pc:spChg chg="add mod ord">
          <ac:chgData name="Caroline CARON 861" userId="53a10402-cd41-4d0c-a3f2-bbfec78e76f1" providerId="ADAL" clId="{7140A604-11BA-4865-99D9-3A9B12EB5B2C}" dt="2025-11-27T13:11:29.252" v="1049" actId="207"/>
          <ac:spMkLst>
            <pc:docMk/>
            <pc:sldMk cId="960700432" sldId="320"/>
            <ac:spMk id="9" creationId="{D96E8C73-9DF3-F12A-0213-FFFC06564485}"/>
          </ac:spMkLst>
        </pc:spChg>
        <pc:spChg chg="add mod">
          <ac:chgData name="Caroline CARON 861" userId="53a10402-cd41-4d0c-a3f2-bbfec78e76f1" providerId="ADAL" clId="{7140A604-11BA-4865-99D9-3A9B12EB5B2C}" dt="2025-11-27T13:23:25.052" v="1241" actId="1076"/>
          <ac:spMkLst>
            <pc:docMk/>
            <pc:sldMk cId="960700432" sldId="320"/>
            <ac:spMk id="10" creationId="{B5205216-F67E-3415-2969-DEC4476E326B}"/>
          </ac:spMkLst>
        </pc:spChg>
        <pc:spChg chg="add mod">
          <ac:chgData name="Caroline CARON 861" userId="53a10402-cd41-4d0c-a3f2-bbfec78e76f1" providerId="ADAL" clId="{7140A604-11BA-4865-99D9-3A9B12EB5B2C}" dt="2025-11-27T13:23:19.714" v="1239" actId="1076"/>
          <ac:spMkLst>
            <pc:docMk/>
            <pc:sldMk cId="960700432" sldId="320"/>
            <ac:spMk id="11" creationId="{B691F3AD-3D49-3E9E-059F-D06E1FEA1951}"/>
          </ac:spMkLst>
        </pc:spChg>
        <pc:spChg chg="add mod">
          <ac:chgData name="Caroline CARON 861" userId="53a10402-cd41-4d0c-a3f2-bbfec78e76f1" providerId="ADAL" clId="{7140A604-11BA-4865-99D9-3A9B12EB5B2C}" dt="2025-11-27T13:24:09.738" v="1267" actId="1076"/>
          <ac:spMkLst>
            <pc:docMk/>
            <pc:sldMk cId="960700432" sldId="320"/>
            <ac:spMk id="12" creationId="{950F03FE-8FD0-A159-83F0-A9F9A80C4811}"/>
          </ac:spMkLst>
        </pc:spChg>
        <pc:spChg chg="add mod">
          <ac:chgData name="Caroline CARON 861" userId="53a10402-cd41-4d0c-a3f2-bbfec78e76f1" providerId="ADAL" clId="{7140A604-11BA-4865-99D9-3A9B12EB5B2C}" dt="2025-11-27T13:23:34.162" v="1243" actId="1076"/>
          <ac:spMkLst>
            <pc:docMk/>
            <pc:sldMk cId="960700432" sldId="320"/>
            <ac:spMk id="13" creationId="{BA7FE6D6-EA17-4E9D-719A-8F82D7B7D497}"/>
          </ac:spMkLst>
        </pc:spChg>
        <pc:spChg chg="add mod">
          <ac:chgData name="Caroline CARON 861" userId="53a10402-cd41-4d0c-a3f2-bbfec78e76f1" providerId="ADAL" clId="{7140A604-11BA-4865-99D9-3A9B12EB5B2C}" dt="2025-11-27T13:23:22.955" v="1240" actId="1076"/>
          <ac:spMkLst>
            <pc:docMk/>
            <pc:sldMk cId="960700432" sldId="320"/>
            <ac:spMk id="15" creationId="{54B32AB4-9FE5-727C-B598-40665F5D4F9D}"/>
          </ac:spMkLst>
        </pc:spChg>
        <pc:spChg chg="add mod">
          <ac:chgData name="Caroline CARON 861" userId="53a10402-cd41-4d0c-a3f2-bbfec78e76f1" providerId="ADAL" clId="{7140A604-11BA-4865-99D9-3A9B12EB5B2C}" dt="2025-11-27T13:23:28.371" v="1242" actId="1076"/>
          <ac:spMkLst>
            <pc:docMk/>
            <pc:sldMk cId="960700432" sldId="320"/>
            <ac:spMk id="16" creationId="{D0D7ED9F-5A5F-3F8B-17D4-2DEDCD5F7EE6}"/>
          </ac:spMkLst>
        </pc:spChg>
        <pc:spChg chg="add mod">
          <ac:chgData name="Caroline CARON 861" userId="53a10402-cd41-4d0c-a3f2-bbfec78e76f1" providerId="ADAL" clId="{7140A604-11BA-4865-99D9-3A9B12EB5B2C}" dt="2025-11-27T13:24:06.359" v="1266" actId="14100"/>
          <ac:spMkLst>
            <pc:docMk/>
            <pc:sldMk cId="960700432" sldId="320"/>
            <ac:spMk id="18" creationId="{A7AAA105-CE09-5CE0-541E-135282F67EC8}"/>
          </ac:spMkLst>
        </pc:spChg>
        <pc:picChg chg="add mod">
          <ac:chgData name="Caroline CARON 861" userId="53a10402-cd41-4d0c-a3f2-bbfec78e76f1" providerId="ADAL" clId="{7140A604-11BA-4865-99D9-3A9B12EB5B2C}" dt="2025-11-27T13:24:14.873" v="1270" actId="1076"/>
          <ac:picMkLst>
            <pc:docMk/>
            <pc:sldMk cId="960700432" sldId="320"/>
            <ac:picMk id="22" creationId="{ABD5FFBF-4439-C1E7-B2B9-C91D4F144514}"/>
          </ac:picMkLst>
        </pc:picChg>
      </pc:sldChg>
      <pc:sldChg chg="addSp delSp modSp add mod">
        <pc:chgData name="Caroline CARON 861" userId="53a10402-cd41-4d0c-a3f2-bbfec78e76f1" providerId="ADAL" clId="{7140A604-11BA-4865-99D9-3A9B12EB5B2C}" dt="2025-11-27T12:57:29.547" v="867" actId="22"/>
        <pc:sldMkLst>
          <pc:docMk/>
          <pc:sldMk cId="3853922965" sldId="321"/>
        </pc:sldMkLst>
        <pc:spChg chg="mod">
          <ac:chgData name="Caroline CARON 861" userId="53a10402-cd41-4d0c-a3f2-bbfec78e76f1" providerId="ADAL" clId="{7140A604-11BA-4865-99D9-3A9B12EB5B2C}" dt="2025-11-27T12:52:04.344" v="645" actId="6549"/>
          <ac:spMkLst>
            <pc:docMk/>
            <pc:sldMk cId="3853922965" sldId="321"/>
            <ac:spMk id="5" creationId="{6A8501F5-3382-3728-F7C2-BEBA92C4178B}"/>
          </ac:spMkLst>
        </pc:spChg>
        <pc:picChg chg="add">
          <ac:chgData name="Caroline CARON 861" userId="53a10402-cd41-4d0c-a3f2-bbfec78e76f1" providerId="ADAL" clId="{7140A604-11BA-4865-99D9-3A9B12EB5B2C}" dt="2025-11-27T12:57:29.547" v="867" actId="22"/>
          <ac:picMkLst>
            <pc:docMk/>
            <pc:sldMk cId="3853922965" sldId="321"/>
            <ac:picMk id="4" creationId="{9961CDF9-1548-E1BC-EBA9-B267BBBA112E}"/>
          </ac:picMkLst>
        </pc:picChg>
      </pc:sldChg>
      <pc:sldChg chg="addSp delSp modSp add mod">
        <pc:chgData name="Caroline CARON 861" userId="53a10402-cd41-4d0c-a3f2-bbfec78e76f1" providerId="ADAL" clId="{7140A604-11BA-4865-99D9-3A9B12EB5B2C}" dt="2025-11-27T15:35:35.907" v="1292" actId="478"/>
        <pc:sldMkLst>
          <pc:docMk/>
          <pc:sldMk cId="257180895" sldId="322"/>
        </pc:sldMkLst>
        <pc:spChg chg="add mod">
          <ac:chgData name="Caroline CARON 861" userId="53a10402-cd41-4d0c-a3f2-bbfec78e76f1" providerId="ADAL" clId="{7140A604-11BA-4865-99D9-3A9B12EB5B2C}" dt="2025-11-27T15:35:15.238" v="1289" actId="6549"/>
          <ac:spMkLst>
            <pc:docMk/>
            <pc:sldMk cId="257180895" sldId="322"/>
            <ac:spMk id="3" creationId="{6AC1F88C-0BEB-4962-DB17-7BD6AF9F6B27}"/>
          </ac:spMkLst>
        </pc:spChg>
        <pc:spChg chg="add mod ord">
          <ac:chgData name="Caroline CARON 861" userId="53a10402-cd41-4d0c-a3f2-bbfec78e76f1" providerId="ADAL" clId="{7140A604-11BA-4865-99D9-3A9B12EB5B2C}" dt="2025-11-27T13:12:45.390" v="1060" actId="207"/>
          <ac:spMkLst>
            <pc:docMk/>
            <pc:sldMk cId="257180895" sldId="322"/>
            <ac:spMk id="4" creationId="{DCEB5A7F-7E23-8AE9-8924-D17FB0D343E9}"/>
          </ac:spMkLst>
        </pc:spChg>
      </pc:sldChg>
      <pc:sldChg chg="addSp add mod">
        <pc:chgData name="Caroline CARON 861" userId="53a10402-cd41-4d0c-a3f2-bbfec78e76f1" providerId="ADAL" clId="{7140A604-11BA-4865-99D9-3A9B12EB5B2C}" dt="2025-11-27T12:57:15.030" v="866" actId="22"/>
        <pc:sldMkLst>
          <pc:docMk/>
          <pc:sldMk cId="1950830262" sldId="323"/>
        </pc:sldMkLst>
        <pc:picChg chg="add">
          <ac:chgData name="Caroline CARON 861" userId="53a10402-cd41-4d0c-a3f2-bbfec78e76f1" providerId="ADAL" clId="{7140A604-11BA-4865-99D9-3A9B12EB5B2C}" dt="2025-11-27T12:57:15.030" v="866" actId="22"/>
          <ac:picMkLst>
            <pc:docMk/>
            <pc:sldMk cId="1950830262" sldId="323"/>
            <ac:picMk id="3" creationId="{485CD02B-B225-56E6-7CD2-279E4F99890B}"/>
          </ac:picMkLst>
        </pc:picChg>
      </pc:sldChg>
      <pc:sldChg chg="addSp add mod">
        <pc:chgData name="Caroline CARON 861" userId="53a10402-cd41-4d0c-a3f2-bbfec78e76f1" providerId="ADAL" clId="{7140A604-11BA-4865-99D9-3A9B12EB5B2C}" dt="2025-11-27T12:57:02.366" v="865" actId="22"/>
        <pc:sldMkLst>
          <pc:docMk/>
          <pc:sldMk cId="526859809" sldId="324"/>
        </pc:sldMkLst>
        <pc:picChg chg="add">
          <ac:chgData name="Caroline CARON 861" userId="53a10402-cd41-4d0c-a3f2-bbfec78e76f1" providerId="ADAL" clId="{7140A604-11BA-4865-99D9-3A9B12EB5B2C}" dt="2025-11-27T12:57:02.366" v="865" actId="22"/>
          <ac:picMkLst>
            <pc:docMk/>
            <pc:sldMk cId="526859809" sldId="324"/>
            <ac:picMk id="3" creationId="{09FA0DCD-59EF-6844-8FBF-A67108627752}"/>
          </ac:picMkLst>
        </pc:picChg>
      </pc:sldChg>
      <pc:sldChg chg="addSp delSp modSp add mod">
        <pc:chgData name="Caroline CARON 861" userId="53a10402-cd41-4d0c-a3f2-bbfec78e76f1" providerId="ADAL" clId="{7140A604-11BA-4865-99D9-3A9B12EB5B2C}" dt="2025-11-27T13:13:39.779" v="1072" actId="1076"/>
        <pc:sldMkLst>
          <pc:docMk/>
          <pc:sldMk cId="2853597490" sldId="325"/>
        </pc:sldMkLst>
        <pc:spChg chg="add mod">
          <ac:chgData name="Caroline CARON 861" userId="53a10402-cd41-4d0c-a3f2-bbfec78e76f1" providerId="ADAL" clId="{7140A604-11BA-4865-99D9-3A9B12EB5B2C}" dt="2025-11-27T13:13:37.772" v="1071" actId="1076"/>
          <ac:spMkLst>
            <pc:docMk/>
            <pc:sldMk cId="2853597490" sldId="325"/>
            <ac:spMk id="5" creationId="{26E47314-CF2D-B65B-979D-4F3CE733F102}"/>
          </ac:spMkLst>
        </pc:spChg>
        <pc:spChg chg="add mod ord">
          <ac:chgData name="Caroline CARON 861" userId="53a10402-cd41-4d0c-a3f2-bbfec78e76f1" providerId="ADAL" clId="{7140A604-11BA-4865-99D9-3A9B12EB5B2C}" dt="2025-11-27T13:13:39.779" v="1072" actId="1076"/>
          <ac:spMkLst>
            <pc:docMk/>
            <pc:sldMk cId="2853597490" sldId="325"/>
            <ac:spMk id="6" creationId="{CCCE6519-71E9-43C1-F4BC-826A77B35DE1}"/>
          </ac:spMkLst>
        </pc:spChg>
      </pc:sldChg>
      <pc:sldChg chg="addSp modSp add mod">
        <pc:chgData name="Caroline CARON 861" userId="53a10402-cd41-4d0c-a3f2-bbfec78e76f1" providerId="ADAL" clId="{7140A604-11BA-4865-99D9-3A9B12EB5B2C}" dt="2025-11-27T12:54:33.302" v="740" actId="1076"/>
        <pc:sldMkLst>
          <pc:docMk/>
          <pc:sldMk cId="2140717225" sldId="326"/>
        </pc:sldMkLst>
        <pc:picChg chg="add mod">
          <ac:chgData name="Caroline CARON 861" userId="53a10402-cd41-4d0c-a3f2-bbfec78e76f1" providerId="ADAL" clId="{7140A604-11BA-4865-99D9-3A9B12EB5B2C}" dt="2025-11-27T12:54:33.302" v="740" actId="1076"/>
          <ac:picMkLst>
            <pc:docMk/>
            <pc:sldMk cId="2140717225" sldId="326"/>
            <ac:picMk id="3" creationId="{780FC407-88EC-FF87-BB40-772276CA9D11}"/>
          </ac:picMkLst>
        </pc:picChg>
      </pc:sldChg>
      <pc:sldChg chg="addSp modSp add mod">
        <pc:chgData name="Caroline CARON 861" userId="53a10402-cd41-4d0c-a3f2-bbfec78e76f1" providerId="ADAL" clId="{7140A604-11BA-4865-99D9-3A9B12EB5B2C}" dt="2025-11-27T13:13:03.420" v="1064" actId="167"/>
        <pc:sldMkLst>
          <pc:docMk/>
          <pc:sldMk cId="3421200479" sldId="327"/>
        </pc:sldMkLst>
        <pc:spChg chg="add mod">
          <ac:chgData name="Caroline CARON 861" userId="53a10402-cd41-4d0c-a3f2-bbfec78e76f1" providerId="ADAL" clId="{7140A604-11BA-4865-99D9-3A9B12EB5B2C}" dt="2025-11-27T13:01:02.718" v="970" actId="20577"/>
          <ac:spMkLst>
            <pc:docMk/>
            <pc:sldMk cId="3421200479" sldId="327"/>
            <ac:spMk id="2" creationId="{85FFA9E6-C709-0FF0-88E8-844FFCCF1EF7}"/>
          </ac:spMkLst>
        </pc:spChg>
        <pc:spChg chg="add mod ord">
          <ac:chgData name="Caroline CARON 861" userId="53a10402-cd41-4d0c-a3f2-bbfec78e76f1" providerId="ADAL" clId="{7140A604-11BA-4865-99D9-3A9B12EB5B2C}" dt="2025-11-27T13:13:03.420" v="1064" actId="167"/>
          <ac:spMkLst>
            <pc:docMk/>
            <pc:sldMk cId="3421200479" sldId="327"/>
            <ac:spMk id="5" creationId="{05CEFE4D-DDDE-7F9E-B3BC-C3710F7D595C}"/>
          </ac:spMkLst>
        </pc:spChg>
        <pc:picChg chg="add mod">
          <ac:chgData name="Caroline CARON 861" userId="53a10402-cd41-4d0c-a3f2-bbfec78e76f1" providerId="ADAL" clId="{7140A604-11BA-4865-99D9-3A9B12EB5B2C}" dt="2025-11-27T12:54:16.408" v="738" actId="1076"/>
          <ac:picMkLst>
            <pc:docMk/>
            <pc:sldMk cId="3421200479" sldId="327"/>
            <ac:picMk id="4" creationId="{E61BE218-7FD8-3492-219F-42DA4D0C6FC2}"/>
          </ac:picMkLst>
        </pc:picChg>
      </pc:sldChg>
      <pc:sldChg chg="addSp delSp modSp add mod ord">
        <pc:chgData name="Caroline CARON 861" userId="53a10402-cd41-4d0c-a3f2-bbfec78e76f1" providerId="ADAL" clId="{7140A604-11BA-4865-99D9-3A9B12EB5B2C}" dt="2025-11-27T13:13:19.194" v="1067" actId="207"/>
        <pc:sldMkLst>
          <pc:docMk/>
          <pc:sldMk cId="1428009912" sldId="328"/>
        </pc:sldMkLst>
        <pc:spChg chg="mod">
          <ac:chgData name="Caroline CARON 861" userId="53a10402-cd41-4d0c-a3f2-bbfec78e76f1" providerId="ADAL" clId="{7140A604-11BA-4865-99D9-3A9B12EB5B2C}" dt="2025-11-27T12:55:23.912" v="791" actId="20577"/>
          <ac:spMkLst>
            <pc:docMk/>
            <pc:sldMk cId="1428009912" sldId="328"/>
            <ac:spMk id="2" creationId="{BE855DB3-E3C0-773D-FD27-53284F49D7A6}"/>
          </ac:spMkLst>
        </pc:spChg>
        <pc:spChg chg="add mod ord">
          <ac:chgData name="Caroline CARON 861" userId="53a10402-cd41-4d0c-a3f2-bbfec78e76f1" providerId="ADAL" clId="{7140A604-11BA-4865-99D9-3A9B12EB5B2C}" dt="2025-11-27T13:13:19.194" v="1067" actId="207"/>
          <ac:spMkLst>
            <pc:docMk/>
            <pc:sldMk cId="1428009912" sldId="328"/>
            <ac:spMk id="6" creationId="{09350ACE-2E23-2C28-5152-8A147339CF80}"/>
          </ac:spMkLst>
        </pc:spChg>
        <pc:picChg chg="add mod">
          <ac:chgData name="Caroline CARON 861" userId="53a10402-cd41-4d0c-a3f2-bbfec78e76f1" providerId="ADAL" clId="{7140A604-11BA-4865-99D9-3A9B12EB5B2C}" dt="2025-11-27T12:55:40.406" v="793" actId="1076"/>
          <ac:picMkLst>
            <pc:docMk/>
            <pc:sldMk cId="1428009912" sldId="328"/>
            <ac:picMk id="5" creationId="{829D532F-36C2-8B76-E9A8-85074C7BB0DA}"/>
          </ac:picMkLst>
        </pc:picChg>
      </pc:sldChg>
      <pc:sldChg chg="addSp delSp add mod">
        <pc:chgData name="Caroline CARON 861" userId="53a10402-cd41-4d0c-a3f2-bbfec78e76f1" providerId="ADAL" clId="{7140A604-11BA-4865-99D9-3A9B12EB5B2C}" dt="2025-11-27T12:57:45.752" v="870" actId="22"/>
        <pc:sldMkLst>
          <pc:docMk/>
          <pc:sldMk cId="3442586709" sldId="329"/>
        </pc:sldMkLst>
        <pc:picChg chg="add">
          <ac:chgData name="Caroline CARON 861" userId="53a10402-cd41-4d0c-a3f2-bbfec78e76f1" providerId="ADAL" clId="{7140A604-11BA-4865-99D9-3A9B12EB5B2C}" dt="2025-11-27T12:57:45.752" v="870" actId="22"/>
          <ac:picMkLst>
            <pc:docMk/>
            <pc:sldMk cId="3442586709" sldId="329"/>
            <ac:picMk id="3" creationId="{B5B73CDC-A333-A94D-DCED-305E7C3D058A}"/>
          </ac:picMkLst>
        </pc:picChg>
      </pc:sldChg>
      <pc:sldChg chg="addSp delSp add mod">
        <pc:chgData name="Caroline CARON 861" userId="53a10402-cd41-4d0c-a3f2-bbfec78e76f1" providerId="ADAL" clId="{7140A604-11BA-4865-99D9-3A9B12EB5B2C}" dt="2025-11-27T12:58:07.593" v="873" actId="22"/>
        <pc:sldMkLst>
          <pc:docMk/>
          <pc:sldMk cId="4286387361" sldId="330"/>
        </pc:sldMkLst>
        <pc:picChg chg="add">
          <ac:chgData name="Caroline CARON 861" userId="53a10402-cd41-4d0c-a3f2-bbfec78e76f1" providerId="ADAL" clId="{7140A604-11BA-4865-99D9-3A9B12EB5B2C}" dt="2025-11-27T12:58:07.593" v="873" actId="22"/>
          <ac:picMkLst>
            <pc:docMk/>
            <pc:sldMk cId="4286387361" sldId="330"/>
            <ac:picMk id="4" creationId="{0C82CDA9-76B8-53C3-87BC-1C27AE3B310C}"/>
          </ac:picMkLst>
        </pc:picChg>
      </pc:sldChg>
      <pc:sldChg chg="addSp delSp modSp add mod">
        <pc:chgData name="Caroline CARON 861" userId="53a10402-cd41-4d0c-a3f2-bbfec78e76f1" providerId="ADAL" clId="{7140A604-11BA-4865-99D9-3A9B12EB5B2C}" dt="2025-11-27T15:38:43.214" v="1299" actId="20577"/>
        <pc:sldMkLst>
          <pc:docMk/>
          <pc:sldMk cId="2198044894" sldId="331"/>
        </pc:sldMkLst>
        <pc:spChg chg="add mod">
          <ac:chgData name="Caroline CARON 861" userId="53a10402-cd41-4d0c-a3f2-bbfec78e76f1" providerId="ADAL" clId="{7140A604-11BA-4865-99D9-3A9B12EB5B2C}" dt="2025-11-27T15:38:43.214" v="1299" actId="20577"/>
          <ac:spMkLst>
            <pc:docMk/>
            <pc:sldMk cId="2198044894" sldId="331"/>
            <ac:spMk id="3" creationId="{2EA4BCEB-6740-EFD3-4E22-5D19FA651A41}"/>
          </ac:spMkLst>
        </pc:spChg>
        <pc:spChg chg="add mod ord">
          <ac:chgData name="Caroline CARON 861" userId="53a10402-cd41-4d0c-a3f2-bbfec78e76f1" providerId="ADAL" clId="{7140A604-11BA-4865-99D9-3A9B12EB5B2C}" dt="2025-11-27T13:13:57.561" v="1075" actId="207"/>
          <ac:spMkLst>
            <pc:docMk/>
            <pc:sldMk cId="2198044894" sldId="331"/>
            <ac:spMk id="8" creationId="{2C43BA21-220B-68F5-E58A-DB8C863DDD87}"/>
          </ac:spMkLst>
        </pc:spChg>
        <pc:picChg chg="add mod">
          <ac:chgData name="Caroline CARON 861" userId="53a10402-cd41-4d0c-a3f2-bbfec78e76f1" providerId="ADAL" clId="{7140A604-11BA-4865-99D9-3A9B12EB5B2C}" dt="2025-11-27T13:00:33.766" v="965" actId="14100"/>
          <ac:picMkLst>
            <pc:docMk/>
            <pc:sldMk cId="2198044894" sldId="331"/>
            <ac:picMk id="7" creationId="{3F5084EC-BD4F-B2B3-6CE7-50F37D2D8C3E}"/>
          </ac:picMkLst>
        </pc:picChg>
      </pc:sldChg>
      <pc:sldChg chg="modSp add del mod">
        <pc:chgData name="Caroline CARON 861" userId="53a10402-cd41-4d0c-a3f2-bbfec78e76f1" providerId="ADAL" clId="{7140A604-11BA-4865-99D9-3A9B12EB5B2C}" dt="2025-11-27T13:49:57.492" v="1271" actId="2696"/>
        <pc:sldMkLst>
          <pc:docMk/>
          <pc:sldMk cId="146887133" sldId="332"/>
        </pc:sldMkLst>
      </pc:sldChg>
      <pc:sldChg chg="delSp modSp add mod">
        <pc:chgData name="Caroline CARON 861" userId="53a10402-cd41-4d0c-a3f2-bbfec78e76f1" providerId="ADAL" clId="{7140A604-11BA-4865-99D9-3A9B12EB5B2C}" dt="2025-11-27T15:36:15.403" v="1298" actId="478"/>
        <pc:sldMkLst>
          <pc:docMk/>
          <pc:sldMk cId="426180586" sldId="332"/>
        </pc:sldMkLst>
        <pc:spChg chg="mod">
          <ac:chgData name="Caroline CARON 861" userId="53a10402-cd41-4d0c-a3f2-bbfec78e76f1" providerId="ADAL" clId="{7140A604-11BA-4865-99D9-3A9B12EB5B2C}" dt="2025-11-27T15:36:12.077" v="1297" actId="1076"/>
          <ac:spMkLst>
            <pc:docMk/>
            <pc:sldMk cId="426180586" sldId="332"/>
            <ac:spMk id="3" creationId="{F9A79BAB-0E26-D479-B7F7-CCD72A270E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27E3961-5613-64C6-63C3-6085D0CDAE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a:p>
        </p:txBody>
      </p:sp>
      <p:sp>
        <p:nvSpPr>
          <p:cNvPr id="3" name="Espace réservé de la date 2">
            <a:extLst>
              <a:ext uri="{FF2B5EF4-FFF2-40B4-BE49-F238E27FC236}">
                <a16:creationId xmlns:a16="http://schemas.microsoft.com/office/drawing/2014/main" id="{506D1F08-FF42-95F6-3130-AE63E56048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32B3BD6F-F47D-47F7-A54F-D75504B4F9F4}" type="datetime1">
              <a:rPr lang="fr-FR" smtClean="0"/>
              <a:t>05/12/2025</a:t>
            </a:fld>
            <a:endParaRPr lang="fr-FR"/>
          </a:p>
        </p:txBody>
      </p:sp>
      <p:sp>
        <p:nvSpPr>
          <p:cNvPr id="4" name="Espace réservé du pied de page 3">
            <a:extLst>
              <a:ext uri="{FF2B5EF4-FFF2-40B4-BE49-F238E27FC236}">
                <a16:creationId xmlns:a16="http://schemas.microsoft.com/office/drawing/2014/main" id="{4CD5B35B-A046-EC3C-A80E-3D9D12C149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a:p>
        </p:txBody>
      </p:sp>
      <p:sp>
        <p:nvSpPr>
          <p:cNvPr id="5" name="Espace réservé du numéro de diapositive 4">
            <a:extLst>
              <a:ext uri="{FF2B5EF4-FFF2-40B4-BE49-F238E27FC236}">
                <a16:creationId xmlns:a16="http://schemas.microsoft.com/office/drawing/2014/main" id="{7202DDE3-703C-8B4C-9506-EC0A39AACD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BB8DC1D1-B6C2-C644-8BF1-C34DBFFE1C78}" type="slidenum">
              <a:rPr lang="fr-FR" smtClean="0"/>
              <a:t>‹N°›</a:t>
            </a:fld>
            <a:endParaRPr lang="fr-FR"/>
          </a:p>
        </p:txBody>
      </p:sp>
    </p:spTree>
    <p:extLst>
      <p:ext uri="{BB962C8B-B14F-4D97-AF65-F5344CB8AC3E}">
        <p14:creationId xmlns:p14="http://schemas.microsoft.com/office/powerpoint/2010/main" val="933479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Espace réservé de l’en-tête 7">
            <a:extLst>
              <a:ext uri="{FF2B5EF4-FFF2-40B4-BE49-F238E27FC236}">
                <a16:creationId xmlns:a16="http://schemas.microsoft.com/office/drawing/2014/main" id="{A894A48D-3417-BE20-3062-A366096904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atin typeface="Calibri" panose="020F0502020204030204" pitchFamily="34" charset="0"/>
                <a:cs typeface="Calibri" panose="020F0502020204030204" pitchFamily="34" charset="0"/>
              </a:defRPr>
            </a:lvl1pPr>
          </a:lstStyle>
          <a:p>
            <a:pPr rtl="0"/>
            <a:endParaRPr lang="fr-FR"/>
          </a:p>
        </p:txBody>
      </p:sp>
      <p:sp>
        <p:nvSpPr>
          <p:cNvPr id="9" name="Espace réservé de l’image des diapositives 8">
            <a:extLst>
              <a:ext uri="{FF2B5EF4-FFF2-40B4-BE49-F238E27FC236}">
                <a16:creationId xmlns:a16="http://schemas.microsoft.com/office/drawing/2014/main" id="{AC9ED954-709D-51DC-3EA0-0E06FE1D72A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a:p>
        </p:txBody>
      </p:sp>
      <p:sp>
        <p:nvSpPr>
          <p:cNvPr id="10" name="Espace réservé du pied de page 9">
            <a:extLst>
              <a:ext uri="{FF2B5EF4-FFF2-40B4-BE49-F238E27FC236}">
                <a16:creationId xmlns:a16="http://schemas.microsoft.com/office/drawing/2014/main" id="{1F57F2FB-2942-7663-E6DB-E3A976549D5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atin typeface="Calibri" panose="020F0502020204030204" pitchFamily="34" charset="0"/>
                <a:cs typeface="Calibri" panose="020F0502020204030204" pitchFamily="34" charset="0"/>
              </a:defRPr>
            </a:lvl1pPr>
          </a:lstStyle>
          <a:p>
            <a:pPr rtl="0"/>
            <a:endParaRPr lang="fr-FR"/>
          </a:p>
        </p:txBody>
      </p:sp>
      <p:sp>
        <p:nvSpPr>
          <p:cNvPr id="11" name="Espace réservé de la date 10">
            <a:extLst>
              <a:ext uri="{FF2B5EF4-FFF2-40B4-BE49-F238E27FC236}">
                <a16:creationId xmlns:a16="http://schemas.microsoft.com/office/drawing/2014/main" id="{ED31FE42-8AA6-DC9C-5EE7-8737143C1DD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atin typeface="Calibri" panose="020F0502020204030204" pitchFamily="34" charset="0"/>
                <a:cs typeface="Calibri" panose="020F0502020204030204" pitchFamily="34" charset="0"/>
              </a:defRPr>
            </a:lvl1pPr>
          </a:lstStyle>
          <a:p>
            <a:fld id="{DF7B73D5-4316-4CC4-A5BB-3A99B0FE1F41}" type="datetime1">
              <a:rPr lang="fr-FR" smtClean="0"/>
              <a:pPr/>
              <a:t>05/12/2025</a:t>
            </a:fld>
            <a:endParaRPr lang="fr-FR"/>
          </a:p>
        </p:txBody>
      </p:sp>
      <p:sp>
        <p:nvSpPr>
          <p:cNvPr id="12" name="Espace réservé des commentaires 11">
            <a:extLst>
              <a:ext uri="{FF2B5EF4-FFF2-40B4-BE49-F238E27FC236}">
                <a16:creationId xmlns:a16="http://schemas.microsoft.com/office/drawing/2014/main" id="{5F659C92-43C4-05C5-9170-5CF256AF997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3" name="Espace réservé du numéro de diapositive 12">
            <a:extLst>
              <a:ext uri="{FF2B5EF4-FFF2-40B4-BE49-F238E27FC236}">
                <a16:creationId xmlns:a16="http://schemas.microsoft.com/office/drawing/2014/main" id="{74923A81-0599-8ECF-BDF0-A4898D46829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atin typeface="Calibri" panose="020F0502020204030204" pitchFamily="34" charset="0"/>
                <a:cs typeface="Calibri" panose="020F0502020204030204" pitchFamily="34" charset="0"/>
              </a:defRPr>
            </a:lvl1pPr>
          </a:lstStyle>
          <a:p>
            <a:pPr rtl="0"/>
            <a:fld id="{FDBF3159-94EB-4F6B-8273-09F1A6B019E6}" type="slidenum">
              <a:rPr lang="fr-FR" smtClean="0"/>
              <a:pPr rtl="0"/>
              <a:t>‹N°›</a:t>
            </a:fld>
            <a:endParaRPr lang="fr-FR"/>
          </a:p>
        </p:txBody>
      </p:sp>
    </p:spTree>
    <p:extLst>
      <p:ext uri="{BB962C8B-B14F-4D97-AF65-F5344CB8AC3E}">
        <p14:creationId xmlns:p14="http://schemas.microsoft.com/office/powerpoint/2010/main" val="422665151"/>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lang="fr-FR" sz="1200" kern="1200">
        <a:solidFill>
          <a:schemeClr val="tx1"/>
        </a:solidFill>
        <a:latin typeface="Calibri" panose="020F0502020204030204" pitchFamily="34" charset="0"/>
        <a:ea typeface="+mn-ea"/>
        <a:cs typeface="Calibri" panose="020F0502020204030204" pitchFamily="34" charset="0"/>
      </a:defRPr>
    </a:lvl2pPr>
    <a:lvl3pPr marL="914400" algn="l" defTabSz="914400" rtl="0" eaLnBrk="1" latinLnBrk="0" hangingPunct="1">
      <a:defRPr lang="fr-FR" sz="1200" kern="1200">
        <a:solidFill>
          <a:schemeClr val="tx1"/>
        </a:solidFill>
        <a:latin typeface="Calibri" panose="020F0502020204030204" pitchFamily="34" charset="0"/>
        <a:ea typeface="+mn-ea"/>
        <a:cs typeface="Calibri" panose="020F0502020204030204" pitchFamily="34" charset="0"/>
      </a:defRPr>
    </a:lvl3pPr>
    <a:lvl4pPr marL="1371600" algn="l" defTabSz="914400" rtl="0" eaLnBrk="1" latinLnBrk="0" hangingPunct="1">
      <a:defRPr lang="fr-FR" sz="1200" kern="1200">
        <a:solidFill>
          <a:schemeClr val="tx1"/>
        </a:solidFill>
        <a:latin typeface="Calibri" panose="020F0502020204030204" pitchFamily="34" charset="0"/>
        <a:ea typeface="+mn-ea"/>
        <a:cs typeface="Calibri" panose="020F0502020204030204" pitchFamily="34" charset="0"/>
      </a:defRPr>
    </a:lvl4pPr>
    <a:lvl5pPr marL="1828800" algn="l" defTabSz="914400" rtl="0" eaLnBrk="1" latinLnBrk="0" hangingPunct="1">
      <a:defRPr lang="fr-FR" sz="1200" kern="1200">
        <a:solidFill>
          <a:schemeClr val="tx1"/>
        </a:solidFill>
        <a:latin typeface="Calibri" panose="020F0502020204030204" pitchFamily="34" charset="0"/>
        <a:ea typeface="+mn-ea"/>
        <a:cs typeface="Calibri" panose="020F0502020204030204" pitchFamily="34" charset="0"/>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a:prstGeom prst="rect">
            <a:avLst/>
          </a:prstGeom>
        </p:spPr>
      </p:sp>
      <p:sp>
        <p:nvSpPr>
          <p:cNvPr id="3" name="Espace réservé des commentaires 2"/>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noProof="0" smtClean="0"/>
              <a:t>1</a:t>
            </a:fld>
            <a:endParaRPr lang="fr-FR" altLang="zh-CN" noProof="0"/>
          </a:p>
        </p:txBody>
      </p:sp>
    </p:spTree>
    <p:extLst>
      <p:ext uri="{BB962C8B-B14F-4D97-AF65-F5344CB8AC3E}">
        <p14:creationId xmlns:p14="http://schemas.microsoft.com/office/powerpoint/2010/main" val="3712883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A31CC-CB97-5960-EF76-050BCB9B194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60BCA77-3A63-58A0-D486-256E6B5A8F85}"/>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1F1C7A42-FFA2-B06C-99A5-6CA35D3E1067}"/>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731AEB63-994E-46B4-BC80-6D871A0523E4}"/>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10</a:t>
            </a:fld>
            <a:endParaRPr lang="fr-FR" altLang="zh-CN"/>
          </a:p>
        </p:txBody>
      </p:sp>
    </p:spTree>
    <p:extLst>
      <p:ext uri="{BB962C8B-B14F-4D97-AF65-F5344CB8AC3E}">
        <p14:creationId xmlns:p14="http://schemas.microsoft.com/office/powerpoint/2010/main" val="2300328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EAA52-F9CE-78CC-AE26-2723BFEC994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518F91D-17A9-EB41-BD3E-EE6F24754B79}"/>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56BF9166-506D-59D1-9BC6-41B82222C689}"/>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403AD43C-772E-24F9-4B7B-9A70D32B5EDB}"/>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11</a:t>
            </a:fld>
            <a:endParaRPr lang="fr-FR" altLang="zh-CN"/>
          </a:p>
        </p:txBody>
      </p:sp>
    </p:spTree>
    <p:extLst>
      <p:ext uri="{BB962C8B-B14F-4D97-AF65-F5344CB8AC3E}">
        <p14:creationId xmlns:p14="http://schemas.microsoft.com/office/powerpoint/2010/main" val="265128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EA0FA-A29B-CFD2-7D73-23CD223B4B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87940C4-E60B-490A-943B-90954E3106CD}"/>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22DBEC7F-16F0-12D2-BD30-1C3B9A9B0958}"/>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3F73966C-BEBB-CFC8-4017-23E5F62EB2B6}"/>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12</a:t>
            </a:fld>
            <a:endParaRPr lang="fr-FR" altLang="zh-CN"/>
          </a:p>
        </p:txBody>
      </p:sp>
    </p:spTree>
    <p:extLst>
      <p:ext uri="{BB962C8B-B14F-4D97-AF65-F5344CB8AC3E}">
        <p14:creationId xmlns:p14="http://schemas.microsoft.com/office/powerpoint/2010/main" val="791244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3E96F-8BD3-DAD2-C1F5-9BA6191ECC8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CC5DACB-CA70-9665-B165-27BA239424D8}"/>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75F5A1E8-F621-E93F-07F9-F68394C64598}"/>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246B80B2-690B-A0BF-3B90-DCEDB9AB37FF}"/>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13</a:t>
            </a:fld>
            <a:endParaRPr lang="fr-FR" altLang="zh-CN"/>
          </a:p>
        </p:txBody>
      </p:sp>
    </p:spTree>
    <p:extLst>
      <p:ext uri="{BB962C8B-B14F-4D97-AF65-F5344CB8AC3E}">
        <p14:creationId xmlns:p14="http://schemas.microsoft.com/office/powerpoint/2010/main" val="1092653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1C416-739D-DA6F-18FD-CBD430E499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393D6A-C1C5-C998-4C7F-25471B4037B3}"/>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1DFD5E0F-5199-DEDC-3C1D-A96A6C7F190A}"/>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F0AADE05-551E-512E-BD25-A15A79E4030E}"/>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14</a:t>
            </a:fld>
            <a:endParaRPr lang="fr-FR" altLang="zh-CN"/>
          </a:p>
        </p:txBody>
      </p:sp>
    </p:spTree>
    <p:extLst>
      <p:ext uri="{BB962C8B-B14F-4D97-AF65-F5344CB8AC3E}">
        <p14:creationId xmlns:p14="http://schemas.microsoft.com/office/powerpoint/2010/main" val="485129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C04A3-7CEA-D96E-0417-1D33504ABB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8643409-9CD2-9EF1-F475-B53D79F2C58D}"/>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F543D261-A780-3AFD-A658-D0C128EA56F8}"/>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5541EAA7-FE00-6FE0-C985-1AAF8CF160CA}"/>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15</a:t>
            </a:fld>
            <a:endParaRPr lang="fr-FR" altLang="zh-CN"/>
          </a:p>
        </p:txBody>
      </p:sp>
    </p:spTree>
    <p:extLst>
      <p:ext uri="{BB962C8B-B14F-4D97-AF65-F5344CB8AC3E}">
        <p14:creationId xmlns:p14="http://schemas.microsoft.com/office/powerpoint/2010/main" val="3677084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907A7-5935-AC1F-66D3-1A910DDC7A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E26D13-6226-B4DB-4175-B6AAF33E32EA}"/>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60300C03-C547-6A0F-825C-EC7A6AE35A4B}"/>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dirty="0"/>
          </a:p>
        </p:txBody>
      </p:sp>
      <p:sp>
        <p:nvSpPr>
          <p:cNvPr id="4" name="Espace réservé du numéro de diapositive 3">
            <a:extLst>
              <a:ext uri="{FF2B5EF4-FFF2-40B4-BE49-F238E27FC236}">
                <a16:creationId xmlns:a16="http://schemas.microsoft.com/office/drawing/2014/main" id="{3162B301-FA4F-848F-33E1-99932BAA8C8E}"/>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16</a:t>
            </a:fld>
            <a:endParaRPr lang="fr-FR" altLang="zh-CN"/>
          </a:p>
        </p:txBody>
      </p:sp>
    </p:spTree>
    <p:extLst>
      <p:ext uri="{BB962C8B-B14F-4D97-AF65-F5344CB8AC3E}">
        <p14:creationId xmlns:p14="http://schemas.microsoft.com/office/powerpoint/2010/main" val="2691171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DF49C-2971-1CAC-49A0-517736F88B0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0B1B6CC-746C-5D35-B9D2-FE5976E420FA}"/>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2F3E3E33-0FC5-0EE3-6D82-66906A9FCC16}"/>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AD2DD9E8-33EC-FC44-0F2E-70332F55A0B1}"/>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noProof="0" smtClean="0"/>
              <a:t>17</a:t>
            </a:fld>
            <a:endParaRPr lang="fr-FR" altLang="zh-CN" noProof="0"/>
          </a:p>
        </p:txBody>
      </p:sp>
    </p:spTree>
    <p:extLst>
      <p:ext uri="{BB962C8B-B14F-4D97-AF65-F5344CB8AC3E}">
        <p14:creationId xmlns:p14="http://schemas.microsoft.com/office/powerpoint/2010/main" val="135405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a:prstGeom prst="rect">
            <a:avLst/>
          </a:prstGeom>
        </p:spPr>
      </p:sp>
      <p:sp>
        <p:nvSpPr>
          <p:cNvPr id="3" name="Espace réservé des commentaires 2"/>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noProof="0" smtClean="0"/>
              <a:t>18</a:t>
            </a:fld>
            <a:endParaRPr lang="fr-FR" altLang="zh-CN" noProof="0"/>
          </a:p>
        </p:txBody>
      </p:sp>
    </p:spTree>
    <p:extLst>
      <p:ext uri="{BB962C8B-B14F-4D97-AF65-F5344CB8AC3E}">
        <p14:creationId xmlns:p14="http://schemas.microsoft.com/office/powerpoint/2010/main" val="307767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890FB-65D5-1EDA-C9F7-D4F9E5C786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9399698-235A-F940-0CD0-422FFD0C5304}"/>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B79569C0-6F70-7A2B-D305-1B8C5394BCDE}"/>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03298151-0A5E-7ECB-EA92-7C1138E8FFF3}"/>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2</a:t>
            </a:fld>
            <a:endParaRPr lang="fr-FR" altLang="zh-CN"/>
          </a:p>
        </p:txBody>
      </p:sp>
    </p:spTree>
    <p:extLst>
      <p:ext uri="{BB962C8B-B14F-4D97-AF65-F5344CB8AC3E}">
        <p14:creationId xmlns:p14="http://schemas.microsoft.com/office/powerpoint/2010/main" val="2837295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691C0-46A7-6E2B-AE7C-1C34A1B77C7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476991B-E80B-D592-9BE3-8005C7E5313E}"/>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AE5A4728-D13F-4447-0159-A342CDBB3369}"/>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87EC2422-4D5D-E28F-93C7-DE1186E81758}"/>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3</a:t>
            </a:fld>
            <a:endParaRPr lang="fr-FR" altLang="zh-CN"/>
          </a:p>
        </p:txBody>
      </p:sp>
    </p:spTree>
    <p:extLst>
      <p:ext uri="{BB962C8B-B14F-4D97-AF65-F5344CB8AC3E}">
        <p14:creationId xmlns:p14="http://schemas.microsoft.com/office/powerpoint/2010/main" val="55781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8D093-C206-E08C-C413-AF4E16E0E1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89CAB66-32FC-7070-CCD9-6BE8C640017C}"/>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6AA567DF-0696-88EE-FA93-F57C11AD873A}"/>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6A157C3F-0EFB-80C3-1129-C3546CF8AD62}"/>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4</a:t>
            </a:fld>
            <a:endParaRPr lang="fr-FR" altLang="zh-CN"/>
          </a:p>
        </p:txBody>
      </p:sp>
    </p:spTree>
    <p:extLst>
      <p:ext uri="{BB962C8B-B14F-4D97-AF65-F5344CB8AC3E}">
        <p14:creationId xmlns:p14="http://schemas.microsoft.com/office/powerpoint/2010/main" val="131400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864EA-AB19-7B98-A8B4-46ED1E2DBA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77EFA6-54C2-12C5-88A1-548F7F1301F2}"/>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3B72EB8D-0ADA-1D45-95C7-4E8B735BA0EF}"/>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F99B7727-9EDF-E681-B0D8-87DFABF5839E}"/>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5</a:t>
            </a:fld>
            <a:endParaRPr lang="fr-FR" altLang="zh-CN"/>
          </a:p>
        </p:txBody>
      </p:sp>
    </p:spTree>
    <p:extLst>
      <p:ext uri="{BB962C8B-B14F-4D97-AF65-F5344CB8AC3E}">
        <p14:creationId xmlns:p14="http://schemas.microsoft.com/office/powerpoint/2010/main" val="421646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B6F99-9315-0F95-2CDC-CE50C5C76AF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732E0E3-15A2-F37B-97B7-CF52625F4EE1}"/>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8E5A8BF4-CB9F-340E-A1AC-7925F8FAEEF8}"/>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A790B03C-EDBB-3FBB-FB65-0FBFB9B2EE8F}"/>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6</a:t>
            </a:fld>
            <a:endParaRPr lang="fr-FR" altLang="zh-CN"/>
          </a:p>
        </p:txBody>
      </p:sp>
    </p:spTree>
    <p:extLst>
      <p:ext uri="{BB962C8B-B14F-4D97-AF65-F5344CB8AC3E}">
        <p14:creationId xmlns:p14="http://schemas.microsoft.com/office/powerpoint/2010/main" val="2968331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EBF6D-3403-80A6-FA47-B09984DBFC3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A837D8D-D6C4-7F1C-D82D-AAB37666C107}"/>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6ABFD7A8-7210-C825-EB05-B6081CCC2B50}"/>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DFF940B3-2421-E347-597D-B6139EE4D990}"/>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7</a:t>
            </a:fld>
            <a:endParaRPr lang="fr-FR" altLang="zh-CN"/>
          </a:p>
        </p:txBody>
      </p:sp>
    </p:spTree>
    <p:extLst>
      <p:ext uri="{BB962C8B-B14F-4D97-AF65-F5344CB8AC3E}">
        <p14:creationId xmlns:p14="http://schemas.microsoft.com/office/powerpoint/2010/main" val="42660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00A1F-0642-E1D5-6286-31D4FCA858B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3FAAFBC-9D59-685D-2517-A9D7D5C0C5A4}"/>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1641FE72-9D30-148E-2304-A1D4630C3F34}"/>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74DE23BB-1F9A-975F-16F3-C90D5DBCC24F}"/>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8</a:t>
            </a:fld>
            <a:endParaRPr lang="fr-FR" altLang="zh-CN"/>
          </a:p>
        </p:txBody>
      </p:sp>
    </p:spTree>
    <p:extLst>
      <p:ext uri="{BB962C8B-B14F-4D97-AF65-F5344CB8AC3E}">
        <p14:creationId xmlns:p14="http://schemas.microsoft.com/office/powerpoint/2010/main" val="407096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77BF-F007-BADB-E05F-65E494C6C7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563534F-2DEE-825D-AD16-5110391F8A8F}"/>
              </a:ext>
            </a:extLst>
          </p:cNvPr>
          <p:cNvSpPr>
            <a:spLocks noGrp="1" noRot="1" noChangeAspect="1"/>
          </p:cNvSpPr>
          <p:nvPr>
            <p:ph type="sldImg"/>
          </p:nvPr>
        </p:nvSpPr>
        <p:spPr>
          <a:xfrm>
            <a:off x="685800" y="1143000"/>
            <a:ext cx="5486400" cy="3086100"/>
          </a:xfrm>
          <a:prstGeom prst="rect">
            <a:avLst/>
          </a:prstGeom>
        </p:spPr>
      </p:sp>
      <p:sp>
        <p:nvSpPr>
          <p:cNvPr id="3" name="Espace réservé des commentaires 2">
            <a:extLst>
              <a:ext uri="{FF2B5EF4-FFF2-40B4-BE49-F238E27FC236}">
                <a16:creationId xmlns:a16="http://schemas.microsoft.com/office/drawing/2014/main" id="{1118D1D2-3446-B3D5-E00E-B6B6319D5990}"/>
              </a:ext>
            </a:extLst>
          </p:cNvPr>
          <p:cNvSpPr>
            <a:spLocks noGrp="1"/>
          </p:cNvSpPr>
          <p:nvPr>
            <p:ph type="body" idx="1"/>
          </p:nvPr>
        </p:nvSpPr>
        <p:spPr>
          <a:xfrm>
            <a:off x="685800" y="4400550"/>
            <a:ext cx="5486400" cy="3600450"/>
          </a:xfrm>
          <a:prstGeom prst="rect">
            <a:avLst/>
          </a:prstGeom>
        </p:spPr>
        <p:txBody>
          <a:bodyPr rtlCol="0"/>
          <a:lstStyle>
            <a:defPPr>
              <a:defRPr lang="fr-FR"/>
            </a:defPPr>
          </a:lstStyle>
          <a:p>
            <a:pPr rtl="0"/>
            <a:endParaRPr lang="fr-FR"/>
          </a:p>
        </p:txBody>
      </p:sp>
      <p:sp>
        <p:nvSpPr>
          <p:cNvPr id="4" name="Espace réservé du numéro de diapositive 3">
            <a:extLst>
              <a:ext uri="{FF2B5EF4-FFF2-40B4-BE49-F238E27FC236}">
                <a16:creationId xmlns:a16="http://schemas.microsoft.com/office/drawing/2014/main" id="{3CE387BF-33F2-7DE8-7979-A32CBC89AD33}"/>
              </a:ext>
            </a:extLst>
          </p:cNvPr>
          <p:cNvSpPr>
            <a:spLocks noGrp="1"/>
          </p:cNvSpPr>
          <p:nvPr>
            <p:ph type="sldNum" sz="quarter" idx="5"/>
          </p:nvPr>
        </p:nvSpPr>
        <p:spPr>
          <a:xfrm>
            <a:off x="3884613" y="8685213"/>
            <a:ext cx="2971800" cy="458787"/>
          </a:xfrm>
          <a:prstGeom prst="rect">
            <a:avLst/>
          </a:prstGeom>
        </p:spPr>
        <p:txBody>
          <a:bodyPr rtlCol="0"/>
          <a:lstStyle>
            <a:defPPr>
              <a:defRPr lang="fr-FR"/>
            </a:defPPr>
          </a:lstStyle>
          <a:p>
            <a:pPr rtl="0"/>
            <a:fld id="{017105BD-6D6F-49DB-9DE4-D4A6452D7E5F}" type="slidenum">
              <a:rPr lang="fr-FR" altLang="zh-CN" smtClean="0"/>
              <a:t>9</a:t>
            </a:fld>
            <a:endParaRPr lang="fr-FR" altLang="zh-CN"/>
          </a:p>
        </p:txBody>
      </p:sp>
    </p:spTree>
    <p:extLst>
      <p:ext uri="{BB962C8B-B14F-4D97-AF65-F5344CB8AC3E}">
        <p14:creationId xmlns:p14="http://schemas.microsoft.com/office/powerpoint/2010/main" val="2536658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avec image">
    <p:bg>
      <p:bgPr>
        <a:solidFill>
          <a:schemeClr val="accent3">
            <a:alpha val="20000"/>
          </a:schemeClr>
        </a:soli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EC2501B-DEA6-190E-3633-E32F635B7CE1}"/>
              </a:ext>
            </a:extLst>
          </p:cNvPr>
          <p:cNvSpPr>
            <a:spLocks noGrp="1"/>
          </p:cNvSpPr>
          <p:nvPr>
            <p:ph type="title"/>
          </p:nvPr>
        </p:nvSpPr>
        <p:spPr>
          <a:xfrm>
            <a:off x="1484764" y="1986926"/>
            <a:ext cx="5257793" cy="2057441"/>
          </a:xfrm>
        </p:spPr>
        <p:txBody>
          <a:bodyPr rtlCol="0">
            <a:noAutofit/>
          </a:bodyPr>
          <a:lstStyle>
            <a:defPPr>
              <a:defRPr lang="fr-FR"/>
            </a:defPPr>
          </a:lstStyle>
          <a:p>
            <a:pPr rtl="0"/>
            <a:r>
              <a:rPr lang="fr-FR" noProof="0"/>
              <a:t>Modifiez le style du titre</a:t>
            </a:r>
          </a:p>
        </p:txBody>
      </p:sp>
      <p:cxnSp>
        <p:nvCxnSpPr>
          <p:cNvPr id="24" name="Connecteur droit 2">
            <a:extLst>
              <a:ext uri="{FF2B5EF4-FFF2-40B4-BE49-F238E27FC236}">
                <a16:creationId xmlns:a16="http://schemas.microsoft.com/office/drawing/2014/main" id="{F1FCCFDB-D985-4322-AC87-F69214893708}"/>
              </a:ext>
            </a:extLst>
          </p:cNvPr>
          <p:cNvCxnSpPr/>
          <p:nvPr userDrawn="1"/>
        </p:nvCxnSpPr>
        <p:spPr>
          <a:xfrm>
            <a:off x="1509005" y="4172084"/>
            <a:ext cx="0" cy="760288"/>
          </a:xfrm>
          <a:prstGeom prst="line">
            <a:avLst/>
          </a:prstGeom>
          <a:noFill/>
          <a:ln w="19050" cap="flat" cmpd="sng" algn="ctr">
            <a:solidFill>
              <a:srgbClr val="D84400"/>
            </a:solidFill>
            <a:prstDash val="solid"/>
            <a:miter lim="800000"/>
          </a:ln>
          <a:effectLst/>
        </p:spPr>
      </p:cxnSp>
      <p:sp>
        <p:nvSpPr>
          <p:cNvPr id="27" name="Espace réservé du contenu 47" descr="Cliquez sur l’icône pour ajouter une image">
            <a:extLst>
              <a:ext uri="{FF2B5EF4-FFF2-40B4-BE49-F238E27FC236}">
                <a16:creationId xmlns:a16="http://schemas.microsoft.com/office/drawing/2014/main" id="{EA8265B5-83C5-4AE9-88AB-3F2443B57F00}"/>
              </a:ext>
            </a:extLst>
          </p:cNvPr>
          <p:cNvSpPr>
            <a:spLocks noGrp="1"/>
          </p:cNvSpPr>
          <p:nvPr>
            <p:ph type="body" sz="quarter" idx="28" hasCustomPrompt="1"/>
          </p:nvPr>
        </p:nvSpPr>
        <p:spPr>
          <a:xfrm>
            <a:off x="1601366" y="4172084"/>
            <a:ext cx="1570612" cy="760288"/>
          </a:xfrm>
          <a:prstGeom prst="rect">
            <a:avLst/>
          </a:prstGeom>
        </p:spPr>
        <p:txBody>
          <a:bodyPr rtlCol="0">
            <a:noAutofit/>
          </a:bodyPr>
          <a:lstStyle>
            <a:lvl1pPr marL="0" indent="0">
              <a:lnSpc>
                <a:spcPct val="100000"/>
              </a:lnSpc>
              <a:buNone/>
              <a:defRPr lang="fr-FR" sz="1800" b="0">
                <a:solidFill>
                  <a:schemeClr val="accent6"/>
                </a:solidFill>
              </a:defRPr>
            </a:lvl1pPr>
            <a:lvl2pPr>
              <a:defRPr lang="fr-FR" sz="1000"/>
            </a:lvl2pPr>
            <a:lvl3pPr>
              <a:defRPr lang="fr-FR" sz="900"/>
            </a:lvl3pPr>
            <a:lvl4pPr>
              <a:defRPr lang="fr-FR" sz="800"/>
            </a:lvl4pPr>
            <a:lvl5pPr>
              <a:defRPr lang="fr-FR" sz="800"/>
            </a:lvl5pPr>
          </a:lstStyle>
          <a:p>
            <a:pPr lvl="0" rtl="0"/>
            <a:r>
              <a:rPr lang="fr-FR" noProof="0"/>
              <a:t>Modifiez le style du titre </a:t>
            </a:r>
          </a:p>
        </p:txBody>
      </p:sp>
      <p:sp>
        <p:nvSpPr>
          <p:cNvPr id="47" name="Espace réservé du contenu 47">
            <a:extLst>
              <a:ext uri="{FF2B5EF4-FFF2-40B4-BE49-F238E27FC236}">
                <a16:creationId xmlns:a16="http://schemas.microsoft.com/office/drawing/2014/main" id="{0FFAAB58-ABE4-41AC-B94E-432936CE0301}"/>
              </a:ext>
            </a:extLst>
          </p:cNvPr>
          <p:cNvSpPr>
            <a:spLocks noGrp="1"/>
          </p:cNvSpPr>
          <p:nvPr>
            <p:ph type="pic" sz="quarter" idx="47" hasCustomPrompt="1"/>
          </p:nvPr>
        </p:nvSpPr>
        <p:spPr>
          <a:xfrm>
            <a:off x="6742557" y="821836"/>
            <a:ext cx="4405503" cy="5066346"/>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fr-FR">
                <a:solidFill>
                  <a:schemeClr val="accent6"/>
                </a:solidFill>
              </a:defRPr>
            </a:lvl1pPr>
          </a:lstStyle>
          <a:p>
            <a:pPr rtl="0"/>
            <a:r>
              <a:rPr lang="fr-FR" noProof="0"/>
              <a:t>Cliquez sur l’icône pour ajouter une image≈≈</a:t>
            </a:r>
          </a:p>
        </p:txBody>
      </p:sp>
      <p:sp>
        <p:nvSpPr>
          <p:cNvPr id="9" name="Forme libre : Forme 11">
            <a:extLst>
              <a:ext uri="{FF2B5EF4-FFF2-40B4-BE49-F238E27FC236}">
                <a16:creationId xmlns:a16="http://schemas.microsoft.com/office/drawing/2014/main" id="{9ECA281C-F2CB-AE9D-DCD6-F94D3FEE2E67}"/>
              </a:ext>
            </a:extLst>
          </p:cNvPr>
          <p:cNvSpPr/>
          <p:nvPr userDrawn="1"/>
        </p:nvSpPr>
        <p:spPr>
          <a:xfrm>
            <a:off x="7441324" y="5568778"/>
            <a:ext cx="829927" cy="949454"/>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3"/>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3496649517"/>
      </p:ext>
    </p:extLst>
  </p:cSld>
  <p:clrMapOvr>
    <a:masterClrMapping/>
  </p:clrMapOvr>
  <p:extLst>
    <p:ext uri="{DCECCB84-F9BA-43D5-87BE-67443E8EF086}">
      <p15:sldGuideLst xmlns:p15="http://schemas.microsoft.com/office/powerpoint/2012/main">
        <p15:guide id="1" pos="528">
          <p15:clr>
            <a:srgbClr val="FBAE40"/>
          </p15:clr>
        </p15:guide>
        <p15:guide id="2" orient="horz" pos="52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onnes avec icônes">
    <p:spTree>
      <p:nvGrpSpPr>
        <p:cNvPr id="1" name=""/>
        <p:cNvGrpSpPr/>
        <p:nvPr/>
      </p:nvGrpSpPr>
      <p:grpSpPr>
        <a:xfrm>
          <a:off x="0" y="0"/>
          <a:ext cx="0" cy="0"/>
          <a:chOff x="0" y="0"/>
          <a:chExt cx="0" cy="0"/>
        </a:xfrm>
      </p:grpSpPr>
      <p:sp>
        <p:nvSpPr>
          <p:cNvPr id="4" name="Forme libre : Forme 6">
            <a:extLst>
              <a:ext uri="{FF2B5EF4-FFF2-40B4-BE49-F238E27FC236}">
                <a16:creationId xmlns:a16="http://schemas.microsoft.com/office/drawing/2014/main" id="{A533F602-EEC9-45F6-8223-8C8F4914919D}"/>
              </a:ext>
            </a:extLst>
          </p:cNvPr>
          <p:cNvSpPr/>
          <p:nvPr userDrawn="1"/>
        </p:nvSpPr>
        <p:spPr>
          <a:xfrm>
            <a:off x="2121636" y="2070606"/>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5" name="Forme libre : Forme 7">
            <a:extLst>
              <a:ext uri="{FF2B5EF4-FFF2-40B4-BE49-F238E27FC236}">
                <a16:creationId xmlns:a16="http://schemas.microsoft.com/office/drawing/2014/main" id="{08F73F8C-5CF8-4470-AE2B-8E6D7952FF3E}"/>
              </a:ext>
            </a:extLst>
          </p:cNvPr>
          <p:cNvSpPr/>
          <p:nvPr userDrawn="1"/>
        </p:nvSpPr>
        <p:spPr>
          <a:xfrm>
            <a:off x="4174867" y="207344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6" name="Forme libre : Forme 8">
            <a:extLst>
              <a:ext uri="{FF2B5EF4-FFF2-40B4-BE49-F238E27FC236}">
                <a16:creationId xmlns:a16="http://schemas.microsoft.com/office/drawing/2014/main" id="{1299AD72-44AB-4D37-ABBB-9E295508DDB5}"/>
              </a:ext>
            </a:extLst>
          </p:cNvPr>
          <p:cNvSpPr/>
          <p:nvPr userDrawn="1"/>
        </p:nvSpPr>
        <p:spPr>
          <a:xfrm>
            <a:off x="6308379" y="206452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7" name="Forme libre : Forme 9">
            <a:extLst>
              <a:ext uri="{FF2B5EF4-FFF2-40B4-BE49-F238E27FC236}">
                <a16:creationId xmlns:a16="http://schemas.microsoft.com/office/drawing/2014/main" id="{834981F1-A16D-4CA2-8001-0D2A65539268}"/>
              </a:ext>
            </a:extLst>
          </p:cNvPr>
          <p:cNvSpPr/>
          <p:nvPr userDrawn="1"/>
        </p:nvSpPr>
        <p:spPr>
          <a:xfrm>
            <a:off x="8407152" y="2068980"/>
            <a:ext cx="1583013" cy="184155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31" name="Espace réservé du contenu 47" descr="Cliquez sur l’icône pour ajouter une image">
            <a:extLst>
              <a:ext uri="{FF2B5EF4-FFF2-40B4-BE49-F238E27FC236}">
                <a16:creationId xmlns:a16="http://schemas.microsoft.com/office/drawing/2014/main" id="{7AA46292-B7E4-4DB5-85D0-C4F19D66F86C}"/>
              </a:ext>
            </a:extLst>
          </p:cNvPr>
          <p:cNvSpPr>
            <a:spLocks noGrp="1"/>
          </p:cNvSpPr>
          <p:nvPr>
            <p:ph type="body" sz="quarter" idx="27" hasCustomPrompt="1"/>
          </p:nvPr>
        </p:nvSpPr>
        <p:spPr>
          <a:xfrm>
            <a:off x="821770" y="4416565"/>
            <a:ext cx="1877575" cy="506399"/>
          </a:xfrm>
          <a:prstGeom prst="rect">
            <a:avLst/>
          </a:prstGeom>
        </p:spPr>
        <p:txBody>
          <a:bodyPr rtlCol="0">
            <a:noAutofit/>
          </a:bodyPr>
          <a:lstStyle>
            <a:lvl1pPr marL="0" indent="0" algn="ctr">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32" name="Espace réservé du contenu 47">
            <a:extLst>
              <a:ext uri="{FF2B5EF4-FFF2-40B4-BE49-F238E27FC236}">
                <a16:creationId xmlns:a16="http://schemas.microsoft.com/office/drawing/2014/main" id="{382E7D57-1A1A-432F-AEA9-9730DEE1572B}"/>
              </a:ext>
            </a:extLst>
          </p:cNvPr>
          <p:cNvSpPr>
            <a:spLocks noGrp="1"/>
          </p:cNvSpPr>
          <p:nvPr>
            <p:ph type="body" sz="quarter" idx="28" hasCustomPrompt="1"/>
          </p:nvPr>
        </p:nvSpPr>
        <p:spPr>
          <a:xfrm>
            <a:off x="912627" y="5007731"/>
            <a:ext cx="1691687" cy="811178"/>
          </a:xfrm>
          <a:prstGeom prst="rect">
            <a:avLst/>
          </a:prstGeom>
        </p:spPr>
        <p:txBody>
          <a:bodyPr rtlCol="0">
            <a:noAutofit/>
          </a:bodyPr>
          <a:lstStyle>
            <a:lvl1pPr marL="0" indent="0" algn="ctr">
              <a:lnSpc>
                <a:spcPct val="100000"/>
              </a:lnSpc>
              <a:spcBef>
                <a:spcPts val="0"/>
              </a:spcBef>
              <a:buNone/>
              <a:defRPr lang="fr-FR" altLang="zh-CN" sz="1400" b="0" i="0" kern="1200" dirty="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ctr" defTabSz="914400" rtl="0" eaLnBrk="1" latinLnBrk="0" hangingPunct="1">
              <a:lnSpc>
                <a:spcPct val="100000"/>
              </a:lnSpc>
              <a:spcBef>
                <a:spcPts val="1000"/>
              </a:spcBef>
              <a:buFont typeface="Arial" panose="020B0604020202020204" pitchFamily="34" charset="0"/>
              <a:buNone/>
            </a:pPr>
            <a:r>
              <a:rPr lang="fr-FR"/>
              <a:t>Modifiez les styles du texte </a:t>
            </a:r>
          </a:p>
        </p:txBody>
      </p:sp>
      <p:sp>
        <p:nvSpPr>
          <p:cNvPr id="33" name="Espace réservé du contenu 47" descr="Cliquez sur l’icône pour ajouter une image">
            <a:extLst>
              <a:ext uri="{FF2B5EF4-FFF2-40B4-BE49-F238E27FC236}">
                <a16:creationId xmlns:a16="http://schemas.microsoft.com/office/drawing/2014/main" id="{E51F0384-440E-45B9-91E7-78CA13DE0B98}"/>
              </a:ext>
            </a:extLst>
          </p:cNvPr>
          <p:cNvSpPr>
            <a:spLocks noGrp="1"/>
          </p:cNvSpPr>
          <p:nvPr>
            <p:ph type="body" sz="quarter" idx="49" hasCustomPrompt="1"/>
          </p:nvPr>
        </p:nvSpPr>
        <p:spPr>
          <a:xfrm>
            <a:off x="2888314" y="4416565"/>
            <a:ext cx="1877575" cy="506399"/>
          </a:xfrm>
          <a:prstGeom prst="rect">
            <a:avLst/>
          </a:prstGeom>
        </p:spPr>
        <p:txBody>
          <a:bodyPr rtlCol="0">
            <a:noAutofit/>
          </a:bodyPr>
          <a:lstStyle>
            <a:lvl1pPr marL="0" indent="0" algn="ctr">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34" name="Espace réservé du contenu 47">
            <a:extLst>
              <a:ext uri="{FF2B5EF4-FFF2-40B4-BE49-F238E27FC236}">
                <a16:creationId xmlns:a16="http://schemas.microsoft.com/office/drawing/2014/main" id="{35EAE525-3692-40E8-894E-B19171FF64F6}"/>
              </a:ext>
            </a:extLst>
          </p:cNvPr>
          <p:cNvSpPr>
            <a:spLocks noGrp="1"/>
          </p:cNvSpPr>
          <p:nvPr>
            <p:ph type="body" sz="quarter" idx="50" hasCustomPrompt="1"/>
          </p:nvPr>
        </p:nvSpPr>
        <p:spPr>
          <a:xfrm>
            <a:off x="2979171" y="5007731"/>
            <a:ext cx="1691687" cy="811178"/>
          </a:xfrm>
          <a:prstGeom prst="rect">
            <a:avLst/>
          </a:prstGeom>
        </p:spPr>
        <p:txBody>
          <a:bodyPr rtlCol="0">
            <a:noAutofit/>
          </a:bodyPr>
          <a:lstStyle>
            <a:lvl1pPr marL="0" indent="0" algn="ctr">
              <a:lnSpc>
                <a:spcPct val="100000"/>
              </a:lnSpc>
              <a:spcBef>
                <a:spcPts val="0"/>
              </a:spcBef>
              <a:buNone/>
              <a:defRPr lang="fr-FR" altLang="zh-CN" sz="1400" b="0" i="0" kern="1200" dirty="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ctr" defTabSz="914400" rtl="0" eaLnBrk="1" latinLnBrk="0" hangingPunct="1">
              <a:lnSpc>
                <a:spcPct val="100000"/>
              </a:lnSpc>
              <a:spcBef>
                <a:spcPts val="1000"/>
              </a:spcBef>
              <a:buFont typeface="Arial" panose="020B0604020202020204" pitchFamily="34" charset="0"/>
              <a:buNone/>
            </a:pPr>
            <a:r>
              <a:rPr lang="fr-FR"/>
              <a:t>Modifiez les styles du texte </a:t>
            </a:r>
          </a:p>
        </p:txBody>
      </p:sp>
      <p:sp>
        <p:nvSpPr>
          <p:cNvPr id="35" name="Espace réservé du contenu 47" descr="Cliquez sur l’icône pour ajouter une image">
            <a:extLst>
              <a:ext uri="{FF2B5EF4-FFF2-40B4-BE49-F238E27FC236}">
                <a16:creationId xmlns:a16="http://schemas.microsoft.com/office/drawing/2014/main" id="{847DC539-F391-4470-96EB-486AB02DADBB}"/>
              </a:ext>
            </a:extLst>
          </p:cNvPr>
          <p:cNvSpPr>
            <a:spLocks noGrp="1"/>
          </p:cNvSpPr>
          <p:nvPr>
            <p:ph type="body" sz="quarter" idx="51" hasCustomPrompt="1"/>
          </p:nvPr>
        </p:nvSpPr>
        <p:spPr>
          <a:xfrm>
            <a:off x="5073898" y="4416565"/>
            <a:ext cx="1877575" cy="506399"/>
          </a:xfrm>
          <a:prstGeom prst="rect">
            <a:avLst/>
          </a:prstGeom>
        </p:spPr>
        <p:txBody>
          <a:bodyPr rtlCol="0">
            <a:noAutofit/>
          </a:bodyPr>
          <a:lstStyle>
            <a:lvl1pPr marL="0" indent="0" algn="ctr">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36" name="Espace réservé du contenu 47">
            <a:extLst>
              <a:ext uri="{FF2B5EF4-FFF2-40B4-BE49-F238E27FC236}">
                <a16:creationId xmlns:a16="http://schemas.microsoft.com/office/drawing/2014/main" id="{50988645-D146-4AFE-B87D-279279577176}"/>
              </a:ext>
            </a:extLst>
          </p:cNvPr>
          <p:cNvSpPr>
            <a:spLocks noGrp="1"/>
          </p:cNvSpPr>
          <p:nvPr>
            <p:ph type="body" sz="quarter" idx="52" hasCustomPrompt="1"/>
          </p:nvPr>
        </p:nvSpPr>
        <p:spPr>
          <a:xfrm>
            <a:off x="5164755" y="5007731"/>
            <a:ext cx="1691687" cy="811178"/>
          </a:xfrm>
          <a:prstGeom prst="rect">
            <a:avLst/>
          </a:prstGeom>
        </p:spPr>
        <p:txBody>
          <a:bodyPr rtlCol="0">
            <a:noAutofit/>
          </a:bodyPr>
          <a:lstStyle>
            <a:lvl1pPr marL="0" indent="0" algn="ctr">
              <a:lnSpc>
                <a:spcPct val="100000"/>
              </a:lnSpc>
              <a:spcBef>
                <a:spcPts val="0"/>
              </a:spcBef>
              <a:buNone/>
              <a:defRPr lang="fr-FR" altLang="zh-CN" sz="1400" b="0" i="0" kern="1200" dirty="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ctr" defTabSz="914400" rtl="0" eaLnBrk="1" latinLnBrk="0" hangingPunct="1">
              <a:lnSpc>
                <a:spcPct val="100000"/>
              </a:lnSpc>
              <a:spcBef>
                <a:spcPts val="1000"/>
              </a:spcBef>
              <a:buFont typeface="Arial" panose="020B0604020202020204" pitchFamily="34" charset="0"/>
              <a:buNone/>
            </a:pPr>
            <a:r>
              <a:rPr lang="fr-FR"/>
              <a:t>Modifiez les styles du texte </a:t>
            </a:r>
          </a:p>
        </p:txBody>
      </p:sp>
      <p:sp>
        <p:nvSpPr>
          <p:cNvPr id="37" name="Espace réservé du contenu 47" descr="Cliquez sur l’icône pour ajouter une image">
            <a:extLst>
              <a:ext uri="{FF2B5EF4-FFF2-40B4-BE49-F238E27FC236}">
                <a16:creationId xmlns:a16="http://schemas.microsoft.com/office/drawing/2014/main" id="{6712E8AC-14E0-42CC-8037-7C1D0E044B61}"/>
              </a:ext>
            </a:extLst>
          </p:cNvPr>
          <p:cNvSpPr>
            <a:spLocks noGrp="1"/>
          </p:cNvSpPr>
          <p:nvPr>
            <p:ph type="body" sz="quarter" idx="53" hasCustomPrompt="1"/>
          </p:nvPr>
        </p:nvSpPr>
        <p:spPr>
          <a:xfrm>
            <a:off x="7259482" y="4416565"/>
            <a:ext cx="1877575" cy="506399"/>
          </a:xfrm>
          <a:prstGeom prst="rect">
            <a:avLst/>
          </a:prstGeom>
        </p:spPr>
        <p:txBody>
          <a:bodyPr rtlCol="0">
            <a:noAutofit/>
          </a:bodyPr>
          <a:lstStyle>
            <a:lvl1pPr marL="0" indent="0" algn="ctr">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38" name="Espace réservé du contenu 47">
            <a:extLst>
              <a:ext uri="{FF2B5EF4-FFF2-40B4-BE49-F238E27FC236}">
                <a16:creationId xmlns:a16="http://schemas.microsoft.com/office/drawing/2014/main" id="{C68DF822-6F14-4839-BD33-6874C8136EE0}"/>
              </a:ext>
            </a:extLst>
          </p:cNvPr>
          <p:cNvSpPr>
            <a:spLocks noGrp="1"/>
          </p:cNvSpPr>
          <p:nvPr>
            <p:ph type="body" sz="quarter" idx="54" hasCustomPrompt="1"/>
          </p:nvPr>
        </p:nvSpPr>
        <p:spPr>
          <a:xfrm>
            <a:off x="7350339" y="5007731"/>
            <a:ext cx="1691687" cy="811178"/>
          </a:xfrm>
          <a:prstGeom prst="rect">
            <a:avLst/>
          </a:prstGeom>
        </p:spPr>
        <p:txBody>
          <a:bodyPr rtlCol="0">
            <a:noAutofit/>
          </a:bodyPr>
          <a:lstStyle>
            <a:lvl1pPr marL="0" indent="0" algn="ctr">
              <a:lnSpc>
                <a:spcPct val="100000"/>
              </a:lnSpc>
              <a:spcBef>
                <a:spcPts val="0"/>
              </a:spcBef>
              <a:buNone/>
              <a:defRPr lang="fr-FR" altLang="zh-CN" sz="1400" b="0" i="0" kern="1200" dirty="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ctr" defTabSz="914400" rtl="0" eaLnBrk="1" latinLnBrk="0" hangingPunct="1">
              <a:lnSpc>
                <a:spcPct val="100000"/>
              </a:lnSpc>
              <a:spcBef>
                <a:spcPts val="1000"/>
              </a:spcBef>
              <a:buFont typeface="Arial" panose="020B0604020202020204" pitchFamily="34" charset="0"/>
              <a:buNone/>
            </a:pPr>
            <a:r>
              <a:rPr lang="fr-FR"/>
              <a:t>Modifiez les styles du texte </a:t>
            </a:r>
          </a:p>
        </p:txBody>
      </p:sp>
      <p:sp>
        <p:nvSpPr>
          <p:cNvPr id="39" name="Espace réservé du contenu 47" descr="Cliquez sur l’icône pour ajouter une image">
            <a:extLst>
              <a:ext uri="{FF2B5EF4-FFF2-40B4-BE49-F238E27FC236}">
                <a16:creationId xmlns:a16="http://schemas.microsoft.com/office/drawing/2014/main" id="{2D1F75C7-DA21-4400-B066-F38190B4F520}"/>
              </a:ext>
            </a:extLst>
          </p:cNvPr>
          <p:cNvSpPr>
            <a:spLocks noGrp="1"/>
          </p:cNvSpPr>
          <p:nvPr>
            <p:ph type="body" sz="quarter" idx="55" hasCustomPrompt="1"/>
          </p:nvPr>
        </p:nvSpPr>
        <p:spPr>
          <a:xfrm>
            <a:off x="9445066" y="4416565"/>
            <a:ext cx="1877575" cy="506399"/>
          </a:xfrm>
          <a:prstGeom prst="rect">
            <a:avLst/>
          </a:prstGeom>
        </p:spPr>
        <p:txBody>
          <a:bodyPr rtlCol="0">
            <a:noAutofit/>
          </a:bodyPr>
          <a:lstStyle>
            <a:lvl1pPr marL="0" indent="0" algn="ctr">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40" name="Espace réservé du contenu 47">
            <a:extLst>
              <a:ext uri="{FF2B5EF4-FFF2-40B4-BE49-F238E27FC236}">
                <a16:creationId xmlns:a16="http://schemas.microsoft.com/office/drawing/2014/main" id="{F7CF6BF0-A40D-4F18-B9DF-D9C4106065D2}"/>
              </a:ext>
            </a:extLst>
          </p:cNvPr>
          <p:cNvSpPr>
            <a:spLocks noGrp="1"/>
          </p:cNvSpPr>
          <p:nvPr>
            <p:ph type="body" sz="quarter" idx="56" hasCustomPrompt="1"/>
          </p:nvPr>
        </p:nvSpPr>
        <p:spPr>
          <a:xfrm>
            <a:off x="9535923" y="5007731"/>
            <a:ext cx="1691687" cy="811178"/>
          </a:xfrm>
          <a:prstGeom prst="rect">
            <a:avLst/>
          </a:prstGeom>
        </p:spPr>
        <p:txBody>
          <a:bodyPr rtlCol="0">
            <a:noAutofit/>
          </a:bodyPr>
          <a:lstStyle>
            <a:lvl1pPr marL="0" indent="0" algn="ctr">
              <a:lnSpc>
                <a:spcPct val="100000"/>
              </a:lnSpc>
              <a:spcBef>
                <a:spcPts val="0"/>
              </a:spcBef>
              <a:buNone/>
              <a:defRPr lang="fr-FR" altLang="zh-CN" sz="1400" b="0" i="0" kern="1200" dirty="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ctr" defTabSz="914400" rtl="0" eaLnBrk="1" latinLnBrk="0" hangingPunct="1">
              <a:lnSpc>
                <a:spcPct val="100000"/>
              </a:lnSpc>
              <a:spcBef>
                <a:spcPts val="1000"/>
              </a:spcBef>
              <a:buFont typeface="Arial" panose="020B0604020202020204" pitchFamily="34" charset="0"/>
              <a:buNone/>
            </a:pPr>
            <a:r>
              <a:rPr lang="fr-FR"/>
              <a:t>Modifiez les styles du texte </a:t>
            </a:r>
          </a:p>
        </p:txBody>
      </p:sp>
      <p:sp>
        <p:nvSpPr>
          <p:cNvPr id="41" name="Espace réservé du contenu 47">
            <a:extLst>
              <a:ext uri="{FF2B5EF4-FFF2-40B4-BE49-F238E27FC236}">
                <a16:creationId xmlns:a16="http://schemas.microsoft.com/office/drawing/2014/main" id="{95C6B2A2-937E-4C7D-92E3-8A105DD43A98}"/>
              </a:ext>
            </a:extLst>
          </p:cNvPr>
          <p:cNvSpPr>
            <a:spLocks noGrp="1"/>
          </p:cNvSpPr>
          <p:nvPr>
            <p:ph type="pic" sz="quarter" idx="57"/>
          </p:nvPr>
        </p:nvSpPr>
        <p:spPr>
          <a:xfrm>
            <a:off x="983282"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42" name="Espace réservé du contenu 47">
            <a:extLst>
              <a:ext uri="{FF2B5EF4-FFF2-40B4-BE49-F238E27FC236}">
                <a16:creationId xmlns:a16="http://schemas.microsoft.com/office/drawing/2014/main" id="{A9ECEF10-95EB-4F03-B3B1-8FC0E421618E}"/>
              </a:ext>
            </a:extLst>
          </p:cNvPr>
          <p:cNvSpPr>
            <a:spLocks noGrp="1"/>
          </p:cNvSpPr>
          <p:nvPr>
            <p:ph type="pic" sz="quarter" idx="58"/>
          </p:nvPr>
        </p:nvSpPr>
        <p:spPr>
          <a:xfrm>
            <a:off x="310934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43" name="Espace réservé du contenu 47">
            <a:extLst>
              <a:ext uri="{FF2B5EF4-FFF2-40B4-BE49-F238E27FC236}">
                <a16:creationId xmlns:a16="http://schemas.microsoft.com/office/drawing/2014/main" id="{12D92FE1-9874-49B8-8FDC-F903A4843015}"/>
              </a:ext>
            </a:extLst>
          </p:cNvPr>
          <p:cNvSpPr>
            <a:spLocks noGrp="1"/>
          </p:cNvSpPr>
          <p:nvPr>
            <p:ph type="pic" sz="quarter" idx="59"/>
          </p:nvPr>
        </p:nvSpPr>
        <p:spPr>
          <a:xfrm>
            <a:off x="5235410"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44" name="Espace réservé du contenu 47">
            <a:extLst>
              <a:ext uri="{FF2B5EF4-FFF2-40B4-BE49-F238E27FC236}">
                <a16:creationId xmlns:a16="http://schemas.microsoft.com/office/drawing/2014/main" id="{12070F52-AB91-476E-9FE0-5403568A11DD}"/>
              </a:ext>
            </a:extLst>
          </p:cNvPr>
          <p:cNvSpPr>
            <a:spLocks noGrp="1"/>
          </p:cNvSpPr>
          <p:nvPr>
            <p:ph type="pic" sz="quarter" idx="60"/>
          </p:nvPr>
        </p:nvSpPr>
        <p:spPr>
          <a:xfrm>
            <a:off x="7361474"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45" name="Espace réservé du contenu 47">
            <a:extLst>
              <a:ext uri="{FF2B5EF4-FFF2-40B4-BE49-F238E27FC236}">
                <a16:creationId xmlns:a16="http://schemas.microsoft.com/office/drawing/2014/main" id="{13AE459B-26D7-43FC-BE0B-EF7B119D7D40}"/>
              </a:ext>
            </a:extLst>
          </p:cNvPr>
          <p:cNvSpPr>
            <a:spLocks noGrp="1"/>
          </p:cNvSpPr>
          <p:nvPr>
            <p:ph type="pic" sz="quarter" idx="61"/>
          </p:nvPr>
        </p:nvSpPr>
        <p:spPr>
          <a:xfrm>
            <a:off x="9487536" y="2073439"/>
            <a:ext cx="1621032" cy="1841551"/>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25" name="Espace réservé du titre 4">
            <a:extLst>
              <a:ext uri="{FF2B5EF4-FFF2-40B4-BE49-F238E27FC236}">
                <a16:creationId xmlns:a16="http://schemas.microsoft.com/office/drawing/2014/main" id="{C8ECEE37-7B17-4FD7-2612-FBD357E104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lang="fr-FR">
                <a:solidFill>
                  <a:schemeClr val="accent6"/>
                </a:solidFill>
              </a:defRPr>
            </a:lvl1pPr>
          </a:lstStyle>
          <a:p>
            <a:pPr rtl="0"/>
            <a:r>
              <a:rPr lang="fr-FR"/>
              <a:t>Modifiez le style du titre</a:t>
            </a:r>
          </a:p>
        </p:txBody>
      </p:sp>
      <p:sp>
        <p:nvSpPr>
          <p:cNvPr id="2" name="Espace réservé du pied de page 1">
            <a:extLst>
              <a:ext uri="{FF2B5EF4-FFF2-40B4-BE49-F238E27FC236}">
                <a16:creationId xmlns:a16="http://schemas.microsoft.com/office/drawing/2014/main" id="{F7F2CD23-FF0B-8184-9F40-957043412F1C}"/>
              </a:ext>
            </a:extLst>
          </p:cNvPr>
          <p:cNvSpPr>
            <a:spLocks noGrp="1"/>
          </p:cNvSpPr>
          <p:nvPr>
            <p:ph type="ftr" sz="quarter" idx="62"/>
          </p:nvPr>
        </p:nvSpPr>
        <p:spPr/>
        <p:txBody>
          <a:bodyPr rtlCol="0">
            <a:noAutofit/>
          </a:bodyPr>
          <a:lstStyle>
            <a:lvl1pPr>
              <a:defRPr lang="fr-FR">
                <a:solidFill>
                  <a:schemeClr val="accent6"/>
                </a:solidFill>
              </a:defRPr>
            </a:lvl1pPr>
          </a:lstStyle>
          <a:p>
            <a:pPr rtl="0"/>
            <a:r>
              <a:rPr lang="fr-FR"/>
              <a:t>Titre de la présentation</a:t>
            </a:r>
          </a:p>
        </p:txBody>
      </p:sp>
      <p:sp>
        <p:nvSpPr>
          <p:cNvPr id="3" name="Espace réservé du numéro de diapositive 2">
            <a:extLst>
              <a:ext uri="{FF2B5EF4-FFF2-40B4-BE49-F238E27FC236}">
                <a16:creationId xmlns:a16="http://schemas.microsoft.com/office/drawing/2014/main" id="{7876D293-58F2-B8E9-6576-2676F210D7CF}"/>
              </a:ext>
            </a:extLst>
          </p:cNvPr>
          <p:cNvSpPr>
            <a:spLocks noGrp="1"/>
          </p:cNvSpPr>
          <p:nvPr>
            <p:ph type="sldNum" sz="quarter" idx="63"/>
          </p:nvPr>
        </p:nvSpPr>
        <p:spPr/>
        <p:txBody>
          <a:bodyPr rtlCol="0">
            <a:noAutofit/>
          </a:bodyPr>
          <a:lstStyle>
            <a:lvl1pPr>
              <a:defRPr lang="fr-FR">
                <a:solidFill>
                  <a:schemeClr val="accent6"/>
                </a:solidFill>
              </a:defRPr>
            </a:lvl1pPr>
          </a:lstStyle>
          <a:p>
            <a:pPr rtl="0"/>
            <a:fld id="{47FEACEE-25B4-4A2D-B147-27296E36371D}" type="slidenum">
              <a:rPr lang="fr-FR" altLang="zh-CN" smtClean="0"/>
              <a:pPr rtl="0"/>
              <a:t>‹N°›</a:t>
            </a:fld>
            <a:endParaRPr lang="fr-FR" altLang="zh-CN"/>
          </a:p>
        </p:txBody>
      </p:sp>
    </p:spTree>
    <p:extLst>
      <p:ext uri="{BB962C8B-B14F-4D97-AF65-F5344CB8AC3E}">
        <p14:creationId xmlns:p14="http://schemas.microsoft.com/office/powerpoint/2010/main" val="693317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olonnes">
    <p:spTree>
      <p:nvGrpSpPr>
        <p:cNvPr id="1" name=""/>
        <p:cNvGrpSpPr/>
        <p:nvPr/>
      </p:nvGrpSpPr>
      <p:grpSpPr>
        <a:xfrm>
          <a:off x="0" y="0"/>
          <a:ext cx="0" cy="0"/>
          <a:chOff x="0" y="0"/>
          <a:chExt cx="0" cy="0"/>
        </a:xfrm>
      </p:grpSpPr>
      <p:sp>
        <p:nvSpPr>
          <p:cNvPr id="32" name="Espace réservé du contenu 47">
            <a:extLst>
              <a:ext uri="{FF2B5EF4-FFF2-40B4-BE49-F238E27FC236}">
                <a16:creationId xmlns:a16="http://schemas.microsoft.com/office/drawing/2014/main" id="{67FF6BA4-2B1B-4B51-9FE3-A67E3DCC3184}"/>
              </a:ext>
            </a:extLst>
          </p:cNvPr>
          <p:cNvSpPr>
            <a:spLocks noGrp="1"/>
          </p:cNvSpPr>
          <p:nvPr>
            <p:ph type="body" sz="quarter" idx="32" hasCustomPrompt="1"/>
          </p:nvPr>
        </p:nvSpPr>
        <p:spPr>
          <a:xfrm>
            <a:off x="838200" y="2929823"/>
            <a:ext cx="1865376" cy="2464293"/>
          </a:xfrm>
          <a:prstGeom prst="rect">
            <a:avLst/>
          </a:prstGeom>
          <a:ln w="19050">
            <a:solidFill>
              <a:schemeClr val="accent3"/>
            </a:solidFill>
          </a:ln>
        </p:spPr>
        <p:txBody>
          <a:bodyPr tIns="219456" rtlCol="0">
            <a:noAutofit/>
          </a:bodyPr>
          <a:lstStyle>
            <a:lvl1pPr marL="0" indent="0" algn="ctr">
              <a:lnSpc>
                <a:spcPct val="100000"/>
              </a:lnSpc>
              <a:spcBef>
                <a:spcPts val="0"/>
              </a:spcBef>
              <a:buNone/>
              <a:defRPr lang="fr-FR" sz="15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30" name="Espace réservé du contenu 47">
            <a:extLst>
              <a:ext uri="{FF2B5EF4-FFF2-40B4-BE49-F238E27FC236}">
                <a16:creationId xmlns:a16="http://schemas.microsoft.com/office/drawing/2014/main" id="{88E2377A-ED6B-4D69-A9DC-647CB22A5204}"/>
              </a:ext>
            </a:extLst>
          </p:cNvPr>
          <p:cNvSpPr>
            <a:spLocks noGrp="1"/>
          </p:cNvSpPr>
          <p:nvPr>
            <p:ph type="body" sz="quarter" idx="50" hasCustomPrompt="1"/>
          </p:nvPr>
        </p:nvSpPr>
        <p:spPr>
          <a:xfrm>
            <a:off x="3000303" y="2929823"/>
            <a:ext cx="1867186" cy="2471878"/>
          </a:xfrm>
          <a:prstGeom prst="rect">
            <a:avLst/>
          </a:prstGeom>
          <a:ln w="19050">
            <a:solidFill>
              <a:schemeClr val="accent3"/>
            </a:solidFill>
          </a:ln>
        </p:spPr>
        <p:txBody>
          <a:bodyPr tIns="219456" rtlCol="0">
            <a:noAutofit/>
          </a:bodyPr>
          <a:lstStyle>
            <a:lvl1pPr marL="0" indent="0" algn="ctr">
              <a:lnSpc>
                <a:spcPct val="100000"/>
              </a:lnSpc>
              <a:spcBef>
                <a:spcPts val="0"/>
              </a:spcBef>
              <a:buNone/>
              <a:defRPr lang="fr-FR" sz="15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31" name="Espace réservé du contenu 47">
            <a:extLst>
              <a:ext uri="{FF2B5EF4-FFF2-40B4-BE49-F238E27FC236}">
                <a16:creationId xmlns:a16="http://schemas.microsoft.com/office/drawing/2014/main" id="{ECC27D7D-FA65-E93F-3C7E-AADBF7E0CC2C}"/>
              </a:ext>
            </a:extLst>
          </p:cNvPr>
          <p:cNvSpPr>
            <a:spLocks noGrp="1"/>
          </p:cNvSpPr>
          <p:nvPr>
            <p:ph type="body" sz="quarter" idx="51" hasCustomPrompt="1"/>
          </p:nvPr>
        </p:nvSpPr>
        <p:spPr>
          <a:xfrm>
            <a:off x="5164216" y="2929823"/>
            <a:ext cx="1865376" cy="2464293"/>
          </a:xfrm>
          <a:prstGeom prst="rect">
            <a:avLst/>
          </a:prstGeom>
          <a:ln w="19050">
            <a:solidFill>
              <a:schemeClr val="accent3"/>
            </a:solidFill>
          </a:ln>
        </p:spPr>
        <p:txBody>
          <a:bodyPr tIns="219456" rtlCol="0">
            <a:noAutofit/>
          </a:bodyPr>
          <a:lstStyle>
            <a:lvl1pPr marL="0" indent="0" algn="ctr">
              <a:lnSpc>
                <a:spcPct val="100000"/>
              </a:lnSpc>
              <a:spcBef>
                <a:spcPts val="0"/>
              </a:spcBef>
              <a:buNone/>
              <a:defRPr lang="fr-FR" sz="15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33" name="Espace réservé du contenu 47">
            <a:extLst>
              <a:ext uri="{FF2B5EF4-FFF2-40B4-BE49-F238E27FC236}">
                <a16:creationId xmlns:a16="http://schemas.microsoft.com/office/drawing/2014/main" id="{DF5280E4-E86B-9E17-04A1-072A8148C3BD}"/>
              </a:ext>
            </a:extLst>
          </p:cNvPr>
          <p:cNvSpPr>
            <a:spLocks noGrp="1"/>
          </p:cNvSpPr>
          <p:nvPr>
            <p:ph type="body" sz="quarter" idx="52" hasCustomPrompt="1"/>
          </p:nvPr>
        </p:nvSpPr>
        <p:spPr>
          <a:xfrm>
            <a:off x="7326319" y="2929823"/>
            <a:ext cx="1865376" cy="2464293"/>
          </a:xfrm>
          <a:prstGeom prst="rect">
            <a:avLst/>
          </a:prstGeom>
          <a:ln w="19050">
            <a:solidFill>
              <a:schemeClr val="accent3"/>
            </a:solidFill>
          </a:ln>
        </p:spPr>
        <p:txBody>
          <a:bodyPr tIns="219456" rtlCol="0">
            <a:noAutofit/>
          </a:bodyPr>
          <a:lstStyle>
            <a:lvl1pPr marL="0" indent="0" algn="ctr">
              <a:lnSpc>
                <a:spcPct val="100000"/>
              </a:lnSpc>
              <a:spcBef>
                <a:spcPts val="0"/>
              </a:spcBef>
              <a:buNone/>
              <a:defRPr lang="fr-FR" sz="15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37" name="Espace réservé du contenu 47">
            <a:extLst>
              <a:ext uri="{FF2B5EF4-FFF2-40B4-BE49-F238E27FC236}">
                <a16:creationId xmlns:a16="http://schemas.microsoft.com/office/drawing/2014/main" id="{42F4F0D3-AF64-7F92-FF1C-F5D1DC62A388}"/>
              </a:ext>
            </a:extLst>
          </p:cNvPr>
          <p:cNvSpPr>
            <a:spLocks noGrp="1"/>
          </p:cNvSpPr>
          <p:nvPr>
            <p:ph type="body" sz="quarter" idx="53" hasCustomPrompt="1"/>
          </p:nvPr>
        </p:nvSpPr>
        <p:spPr>
          <a:xfrm>
            <a:off x="9488424" y="2929823"/>
            <a:ext cx="1865376" cy="2464293"/>
          </a:xfrm>
          <a:prstGeom prst="rect">
            <a:avLst/>
          </a:prstGeom>
          <a:ln w="19050">
            <a:solidFill>
              <a:schemeClr val="accent3"/>
            </a:solidFill>
          </a:ln>
        </p:spPr>
        <p:txBody>
          <a:bodyPr tIns="219456" rtlCol="0">
            <a:noAutofit/>
          </a:bodyPr>
          <a:lstStyle>
            <a:lvl1pPr marL="0" indent="0" algn="ctr">
              <a:lnSpc>
                <a:spcPct val="100000"/>
              </a:lnSpc>
              <a:spcBef>
                <a:spcPts val="0"/>
              </a:spcBef>
              <a:buNone/>
              <a:defRPr lang="fr-FR" sz="15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27" name="Espace réservé du contenu 47">
            <a:extLst>
              <a:ext uri="{FF2B5EF4-FFF2-40B4-BE49-F238E27FC236}">
                <a16:creationId xmlns:a16="http://schemas.microsoft.com/office/drawing/2014/main" id="{43D089D6-48B5-43AB-A887-EEF910BA9161}"/>
              </a:ext>
            </a:extLst>
          </p:cNvPr>
          <p:cNvSpPr>
            <a:spLocks noGrp="1"/>
          </p:cNvSpPr>
          <p:nvPr>
            <p:ph type="body" sz="quarter" idx="27" hasCustomPrompt="1"/>
          </p:nvPr>
        </p:nvSpPr>
        <p:spPr>
          <a:xfrm>
            <a:off x="838200" y="2067143"/>
            <a:ext cx="1865376" cy="866219"/>
          </a:xfrm>
          <a:prstGeom prst="rect">
            <a:avLst/>
          </a:prstGeom>
          <a:ln w="19050">
            <a:solidFill>
              <a:schemeClr val="accent3"/>
            </a:solidFill>
          </a:ln>
        </p:spPr>
        <p:txBody>
          <a:bodyPr rtlCol="0" anchor="ctr">
            <a:noAutofit/>
          </a:bodyPr>
          <a:lstStyle>
            <a:lvl1pPr marL="0" indent="0" algn="ctr">
              <a:lnSpc>
                <a:spcPct val="100000"/>
              </a:lnSpc>
              <a:buFontTx/>
              <a:buNone/>
              <a:defRPr lang="fr-FR" sz="1800" b="1" i="0">
                <a:solidFill>
                  <a:schemeClr val="accent6"/>
                </a:solidFill>
                <a:latin typeface="+mn-lt"/>
              </a:defRPr>
            </a:lvl1pPr>
          </a:lstStyle>
          <a:p>
            <a:pPr lvl="0" rtl="0"/>
            <a:r>
              <a:rPr lang="fr-FR"/>
              <a:t>Cliquez pour modifier le style du titre du masque</a:t>
            </a:r>
            <a:endParaRPr lang="fr-FR" altLang="en-US"/>
          </a:p>
        </p:txBody>
      </p:sp>
      <p:sp>
        <p:nvSpPr>
          <p:cNvPr id="24" name="Espace réservé du titre 4">
            <a:extLst>
              <a:ext uri="{FF2B5EF4-FFF2-40B4-BE49-F238E27FC236}">
                <a16:creationId xmlns:a16="http://schemas.microsoft.com/office/drawing/2014/main" id="{69ABDED2-7EB3-3ABE-90D0-E6C00F806D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lang="fr-FR">
                <a:solidFill>
                  <a:schemeClr val="accent6"/>
                </a:solidFill>
              </a:defRPr>
            </a:lvl1pPr>
          </a:lstStyle>
          <a:p>
            <a:pPr rtl="0"/>
            <a:r>
              <a:rPr lang="fr-FR"/>
              <a:t>Modifiez le style du titre</a:t>
            </a:r>
          </a:p>
        </p:txBody>
      </p:sp>
      <p:sp>
        <p:nvSpPr>
          <p:cNvPr id="25" name="Espace réservé du contenu 47">
            <a:extLst>
              <a:ext uri="{FF2B5EF4-FFF2-40B4-BE49-F238E27FC236}">
                <a16:creationId xmlns:a16="http://schemas.microsoft.com/office/drawing/2014/main" id="{476A31DC-7395-007C-8BA1-C38E5B289CF5}"/>
              </a:ext>
            </a:extLst>
          </p:cNvPr>
          <p:cNvSpPr>
            <a:spLocks noGrp="1"/>
          </p:cNvSpPr>
          <p:nvPr>
            <p:ph type="body" sz="quarter" idx="46" hasCustomPrompt="1"/>
          </p:nvPr>
        </p:nvSpPr>
        <p:spPr>
          <a:xfrm>
            <a:off x="3000756" y="2067143"/>
            <a:ext cx="1865376" cy="866219"/>
          </a:xfrm>
          <a:prstGeom prst="rect">
            <a:avLst/>
          </a:prstGeom>
          <a:ln w="19050">
            <a:solidFill>
              <a:schemeClr val="accent3"/>
            </a:solidFill>
          </a:ln>
        </p:spPr>
        <p:txBody>
          <a:bodyPr rtlCol="0" anchor="ctr">
            <a:noAutofit/>
          </a:bodyPr>
          <a:lstStyle>
            <a:lvl1pPr marL="0" indent="0" algn="ctr">
              <a:lnSpc>
                <a:spcPct val="100000"/>
              </a:lnSpc>
              <a:buFontTx/>
              <a:buNone/>
              <a:defRPr lang="fr-FR" sz="1800" b="1" i="0">
                <a:solidFill>
                  <a:schemeClr val="accent6"/>
                </a:solidFill>
                <a:latin typeface="+mn-lt"/>
              </a:defRPr>
            </a:lvl1pPr>
          </a:lstStyle>
          <a:p>
            <a:pPr lvl="0" rtl="0"/>
            <a:r>
              <a:rPr lang="fr-FR"/>
              <a:t>Cliquez pour modifier le style du titre du masque</a:t>
            </a:r>
            <a:endParaRPr lang="fr-FR" altLang="en-US"/>
          </a:p>
        </p:txBody>
      </p:sp>
      <p:sp>
        <p:nvSpPr>
          <p:cNvPr id="26" name="Espace réservé du contenu 47">
            <a:extLst>
              <a:ext uri="{FF2B5EF4-FFF2-40B4-BE49-F238E27FC236}">
                <a16:creationId xmlns:a16="http://schemas.microsoft.com/office/drawing/2014/main" id="{35CE0786-D87B-DD89-C418-C53C1B7E610B}"/>
              </a:ext>
            </a:extLst>
          </p:cNvPr>
          <p:cNvSpPr>
            <a:spLocks noGrp="1"/>
          </p:cNvSpPr>
          <p:nvPr>
            <p:ph type="body" sz="quarter" idx="47" hasCustomPrompt="1"/>
          </p:nvPr>
        </p:nvSpPr>
        <p:spPr>
          <a:xfrm>
            <a:off x="5163312" y="2067143"/>
            <a:ext cx="1865376" cy="866219"/>
          </a:xfrm>
          <a:prstGeom prst="rect">
            <a:avLst/>
          </a:prstGeom>
          <a:ln w="19050">
            <a:solidFill>
              <a:schemeClr val="accent3"/>
            </a:solidFill>
          </a:ln>
        </p:spPr>
        <p:txBody>
          <a:bodyPr rtlCol="0" anchor="ctr">
            <a:noAutofit/>
          </a:bodyPr>
          <a:lstStyle>
            <a:lvl1pPr marL="0" indent="0" algn="ctr">
              <a:lnSpc>
                <a:spcPct val="100000"/>
              </a:lnSpc>
              <a:buFontTx/>
              <a:buNone/>
              <a:defRPr lang="fr-FR" sz="1800" b="1" i="0">
                <a:solidFill>
                  <a:schemeClr val="accent6"/>
                </a:solidFill>
                <a:latin typeface="+mn-lt"/>
              </a:defRPr>
            </a:lvl1pPr>
          </a:lstStyle>
          <a:p>
            <a:pPr lvl="0" rtl="0"/>
            <a:r>
              <a:rPr lang="fr-FR"/>
              <a:t>Cliquez pour modifier le style du titre du masque</a:t>
            </a:r>
            <a:endParaRPr lang="fr-FR" altLang="en-US"/>
          </a:p>
        </p:txBody>
      </p:sp>
      <p:sp>
        <p:nvSpPr>
          <p:cNvPr id="28" name="Espace réservé du contenu 47">
            <a:extLst>
              <a:ext uri="{FF2B5EF4-FFF2-40B4-BE49-F238E27FC236}">
                <a16:creationId xmlns:a16="http://schemas.microsoft.com/office/drawing/2014/main" id="{7C7F2E6C-1DCD-3C6A-4830-5BF230A3AAB2}"/>
              </a:ext>
            </a:extLst>
          </p:cNvPr>
          <p:cNvSpPr>
            <a:spLocks noGrp="1"/>
          </p:cNvSpPr>
          <p:nvPr>
            <p:ph type="body" sz="quarter" idx="48" hasCustomPrompt="1"/>
          </p:nvPr>
        </p:nvSpPr>
        <p:spPr>
          <a:xfrm>
            <a:off x="7325868" y="2067143"/>
            <a:ext cx="1865376" cy="866219"/>
          </a:xfrm>
          <a:prstGeom prst="rect">
            <a:avLst/>
          </a:prstGeom>
          <a:ln w="19050">
            <a:solidFill>
              <a:schemeClr val="accent3"/>
            </a:solidFill>
          </a:ln>
        </p:spPr>
        <p:txBody>
          <a:bodyPr rtlCol="0" anchor="ctr">
            <a:noAutofit/>
          </a:bodyPr>
          <a:lstStyle>
            <a:lvl1pPr marL="0" indent="0" algn="ctr">
              <a:lnSpc>
                <a:spcPct val="100000"/>
              </a:lnSpc>
              <a:buFontTx/>
              <a:buNone/>
              <a:defRPr lang="fr-FR" sz="1800" b="1" i="0">
                <a:solidFill>
                  <a:schemeClr val="accent6"/>
                </a:solidFill>
                <a:latin typeface="+mn-lt"/>
              </a:defRPr>
            </a:lvl1pPr>
          </a:lstStyle>
          <a:p>
            <a:pPr lvl="0" rtl="0"/>
            <a:r>
              <a:rPr lang="fr-FR"/>
              <a:t>Cliquez pour modifier le style du titre du masque</a:t>
            </a:r>
            <a:endParaRPr lang="fr-FR" altLang="en-US"/>
          </a:p>
        </p:txBody>
      </p:sp>
      <p:sp>
        <p:nvSpPr>
          <p:cNvPr id="29" name="Espace réservé du contenu 47">
            <a:extLst>
              <a:ext uri="{FF2B5EF4-FFF2-40B4-BE49-F238E27FC236}">
                <a16:creationId xmlns:a16="http://schemas.microsoft.com/office/drawing/2014/main" id="{56A87F6E-D6C5-8903-BC20-313810046034}"/>
              </a:ext>
            </a:extLst>
          </p:cNvPr>
          <p:cNvSpPr>
            <a:spLocks noGrp="1"/>
          </p:cNvSpPr>
          <p:nvPr>
            <p:ph type="body" sz="quarter" idx="49" hasCustomPrompt="1"/>
          </p:nvPr>
        </p:nvSpPr>
        <p:spPr>
          <a:xfrm>
            <a:off x="9488424" y="2067143"/>
            <a:ext cx="1865376" cy="866219"/>
          </a:xfrm>
          <a:prstGeom prst="rect">
            <a:avLst/>
          </a:prstGeom>
          <a:ln w="19050">
            <a:solidFill>
              <a:schemeClr val="accent3"/>
            </a:solidFill>
          </a:ln>
        </p:spPr>
        <p:txBody>
          <a:bodyPr rtlCol="0" anchor="ctr">
            <a:noAutofit/>
          </a:bodyPr>
          <a:lstStyle>
            <a:lvl1pPr marL="0" indent="0" algn="ctr">
              <a:lnSpc>
                <a:spcPct val="100000"/>
              </a:lnSpc>
              <a:buFontTx/>
              <a:buNone/>
              <a:defRPr lang="fr-FR" sz="1800" b="1" i="0">
                <a:solidFill>
                  <a:schemeClr val="accent6"/>
                </a:solidFill>
                <a:latin typeface="+mn-lt"/>
              </a:defRPr>
            </a:lvl1pPr>
          </a:lstStyle>
          <a:p>
            <a:pPr lvl="0" rtl="0"/>
            <a:r>
              <a:rPr lang="fr-FR"/>
              <a:t>Cliquez pour modifier le style du titre du masque</a:t>
            </a:r>
            <a:endParaRPr lang="fr-FR" altLang="en-US"/>
          </a:p>
        </p:txBody>
      </p:sp>
      <p:sp>
        <p:nvSpPr>
          <p:cNvPr id="11" name="Espace réservé du pied de page 10">
            <a:extLst>
              <a:ext uri="{FF2B5EF4-FFF2-40B4-BE49-F238E27FC236}">
                <a16:creationId xmlns:a16="http://schemas.microsoft.com/office/drawing/2014/main" id="{7218367E-FDD8-A1F8-8E0F-A365771B85F7}"/>
              </a:ext>
            </a:extLst>
          </p:cNvPr>
          <p:cNvSpPr>
            <a:spLocks noGrp="1"/>
          </p:cNvSpPr>
          <p:nvPr>
            <p:ph type="ftr" sz="quarter" idx="54"/>
          </p:nvPr>
        </p:nvSpPr>
        <p:spPr/>
        <p:txBody>
          <a:bodyPr rtlCol="0">
            <a:noAutofit/>
          </a:bodyPr>
          <a:lstStyle>
            <a:defPPr>
              <a:defRPr lang="fr-FR"/>
            </a:defPPr>
          </a:lstStyle>
          <a:p>
            <a:pPr rtl="0"/>
            <a:r>
              <a:rPr lang="fr-FR" noProof="0"/>
              <a:t>Titre de la présentation</a:t>
            </a:r>
          </a:p>
        </p:txBody>
      </p:sp>
      <p:sp>
        <p:nvSpPr>
          <p:cNvPr id="12" name="Espace réservé du numéro de diapositive 11">
            <a:extLst>
              <a:ext uri="{FF2B5EF4-FFF2-40B4-BE49-F238E27FC236}">
                <a16:creationId xmlns:a16="http://schemas.microsoft.com/office/drawing/2014/main" id="{77ECE300-0AB8-85A0-D4D3-B948DDA7B00F}"/>
              </a:ext>
            </a:extLst>
          </p:cNvPr>
          <p:cNvSpPr>
            <a:spLocks noGrp="1"/>
          </p:cNvSpPr>
          <p:nvPr>
            <p:ph type="sldNum" sz="quarter" idx="55"/>
          </p:nvPr>
        </p:nvSpPr>
        <p:spPr/>
        <p:txBody>
          <a:bodyPr rtlCol="0">
            <a:noAutofit/>
          </a:bodyPr>
          <a:lstStyle>
            <a:defPPr>
              <a:defRPr lang="fr-FR"/>
            </a:defPPr>
          </a:lstStyle>
          <a:p>
            <a:pPr rtl="0"/>
            <a:fld id="{47FEACEE-25B4-4A2D-B147-27296E36371D}" type="slidenum">
              <a:rPr lang="fr-FR" altLang="zh-CN" noProof="0" smtClean="0"/>
              <a:pPr rtl="0"/>
              <a:t>‹N°›</a:t>
            </a:fld>
            <a:endParaRPr lang="fr-FR" altLang="zh-CN" noProof="0"/>
          </a:p>
        </p:txBody>
      </p:sp>
    </p:spTree>
    <p:extLst>
      <p:ext uri="{BB962C8B-B14F-4D97-AF65-F5344CB8AC3E}">
        <p14:creationId xmlns:p14="http://schemas.microsoft.com/office/powerpoint/2010/main" val="2649859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66" name="Forme libre : Forme 25">
            <a:extLst>
              <a:ext uri="{FF2B5EF4-FFF2-40B4-BE49-F238E27FC236}">
                <a16:creationId xmlns:a16="http://schemas.microsoft.com/office/drawing/2014/main" id="{D61EE2E4-C5DD-4944-B70C-8F0A3F741A59}"/>
              </a:ext>
            </a:extLst>
          </p:cNvPr>
          <p:cNvSpPr/>
          <p:nvPr userDrawn="1"/>
        </p:nvSpPr>
        <p:spPr>
          <a:xfrm>
            <a:off x="1295508" y="3039919"/>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67" name="Forme libre : Forme 26">
            <a:extLst>
              <a:ext uri="{FF2B5EF4-FFF2-40B4-BE49-F238E27FC236}">
                <a16:creationId xmlns:a16="http://schemas.microsoft.com/office/drawing/2014/main" id="{91FA36A8-94E8-4069-B957-F7145D77BD5F}"/>
              </a:ext>
            </a:extLst>
          </p:cNvPr>
          <p:cNvSpPr/>
          <p:nvPr userDrawn="1"/>
        </p:nvSpPr>
        <p:spPr>
          <a:xfrm>
            <a:off x="3670763"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68" name="Forme libre : Forme 27">
            <a:extLst>
              <a:ext uri="{FF2B5EF4-FFF2-40B4-BE49-F238E27FC236}">
                <a16:creationId xmlns:a16="http://schemas.microsoft.com/office/drawing/2014/main" id="{7D38D67C-B6B8-4EB2-BC07-4A8128F44D16}"/>
              </a:ext>
            </a:extLst>
          </p:cNvPr>
          <p:cNvSpPr/>
          <p:nvPr userDrawn="1"/>
        </p:nvSpPr>
        <p:spPr>
          <a:xfrm>
            <a:off x="4865676" y="3722308"/>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69" name="Forme libre : Forme 28">
            <a:extLst>
              <a:ext uri="{FF2B5EF4-FFF2-40B4-BE49-F238E27FC236}">
                <a16:creationId xmlns:a16="http://schemas.microsoft.com/office/drawing/2014/main" id="{6B2E4C8C-D96E-4A66-A3D2-3580DACCF801}"/>
              </a:ext>
            </a:extLst>
          </p:cNvPr>
          <p:cNvSpPr/>
          <p:nvPr userDrawn="1"/>
        </p:nvSpPr>
        <p:spPr>
          <a:xfrm>
            <a:off x="7245668" y="3725411"/>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0" name="Forme libre : Forme 29">
            <a:extLst>
              <a:ext uri="{FF2B5EF4-FFF2-40B4-BE49-F238E27FC236}">
                <a16:creationId xmlns:a16="http://schemas.microsoft.com/office/drawing/2014/main" id="{74E0B8B0-45C7-4733-BBDC-B82F9307E431}"/>
              </a:ext>
            </a:extLst>
          </p:cNvPr>
          <p:cNvSpPr/>
          <p:nvPr userDrawn="1"/>
        </p:nvSpPr>
        <p:spPr>
          <a:xfrm>
            <a:off x="8440729" y="1677046"/>
            <a:ext cx="2375255" cy="273493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cap="flat" cmpd="sng" algn="ctr">
            <a:solidFill>
              <a:schemeClr val="accent3"/>
            </a:solid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1" name="Forme libre : Forme 30">
            <a:extLst>
              <a:ext uri="{FF2B5EF4-FFF2-40B4-BE49-F238E27FC236}">
                <a16:creationId xmlns:a16="http://schemas.microsoft.com/office/drawing/2014/main" id="{F0BBECC2-631C-4C53-A9E8-6C87D48A3B01}"/>
              </a:ext>
            </a:extLst>
          </p:cNvPr>
          <p:cNvSpPr/>
          <p:nvPr userDrawn="1"/>
        </p:nvSpPr>
        <p:spPr>
          <a:xfrm>
            <a:off x="1274779" y="1667026"/>
            <a:ext cx="7152768" cy="2736950"/>
          </a:xfrm>
          <a:custGeom>
            <a:avLst/>
            <a:gdLst>
              <a:gd name="connsiteX0" fmla="*/ 0 w 5958191"/>
              <a:gd name="connsiteY0" fmla="*/ 2052536 h 2733472"/>
              <a:gd name="connsiteX1" fmla="*/ 1186774 w 5958191"/>
              <a:gd name="connsiteY1" fmla="*/ 1361872 h 2733472"/>
              <a:gd name="connsiteX2" fmla="*/ 2368685 w 5958191"/>
              <a:gd name="connsiteY2" fmla="*/ 2057400 h 2733472"/>
              <a:gd name="connsiteX3" fmla="*/ 2378413 w 5958191"/>
              <a:gd name="connsiteY3" fmla="*/ 690664 h 2733472"/>
              <a:gd name="connsiteX4" fmla="*/ 3570051 w 5958191"/>
              <a:gd name="connsiteY4" fmla="*/ 0 h 2733472"/>
              <a:gd name="connsiteX5" fmla="*/ 4761689 w 5958191"/>
              <a:gd name="connsiteY5" fmla="*/ 680936 h 2733472"/>
              <a:gd name="connsiteX6" fmla="*/ 4756825 w 5958191"/>
              <a:gd name="connsiteY6" fmla="*/ 2052536 h 2733472"/>
              <a:gd name="connsiteX7" fmla="*/ 5958191 w 5958191"/>
              <a:gd name="connsiteY7" fmla="*/ 2733472 h 2733472"/>
              <a:gd name="connsiteX8" fmla="*/ 5958191 w 5958191"/>
              <a:gd name="connsiteY8" fmla="*/ 2733472 h 2733472"/>
              <a:gd name="connsiteX0" fmla="*/ 0 w 7159557"/>
              <a:gd name="connsiteY0" fmla="*/ 2052536 h 2733472"/>
              <a:gd name="connsiteX1" fmla="*/ 1186774 w 7159557"/>
              <a:gd name="connsiteY1" fmla="*/ 1361872 h 2733472"/>
              <a:gd name="connsiteX2" fmla="*/ 2368685 w 7159557"/>
              <a:gd name="connsiteY2" fmla="*/ 2057400 h 2733472"/>
              <a:gd name="connsiteX3" fmla="*/ 2378413 w 7159557"/>
              <a:gd name="connsiteY3" fmla="*/ 690664 h 2733472"/>
              <a:gd name="connsiteX4" fmla="*/ 3570051 w 7159557"/>
              <a:gd name="connsiteY4" fmla="*/ 0 h 2733472"/>
              <a:gd name="connsiteX5" fmla="*/ 4761689 w 7159557"/>
              <a:gd name="connsiteY5" fmla="*/ 680936 h 2733472"/>
              <a:gd name="connsiteX6" fmla="*/ 4756825 w 7159557"/>
              <a:gd name="connsiteY6" fmla="*/ 2052536 h 2733472"/>
              <a:gd name="connsiteX7" fmla="*/ 5958191 w 7159557"/>
              <a:gd name="connsiteY7" fmla="*/ 2733472 h 2733472"/>
              <a:gd name="connsiteX8" fmla="*/ 7159557 w 7159557"/>
              <a:gd name="connsiteY8" fmla="*/ 2067128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62264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7400 h 2733472"/>
              <a:gd name="connsiteX0" fmla="*/ 0 w 7164420"/>
              <a:gd name="connsiteY0" fmla="*/ 2052536 h 2733472"/>
              <a:gd name="connsiteX1" fmla="*/ 1186774 w 7164420"/>
              <a:gd name="connsiteY1" fmla="*/ 1361872 h 2733472"/>
              <a:gd name="connsiteX2" fmla="*/ 2368685 w 7164420"/>
              <a:gd name="connsiteY2" fmla="*/ 2057400 h 2733472"/>
              <a:gd name="connsiteX3" fmla="*/ 2378413 w 7164420"/>
              <a:gd name="connsiteY3" fmla="*/ 690664 h 2733472"/>
              <a:gd name="connsiteX4" fmla="*/ 3570051 w 7164420"/>
              <a:gd name="connsiteY4" fmla="*/ 0 h 2733472"/>
              <a:gd name="connsiteX5" fmla="*/ 4761689 w 7164420"/>
              <a:gd name="connsiteY5" fmla="*/ 680936 h 2733472"/>
              <a:gd name="connsiteX6" fmla="*/ 4756825 w 7164420"/>
              <a:gd name="connsiteY6" fmla="*/ 2052536 h 2733472"/>
              <a:gd name="connsiteX7" fmla="*/ 5958191 w 7164420"/>
              <a:gd name="connsiteY7" fmla="*/ 2733472 h 2733472"/>
              <a:gd name="connsiteX8" fmla="*/ 7164420 w 7164420"/>
              <a:gd name="connsiteY8" fmla="*/ 2052536 h 2733472"/>
              <a:gd name="connsiteX0" fmla="*/ 0 w 7159556"/>
              <a:gd name="connsiteY0" fmla="*/ 2052536 h 2733472"/>
              <a:gd name="connsiteX1" fmla="*/ 1186774 w 7159556"/>
              <a:gd name="connsiteY1" fmla="*/ 1361872 h 2733472"/>
              <a:gd name="connsiteX2" fmla="*/ 2368685 w 7159556"/>
              <a:gd name="connsiteY2" fmla="*/ 2057400 h 2733472"/>
              <a:gd name="connsiteX3" fmla="*/ 2378413 w 7159556"/>
              <a:gd name="connsiteY3" fmla="*/ 690664 h 2733472"/>
              <a:gd name="connsiteX4" fmla="*/ 3570051 w 7159556"/>
              <a:gd name="connsiteY4" fmla="*/ 0 h 2733472"/>
              <a:gd name="connsiteX5" fmla="*/ 4761689 w 7159556"/>
              <a:gd name="connsiteY5" fmla="*/ 680936 h 2733472"/>
              <a:gd name="connsiteX6" fmla="*/ 4756825 w 7159556"/>
              <a:gd name="connsiteY6" fmla="*/ 2052536 h 2733472"/>
              <a:gd name="connsiteX7" fmla="*/ 5958191 w 7159556"/>
              <a:gd name="connsiteY7" fmla="*/ 2733472 h 2733472"/>
              <a:gd name="connsiteX8" fmla="*/ 7159556 w 7159556"/>
              <a:gd name="connsiteY8" fmla="*/ 2052536 h 2733472"/>
              <a:gd name="connsiteX0" fmla="*/ 0 w 7145649"/>
              <a:gd name="connsiteY0" fmla="*/ 2049060 h 2733472"/>
              <a:gd name="connsiteX1" fmla="*/ 1172867 w 7145649"/>
              <a:gd name="connsiteY1" fmla="*/ 1361872 h 2733472"/>
              <a:gd name="connsiteX2" fmla="*/ 2354778 w 7145649"/>
              <a:gd name="connsiteY2" fmla="*/ 2057400 h 2733472"/>
              <a:gd name="connsiteX3" fmla="*/ 2364506 w 7145649"/>
              <a:gd name="connsiteY3" fmla="*/ 690664 h 2733472"/>
              <a:gd name="connsiteX4" fmla="*/ 3556144 w 7145649"/>
              <a:gd name="connsiteY4" fmla="*/ 0 h 2733472"/>
              <a:gd name="connsiteX5" fmla="*/ 4747782 w 7145649"/>
              <a:gd name="connsiteY5" fmla="*/ 680936 h 2733472"/>
              <a:gd name="connsiteX6" fmla="*/ 4742918 w 7145649"/>
              <a:gd name="connsiteY6" fmla="*/ 2052536 h 2733472"/>
              <a:gd name="connsiteX7" fmla="*/ 5944284 w 7145649"/>
              <a:gd name="connsiteY7" fmla="*/ 2733472 h 2733472"/>
              <a:gd name="connsiteX8" fmla="*/ 7145649 w 7145649"/>
              <a:gd name="connsiteY8" fmla="*/ 2052536 h 2733472"/>
              <a:gd name="connsiteX0" fmla="*/ 0 w 7156079"/>
              <a:gd name="connsiteY0" fmla="*/ 2035152 h 2733472"/>
              <a:gd name="connsiteX1" fmla="*/ 1183297 w 7156079"/>
              <a:gd name="connsiteY1" fmla="*/ 1361872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5208 w 7156079"/>
              <a:gd name="connsiteY2" fmla="*/ 205740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61731 w 7156079"/>
              <a:gd name="connsiteY2" fmla="*/ 2029586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82592 w 7156079"/>
              <a:gd name="connsiteY2" fmla="*/ 2033063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35152 h 2733472"/>
              <a:gd name="connsiteX1" fmla="*/ 1183297 w 7156079"/>
              <a:gd name="connsiteY1" fmla="*/ 1344488 h 2733472"/>
              <a:gd name="connsiteX2" fmla="*/ 2372162 w 7156079"/>
              <a:gd name="connsiteY2" fmla="*/ 2026110 h 2733472"/>
              <a:gd name="connsiteX3" fmla="*/ 2374936 w 7156079"/>
              <a:gd name="connsiteY3" fmla="*/ 690664 h 2733472"/>
              <a:gd name="connsiteX4" fmla="*/ 3566574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6 h 2761286"/>
              <a:gd name="connsiteX1" fmla="*/ 1183297 w 7156079"/>
              <a:gd name="connsiteY1" fmla="*/ 1372302 h 2761286"/>
              <a:gd name="connsiteX2" fmla="*/ 2372162 w 7156079"/>
              <a:gd name="connsiteY2" fmla="*/ 2053924 h 2761286"/>
              <a:gd name="connsiteX3" fmla="*/ 2374936 w 7156079"/>
              <a:gd name="connsiteY3" fmla="*/ 71847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62966 h 2761286"/>
              <a:gd name="connsiteX1" fmla="*/ 1183297 w 7156079"/>
              <a:gd name="connsiteY1" fmla="*/ 1372302 h 2761286"/>
              <a:gd name="connsiteX2" fmla="*/ 2372162 w 7156079"/>
              <a:gd name="connsiteY2" fmla="*/ 2053924 h 2761286"/>
              <a:gd name="connsiteX3" fmla="*/ 2371460 w 7156079"/>
              <a:gd name="connsiteY3" fmla="*/ 708048 h 2761286"/>
              <a:gd name="connsiteX4" fmla="*/ 3577004 w 7156079"/>
              <a:gd name="connsiteY4" fmla="*/ 0 h 2761286"/>
              <a:gd name="connsiteX5" fmla="*/ 4758212 w 7156079"/>
              <a:gd name="connsiteY5" fmla="*/ 708750 h 2761286"/>
              <a:gd name="connsiteX6" fmla="*/ 4753348 w 7156079"/>
              <a:gd name="connsiteY6" fmla="*/ 2080350 h 2761286"/>
              <a:gd name="connsiteX7" fmla="*/ 5954714 w 7156079"/>
              <a:gd name="connsiteY7" fmla="*/ 2761286 h 2761286"/>
              <a:gd name="connsiteX8" fmla="*/ 7156079 w 7156079"/>
              <a:gd name="connsiteY8" fmla="*/ 2080350 h 2761286"/>
              <a:gd name="connsiteX0" fmla="*/ 0 w 7156079"/>
              <a:gd name="connsiteY0" fmla="*/ 2035152 h 2733472"/>
              <a:gd name="connsiteX1" fmla="*/ 1183297 w 7156079"/>
              <a:gd name="connsiteY1" fmla="*/ 1344488 h 2733472"/>
              <a:gd name="connsiteX2" fmla="*/ 2372162 w 7156079"/>
              <a:gd name="connsiteY2" fmla="*/ 2026110 h 2733472"/>
              <a:gd name="connsiteX3" fmla="*/ 2371460 w 7156079"/>
              <a:gd name="connsiteY3" fmla="*/ 680234 h 2733472"/>
              <a:gd name="connsiteX4" fmla="*/ 3573527 w 7156079"/>
              <a:gd name="connsiteY4" fmla="*/ 0 h 2733472"/>
              <a:gd name="connsiteX5" fmla="*/ 4758212 w 7156079"/>
              <a:gd name="connsiteY5" fmla="*/ 680936 h 2733472"/>
              <a:gd name="connsiteX6" fmla="*/ 4753348 w 7156079"/>
              <a:gd name="connsiteY6" fmla="*/ 2052536 h 2733472"/>
              <a:gd name="connsiteX7" fmla="*/ 5954714 w 7156079"/>
              <a:gd name="connsiteY7" fmla="*/ 2733472 h 2733472"/>
              <a:gd name="connsiteX8" fmla="*/ 7156079 w 7156079"/>
              <a:gd name="connsiteY8" fmla="*/ 2052536 h 2733472"/>
              <a:gd name="connsiteX0" fmla="*/ 0 w 7156079"/>
              <a:gd name="connsiteY0" fmla="*/ 2062967 h 2761287"/>
              <a:gd name="connsiteX1" fmla="*/ 1183297 w 7156079"/>
              <a:gd name="connsiteY1" fmla="*/ 1372303 h 2761287"/>
              <a:gd name="connsiteX2" fmla="*/ 2372162 w 7156079"/>
              <a:gd name="connsiteY2" fmla="*/ 2053925 h 2761287"/>
              <a:gd name="connsiteX3" fmla="*/ 2371460 w 7156079"/>
              <a:gd name="connsiteY3" fmla="*/ 708049 h 2761287"/>
              <a:gd name="connsiteX4" fmla="*/ 3563096 w 7156079"/>
              <a:gd name="connsiteY4" fmla="*/ 0 h 2761287"/>
              <a:gd name="connsiteX5" fmla="*/ 4758212 w 7156079"/>
              <a:gd name="connsiteY5" fmla="*/ 708751 h 2761287"/>
              <a:gd name="connsiteX6" fmla="*/ 4753348 w 7156079"/>
              <a:gd name="connsiteY6" fmla="*/ 2080351 h 2761287"/>
              <a:gd name="connsiteX7" fmla="*/ 5954714 w 7156079"/>
              <a:gd name="connsiteY7" fmla="*/ 2761287 h 2761287"/>
              <a:gd name="connsiteX8" fmla="*/ 7156079 w 7156079"/>
              <a:gd name="connsiteY8" fmla="*/ 2080351 h 2761287"/>
              <a:gd name="connsiteX0" fmla="*/ 0 w 7156079"/>
              <a:gd name="connsiteY0" fmla="*/ 2045583 h 2743903"/>
              <a:gd name="connsiteX1" fmla="*/ 1183297 w 7156079"/>
              <a:gd name="connsiteY1" fmla="*/ 1354919 h 2743903"/>
              <a:gd name="connsiteX2" fmla="*/ 2372162 w 7156079"/>
              <a:gd name="connsiteY2" fmla="*/ 2036541 h 2743903"/>
              <a:gd name="connsiteX3" fmla="*/ 2371460 w 7156079"/>
              <a:gd name="connsiteY3" fmla="*/ 690665 h 2743903"/>
              <a:gd name="connsiteX4" fmla="*/ 3563096 w 7156079"/>
              <a:gd name="connsiteY4" fmla="*/ 0 h 2743903"/>
              <a:gd name="connsiteX5" fmla="*/ 4758212 w 7156079"/>
              <a:gd name="connsiteY5" fmla="*/ 691367 h 2743903"/>
              <a:gd name="connsiteX6" fmla="*/ 4753348 w 7156079"/>
              <a:gd name="connsiteY6" fmla="*/ 2062967 h 2743903"/>
              <a:gd name="connsiteX7" fmla="*/ 5954714 w 7156079"/>
              <a:gd name="connsiteY7" fmla="*/ 2743903 h 2743903"/>
              <a:gd name="connsiteX8" fmla="*/ 7156079 w 7156079"/>
              <a:gd name="connsiteY8" fmla="*/ 2062967 h 2743903"/>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8212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53348 w 7156079"/>
              <a:gd name="connsiteY6" fmla="*/ 2069921 h 2750857"/>
              <a:gd name="connsiteX7" fmla="*/ 5954714 w 7156079"/>
              <a:gd name="connsiteY7" fmla="*/ 2750857 h 2750857"/>
              <a:gd name="connsiteX8" fmla="*/ 7156079 w 7156079"/>
              <a:gd name="connsiteY8" fmla="*/ 2069921 h 2750857"/>
              <a:gd name="connsiteX0" fmla="*/ 0 w 7156079"/>
              <a:gd name="connsiteY0" fmla="*/ 2052537 h 2750857"/>
              <a:gd name="connsiteX1" fmla="*/ 1183297 w 7156079"/>
              <a:gd name="connsiteY1" fmla="*/ 1361873 h 2750857"/>
              <a:gd name="connsiteX2" fmla="*/ 2372162 w 7156079"/>
              <a:gd name="connsiteY2" fmla="*/ 2043495 h 2750857"/>
              <a:gd name="connsiteX3" fmla="*/ 2371460 w 7156079"/>
              <a:gd name="connsiteY3" fmla="*/ 697619 h 2750857"/>
              <a:gd name="connsiteX4" fmla="*/ 3559620 w 7156079"/>
              <a:gd name="connsiteY4" fmla="*/ 0 h 2750857"/>
              <a:gd name="connsiteX5" fmla="*/ 4751259 w 7156079"/>
              <a:gd name="connsiteY5" fmla="*/ 698321 h 2750857"/>
              <a:gd name="connsiteX6" fmla="*/ 4742917 w 7156079"/>
              <a:gd name="connsiteY6" fmla="*/ 2062967 h 2750857"/>
              <a:gd name="connsiteX7" fmla="*/ 5954714 w 7156079"/>
              <a:gd name="connsiteY7" fmla="*/ 2750857 h 2750857"/>
              <a:gd name="connsiteX8" fmla="*/ 7156079 w 7156079"/>
              <a:gd name="connsiteY8" fmla="*/ 2069921 h 2750857"/>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62967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60301 w 7156079"/>
              <a:gd name="connsiteY6" fmla="*/ 2052536 h 2736950"/>
              <a:gd name="connsiteX7" fmla="*/ 5954714 w 7156079"/>
              <a:gd name="connsiteY7" fmla="*/ 2736950 h 2736950"/>
              <a:gd name="connsiteX8" fmla="*/ 7156079 w 7156079"/>
              <a:gd name="connsiteY8" fmla="*/ 2069921 h 2736950"/>
              <a:gd name="connsiteX0" fmla="*/ 0 w 7156079"/>
              <a:gd name="connsiteY0" fmla="*/ 2052537 h 2736950"/>
              <a:gd name="connsiteX1" fmla="*/ 1183297 w 7156079"/>
              <a:gd name="connsiteY1" fmla="*/ 1361873 h 2736950"/>
              <a:gd name="connsiteX2" fmla="*/ 2372162 w 7156079"/>
              <a:gd name="connsiteY2" fmla="*/ 2043495 h 2736950"/>
              <a:gd name="connsiteX3" fmla="*/ 2371460 w 7156079"/>
              <a:gd name="connsiteY3" fmla="*/ 697619 h 2736950"/>
              <a:gd name="connsiteX4" fmla="*/ 3559620 w 7156079"/>
              <a:gd name="connsiteY4" fmla="*/ 0 h 2736950"/>
              <a:gd name="connsiteX5" fmla="*/ 4751259 w 7156079"/>
              <a:gd name="connsiteY5" fmla="*/ 698321 h 2736950"/>
              <a:gd name="connsiteX6" fmla="*/ 4742917 w 7156079"/>
              <a:gd name="connsiteY6" fmla="*/ 2052536 h 2736950"/>
              <a:gd name="connsiteX7" fmla="*/ 5954714 w 7156079"/>
              <a:gd name="connsiteY7" fmla="*/ 2736950 h 2736950"/>
              <a:gd name="connsiteX8" fmla="*/ 7156079 w 7156079"/>
              <a:gd name="connsiteY8" fmla="*/ 2069921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6014 h 2736950"/>
              <a:gd name="connsiteX0" fmla="*/ 0 w 7124788"/>
              <a:gd name="connsiteY0" fmla="*/ 2052537 h 2736950"/>
              <a:gd name="connsiteX1" fmla="*/ 1183297 w 7124788"/>
              <a:gd name="connsiteY1" fmla="*/ 1361873 h 2736950"/>
              <a:gd name="connsiteX2" fmla="*/ 2372162 w 7124788"/>
              <a:gd name="connsiteY2" fmla="*/ 2043495 h 2736950"/>
              <a:gd name="connsiteX3" fmla="*/ 2371460 w 7124788"/>
              <a:gd name="connsiteY3" fmla="*/ 697619 h 2736950"/>
              <a:gd name="connsiteX4" fmla="*/ 3559620 w 7124788"/>
              <a:gd name="connsiteY4" fmla="*/ 0 h 2736950"/>
              <a:gd name="connsiteX5" fmla="*/ 4751259 w 7124788"/>
              <a:gd name="connsiteY5" fmla="*/ 698321 h 2736950"/>
              <a:gd name="connsiteX6" fmla="*/ 4742917 w 7124788"/>
              <a:gd name="connsiteY6" fmla="*/ 2052536 h 2736950"/>
              <a:gd name="connsiteX7" fmla="*/ 5954714 w 7124788"/>
              <a:gd name="connsiteY7" fmla="*/ 2736950 h 2736950"/>
              <a:gd name="connsiteX8" fmla="*/ 7124788 w 7124788"/>
              <a:gd name="connsiteY8" fmla="*/ 2045583 h 2736950"/>
              <a:gd name="connsiteX0" fmla="*/ 0 w 7135218"/>
              <a:gd name="connsiteY0" fmla="*/ 2052537 h 2736950"/>
              <a:gd name="connsiteX1" fmla="*/ 1183297 w 7135218"/>
              <a:gd name="connsiteY1" fmla="*/ 1361873 h 2736950"/>
              <a:gd name="connsiteX2" fmla="*/ 2372162 w 7135218"/>
              <a:gd name="connsiteY2" fmla="*/ 2043495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52537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35218"/>
              <a:gd name="connsiteY0" fmla="*/ 2067128 h 2736950"/>
              <a:gd name="connsiteX1" fmla="*/ 1183297 w 7135218"/>
              <a:gd name="connsiteY1" fmla="*/ 1361873 h 2736950"/>
              <a:gd name="connsiteX2" fmla="*/ 2376070 w 7135218"/>
              <a:gd name="connsiteY2" fmla="*/ 2055218 h 2736950"/>
              <a:gd name="connsiteX3" fmla="*/ 2371460 w 7135218"/>
              <a:gd name="connsiteY3" fmla="*/ 697619 h 2736950"/>
              <a:gd name="connsiteX4" fmla="*/ 3559620 w 7135218"/>
              <a:gd name="connsiteY4" fmla="*/ 0 h 2736950"/>
              <a:gd name="connsiteX5" fmla="*/ 4751259 w 7135218"/>
              <a:gd name="connsiteY5" fmla="*/ 698321 h 2736950"/>
              <a:gd name="connsiteX6" fmla="*/ 4742917 w 7135218"/>
              <a:gd name="connsiteY6" fmla="*/ 2052536 h 2736950"/>
              <a:gd name="connsiteX7" fmla="*/ 5954714 w 7135218"/>
              <a:gd name="connsiteY7" fmla="*/ 2736950 h 2736950"/>
              <a:gd name="connsiteX8" fmla="*/ 7135218 w 7135218"/>
              <a:gd name="connsiteY8" fmla="*/ 2052536 h 2736950"/>
              <a:gd name="connsiteX0" fmla="*/ 0 w 7159537"/>
              <a:gd name="connsiteY0" fmla="*/ 2062264 h 2736950"/>
              <a:gd name="connsiteX1" fmla="*/ 1207616 w 7159537"/>
              <a:gd name="connsiteY1" fmla="*/ 1361873 h 2736950"/>
              <a:gd name="connsiteX2" fmla="*/ 2400389 w 7159537"/>
              <a:gd name="connsiteY2" fmla="*/ 2055218 h 2736950"/>
              <a:gd name="connsiteX3" fmla="*/ 2395779 w 7159537"/>
              <a:gd name="connsiteY3" fmla="*/ 697619 h 2736950"/>
              <a:gd name="connsiteX4" fmla="*/ 3583939 w 7159537"/>
              <a:gd name="connsiteY4" fmla="*/ 0 h 2736950"/>
              <a:gd name="connsiteX5" fmla="*/ 4775578 w 7159537"/>
              <a:gd name="connsiteY5" fmla="*/ 698321 h 2736950"/>
              <a:gd name="connsiteX6" fmla="*/ 4767236 w 7159537"/>
              <a:gd name="connsiteY6" fmla="*/ 2052536 h 2736950"/>
              <a:gd name="connsiteX7" fmla="*/ 5979033 w 7159537"/>
              <a:gd name="connsiteY7" fmla="*/ 2736950 h 2736950"/>
              <a:gd name="connsiteX8" fmla="*/ 7159537 w 7159537"/>
              <a:gd name="connsiteY8" fmla="*/ 2052536 h 2736950"/>
              <a:gd name="connsiteX0" fmla="*/ 0 w 7149809"/>
              <a:gd name="connsiteY0" fmla="*/ 2071991 h 2736950"/>
              <a:gd name="connsiteX1" fmla="*/ 1197888 w 7149809"/>
              <a:gd name="connsiteY1" fmla="*/ 1361873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22208 w 7149809"/>
              <a:gd name="connsiteY1" fmla="*/ 1357009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7344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212480 w 7149809"/>
              <a:gd name="connsiteY1" fmla="*/ 137646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6585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582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52536 h 2736950"/>
              <a:gd name="connsiteX7" fmla="*/ 5969305 w 7149809"/>
              <a:gd name="connsiteY7" fmla="*/ 2736950 h 2736950"/>
              <a:gd name="connsiteX8" fmla="*/ 7149809 w 7149809"/>
              <a:gd name="connsiteY8" fmla="*/ 2052536 h 2736950"/>
              <a:gd name="connsiteX0" fmla="*/ 0 w 7149809"/>
              <a:gd name="connsiteY0" fmla="*/ 2071991 h 2736950"/>
              <a:gd name="connsiteX1" fmla="*/ 1194700 w 7149809"/>
              <a:gd name="connsiteY1" fmla="*/ 1371385 h 2736950"/>
              <a:gd name="connsiteX2" fmla="*/ 2390661 w 7149809"/>
              <a:gd name="connsiteY2" fmla="*/ 2055218 h 2736950"/>
              <a:gd name="connsiteX3" fmla="*/ 2386051 w 7149809"/>
              <a:gd name="connsiteY3" fmla="*/ 697619 h 2736950"/>
              <a:gd name="connsiteX4" fmla="*/ 3574211 w 7149809"/>
              <a:gd name="connsiteY4" fmla="*/ 0 h 2736950"/>
              <a:gd name="connsiteX5" fmla="*/ 4770930 w 7149809"/>
              <a:gd name="connsiteY5" fmla="*/ 698321 h 2736950"/>
              <a:gd name="connsiteX6" fmla="*/ 4757508 w 7149809"/>
              <a:gd name="connsiteY6" fmla="*/ 2047456 h 2736950"/>
              <a:gd name="connsiteX7" fmla="*/ 5969305 w 7149809"/>
              <a:gd name="connsiteY7" fmla="*/ 2736950 h 2736950"/>
              <a:gd name="connsiteX8" fmla="*/ 7149809 w 7149809"/>
              <a:gd name="connsiteY8" fmla="*/ 2052536 h 2736950"/>
              <a:gd name="connsiteX0" fmla="*/ 0 w 7152768"/>
              <a:gd name="connsiteY0" fmla="*/ 2063113 h 2736950"/>
              <a:gd name="connsiteX1" fmla="*/ 1197659 w 7152768"/>
              <a:gd name="connsiteY1" fmla="*/ 1371385 h 2736950"/>
              <a:gd name="connsiteX2" fmla="*/ 2393620 w 7152768"/>
              <a:gd name="connsiteY2" fmla="*/ 2055218 h 2736950"/>
              <a:gd name="connsiteX3" fmla="*/ 2389010 w 7152768"/>
              <a:gd name="connsiteY3" fmla="*/ 697619 h 2736950"/>
              <a:gd name="connsiteX4" fmla="*/ 3577170 w 7152768"/>
              <a:gd name="connsiteY4" fmla="*/ 0 h 2736950"/>
              <a:gd name="connsiteX5" fmla="*/ 4773889 w 7152768"/>
              <a:gd name="connsiteY5" fmla="*/ 698321 h 2736950"/>
              <a:gd name="connsiteX6" fmla="*/ 4760467 w 7152768"/>
              <a:gd name="connsiteY6" fmla="*/ 2047456 h 2736950"/>
              <a:gd name="connsiteX7" fmla="*/ 5972264 w 7152768"/>
              <a:gd name="connsiteY7" fmla="*/ 2736950 h 2736950"/>
              <a:gd name="connsiteX8" fmla="*/ 7152768 w 7152768"/>
              <a:gd name="connsiteY8" fmla="*/ 2052536 h 27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2768" h="2736950">
                <a:moveTo>
                  <a:pt x="0" y="2063113"/>
                </a:moveTo>
                <a:cubicBezTo>
                  <a:pt x="405781" y="1831271"/>
                  <a:pt x="752967" y="1616359"/>
                  <a:pt x="1197659" y="1371385"/>
                </a:cubicBezTo>
                <a:lnTo>
                  <a:pt x="2393620" y="2055218"/>
                </a:lnTo>
                <a:cubicBezTo>
                  <a:pt x="2396863" y="1599639"/>
                  <a:pt x="2385767" y="1153198"/>
                  <a:pt x="2389010" y="697619"/>
                </a:cubicBezTo>
                <a:lnTo>
                  <a:pt x="3577170" y="0"/>
                </a:lnTo>
                <a:lnTo>
                  <a:pt x="4773889" y="698321"/>
                </a:lnTo>
                <a:cubicBezTo>
                  <a:pt x="4772268" y="1155521"/>
                  <a:pt x="4762088" y="1590256"/>
                  <a:pt x="4760467" y="2047456"/>
                </a:cubicBezTo>
                <a:lnTo>
                  <a:pt x="5972264" y="2736950"/>
                </a:lnTo>
                <a:lnTo>
                  <a:pt x="7152768" y="2052536"/>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2" name="Forme libre : Forme 31">
            <a:extLst>
              <a:ext uri="{FF2B5EF4-FFF2-40B4-BE49-F238E27FC236}">
                <a16:creationId xmlns:a16="http://schemas.microsoft.com/office/drawing/2014/main" id="{274DD645-8640-45D5-9B60-F31EC01D3CC0}"/>
              </a:ext>
            </a:extLst>
          </p:cNvPr>
          <p:cNvSpPr/>
          <p:nvPr userDrawn="1"/>
        </p:nvSpPr>
        <p:spPr>
          <a:xfrm>
            <a:off x="8440979" y="1677475"/>
            <a:ext cx="2373549" cy="2062264"/>
          </a:xfrm>
          <a:custGeom>
            <a:avLst/>
            <a:gdLst>
              <a:gd name="connsiteX0" fmla="*/ 2373549 w 2373549"/>
              <a:gd name="connsiteY0" fmla="*/ 680936 h 2062264"/>
              <a:gd name="connsiteX1" fmla="*/ 1186774 w 2373549"/>
              <a:gd name="connsiteY1" fmla="*/ 0 h 2062264"/>
              <a:gd name="connsiteX2" fmla="*/ 0 w 2373549"/>
              <a:gd name="connsiteY2" fmla="*/ 690664 h 2062264"/>
              <a:gd name="connsiteX3" fmla="*/ 0 w 2373549"/>
              <a:gd name="connsiteY3" fmla="*/ 2062264 h 2062264"/>
            </a:gdLst>
            <a:ahLst/>
            <a:cxnLst>
              <a:cxn ang="0">
                <a:pos x="connsiteX0" y="connsiteY0"/>
              </a:cxn>
              <a:cxn ang="0">
                <a:pos x="connsiteX1" y="connsiteY1"/>
              </a:cxn>
              <a:cxn ang="0">
                <a:pos x="connsiteX2" y="connsiteY2"/>
              </a:cxn>
              <a:cxn ang="0">
                <a:pos x="connsiteX3" y="connsiteY3"/>
              </a:cxn>
            </a:cxnLst>
            <a:rect l="l" t="t" r="r" b="b"/>
            <a:pathLst>
              <a:path w="2373549" h="2062264">
                <a:moveTo>
                  <a:pt x="2373549" y="680936"/>
                </a:moveTo>
                <a:lnTo>
                  <a:pt x="1186774" y="0"/>
                </a:lnTo>
                <a:lnTo>
                  <a:pt x="0" y="690664"/>
                </a:lnTo>
                <a:lnTo>
                  <a:pt x="0" y="2062264"/>
                </a:lnTo>
              </a:path>
            </a:pathLst>
          </a:custGeom>
          <a:noFill/>
          <a:ln w="38100" cap="flat" cmpd="sng" algn="ctr">
            <a:solidFill>
              <a:schemeClr val="accent6">
                <a:lumMod val="10000"/>
                <a:lumOff val="90000"/>
              </a:schemeClr>
            </a:solid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3" name="Forme libre : Forme 34">
            <a:extLst>
              <a:ext uri="{FF2B5EF4-FFF2-40B4-BE49-F238E27FC236}">
                <a16:creationId xmlns:a16="http://schemas.microsoft.com/office/drawing/2014/main" id="{71C09F09-7119-47FD-8E60-E4A92C9A3119}"/>
              </a:ext>
            </a:extLst>
          </p:cNvPr>
          <p:cNvSpPr/>
          <p:nvPr userDrawn="1"/>
        </p:nvSpPr>
        <p:spPr>
          <a:xfrm flipH="1">
            <a:off x="10715501" y="2243467"/>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4" name="Forme libre : Forme 45">
            <a:extLst>
              <a:ext uri="{FF2B5EF4-FFF2-40B4-BE49-F238E27FC236}">
                <a16:creationId xmlns:a16="http://schemas.microsoft.com/office/drawing/2014/main" id="{E99BCE04-19B9-4541-925F-AC59CF760E7F}"/>
              </a:ext>
            </a:extLst>
          </p:cNvPr>
          <p:cNvSpPr/>
          <p:nvPr userDrawn="1"/>
        </p:nvSpPr>
        <p:spPr>
          <a:xfrm flipH="1">
            <a:off x="9534557" y="1571099"/>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5" name="Forme libre : Forme 46">
            <a:extLst>
              <a:ext uri="{FF2B5EF4-FFF2-40B4-BE49-F238E27FC236}">
                <a16:creationId xmlns:a16="http://schemas.microsoft.com/office/drawing/2014/main" id="{F2B610BB-26F6-44A5-B7DB-CEEDCAE916ED}"/>
              </a:ext>
            </a:extLst>
          </p:cNvPr>
          <p:cNvSpPr/>
          <p:nvPr userDrawn="1"/>
        </p:nvSpPr>
        <p:spPr>
          <a:xfrm flipH="1">
            <a:off x="8328171" y="2258376"/>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6" name="Forme libre : Forme 47">
            <a:extLst>
              <a:ext uri="{FF2B5EF4-FFF2-40B4-BE49-F238E27FC236}">
                <a16:creationId xmlns:a16="http://schemas.microsoft.com/office/drawing/2014/main" id="{C979636C-DE09-47B7-8972-BAE28DFA91DF}"/>
              </a:ext>
            </a:extLst>
          </p:cNvPr>
          <p:cNvSpPr/>
          <p:nvPr userDrawn="1"/>
        </p:nvSpPr>
        <p:spPr>
          <a:xfrm flipH="1">
            <a:off x="8333460" y="361085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7" name="Forme libre : Forme 48">
            <a:extLst>
              <a:ext uri="{FF2B5EF4-FFF2-40B4-BE49-F238E27FC236}">
                <a16:creationId xmlns:a16="http://schemas.microsoft.com/office/drawing/2014/main" id="{01B12467-C508-4D89-94B3-6D23C6199703}"/>
              </a:ext>
            </a:extLst>
          </p:cNvPr>
          <p:cNvSpPr/>
          <p:nvPr userDrawn="1"/>
        </p:nvSpPr>
        <p:spPr>
          <a:xfrm flipH="1">
            <a:off x="7146016" y="429086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8" name="Forme libre : Forme 49">
            <a:extLst>
              <a:ext uri="{FF2B5EF4-FFF2-40B4-BE49-F238E27FC236}">
                <a16:creationId xmlns:a16="http://schemas.microsoft.com/office/drawing/2014/main" id="{9EA72422-90A8-454F-8133-112CD2B85BEA}"/>
              </a:ext>
            </a:extLst>
          </p:cNvPr>
          <p:cNvSpPr/>
          <p:nvPr userDrawn="1"/>
        </p:nvSpPr>
        <p:spPr>
          <a:xfrm flipH="1">
            <a:off x="5937847"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79" name="Forme libre : Forme 50">
            <a:extLst>
              <a:ext uri="{FF2B5EF4-FFF2-40B4-BE49-F238E27FC236}">
                <a16:creationId xmlns:a16="http://schemas.microsoft.com/office/drawing/2014/main" id="{3C67727D-D0D9-4CA6-99EE-0B89D465A706}"/>
              </a:ext>
            </a:extLst>
          </p:cNvPr>
          <p:cNvSpPr/>
          <p:nvPr userDrawn="1"/>
        </p:nvSpPr>
        <p:spPr>
          <a:xfrm flipH="1">
            <a:off x="5951993" y="225130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0" name="Forme libre : Forme 51">
            <a:extLst>
              <a:ext uri="{FF2B5EF4-FFF2-40B4-BE49-F238E27FC236}">
                <a16:creationId xmlns:a16="http://schemas.microsoft.com/office/drawing/2014/main" id="{C88A67D0-B01F-4CC8-B248-2CF85911F456}"/>
              </a:ext>
            </a:extLst>
          </p:cNvPr>
          <p:cNvSpPr/>
          <p:nvPr userDrawn="1"/>
        </p:nvSpPr>
        <p:spPr>
          <a:xfrm flipH="1">
            <a:off x="4778156" y="1565771"/>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1" name="Forme libre : Forme 52">
            <a:extLst>
              <a:ext uri="{FF2B5EF4-FFF2-40B4-BE49-F238E27FC236}">
                <a16:creationId xmlns:a16="http://schemas.microsoft.com/office/drawing/2014/main" id="{DBF6CA39-E979-4287-833E-20A9B455F7D6}"/>
              </a:ext>
            </a:extLst>
          </p:cNvPr>
          <p:cNvSpPr/>
          <p:nvPr userDrawn="1"/>
        </p:nvSpPr>
        <p:spPr>
          <a:xfrm flipH="1">
            <a:off x="3565843" y="2247823"/>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2" name="Forme libre : Forme 53">
            <a:extLst>
              <a:ext uri="{FF2B5EF4-FFF2-40B4-BE49-F238E27FC236}">
                <a16:creationId xmlns:a16="http://schemas.microsoft.com/office/drawing/2014/main" id="{9EAA4E60-7510-4920-A426-5630491CFAC2}"/>
              </a:ext>
            </a:extLst>
          </p:cNvPr>
          <p:cNvSpPr/>
          <p:nvPr userDrawn="1"/>
        </p:nvSpPr>
        <p:spPr>
          <a:xfrm flipH="1">
            <a:off x="3565952" y="361339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3" name="Forme libre : Forme 54">
            <a:extLst>
              <a:ext uri="{FF2B5EF4-FFF2-40B4-BE49-F238E27FC236}">
                <a16:creationId xmlns:a16="http://schemas.microsoft.com/office/drawing/2014/main" id="{322F7ECD-1942-42EE-B5E0-FC1E0206BFFD}"/>
              </a:ext>
            </a:extLst>
          </p:cNvPr>
          <p:cNvSpPr/>
          <p:nvPr userDrawn="1"/>
        </p:nvSpPr>
        <p:spPr>
          <a:xfrm flipH="1">
            <a:off x="2386318" y="2962784"/>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4" name="Forme libre : Forme 55">
            <a:extLst>
              <a:ext uri="{FF2B5EF4-FFF2-40B4-BE49-F238E27FC236}">
                <a16:creationId xmlns:a16="http://schemas.microsoft.com/office/drawing/2014/main" id="{2465D6BD-72DA-4C13-97C2-7CF8D7F2F0C4}"/>
              </a:ext>
            </a:extLst>
          </p:cNvPr>
          <p:cNvSpPr/>
          <p:nvPr userDrawn="1"/>
        </p:nvSpPr>
        <p:spPr>
          <a:xfrm flipH="1">
            <a:off x="1190302" y="3612210"/>
            <a:ext cx="204312" cy="236468"/>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85" name="Espace réservé du contenu 47" descr="Cliquez sur l’icône pour ajouter une image">
            <a:extLst>
              <a:ext uri="{FF2B5EF4-FFF2-40B4-BE49-F238E27FC236}">
                <a16:creationId xmlns:a16="http://schemas.microsoft.com/office/drawing/2014/main" id="{E7C6BEEA-1766-44A1-A28D-2E817DBF2267}"/>
              </a:ext>
            </a:extLst>
          </p:cNvPr>
          <p:cNvSpPr>
            <a:spLocks noGrp="1"/>
          </p:cNvSpPr>
          <p:nvPr>
            <p:ph type="body" sz="quarter" idx="27" hasCustomPrompt="1"/>
          </p:nvPr>
        </p:nvSpPr>
        <p:spPr>
          <a:xfrm>
            <a:off x="1507136" y="3865003"/>
            <a:ext cx="1877575" cy="506399"/>
          </a:xfrm>
          <a:prstGeom prst="rect">
            <a:avLst/>
          </a:prstGeom>
        </p:spPr>
        <p:txBody>
          <a:bodyPr rtlCol="0" anchor="b">
            <a:noAutofit/>
          </a:bodyPr>
          <a:lstStyle>
            <a:lvl1pPr marL="0" indent="0" algn="ctr">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86" name="Espace réservé du contenu 47">
            <a:extLst>
              <a:ext uri="{FF2B5EF4-FFF2-40B4-BE49-F238E27FC236}">
                <a16:creationId xmlns:a16="http://schemas.microsoft.com/office/drawing/2014/main" id="{597D4D7A-8D7E-492C-8795-D491CF53B5FA}"/>
              </a:ext>
            </a:extLst>
          </p:cNvPr>
          <p:cNvSpPr>
            <a:spLocks noGrp="1"/>
          </p:cNvSpPr>
          <p:nvPr>
            <p:ph type="body" sz="quarter" idx="28" hasCustomPrompt="1"/>
          </p:nvPr>
        </p:nvSpPr>
        <p:spPr>
          <a:xfrm>
            <a:off x="1507136" y="4447079"/>
            <a:ext cx="1877575" cy="506399"/>
          </a:xfrm>
          <a:prstGeom prst="rect">
            <a:avLst/>
          </a:prstGeom>
        </p:spPr>
        <p:txBody>
          <a:bodyPr rtlCol="0">
            <a:noAutofit/>
          </a:bodyPr>
          <a:lstStyle>
            <a:lvl1pPr marL="0" indent="0" algn="ctr">
              <a:lnSpc>
                <a:spcPct val="90000"/>
              </a:lnSpc>
              <a:spcBef>
                <a:spcPts val="0"/>
              </a:spcBef>
              <a:buNone/>
              <a:defRPr lang="fr-FR" altLang="zh-CN" sz="1400" b="0" kern="1200" dirty="0">
                <a:solidFill>
                  <a:schemeClr val="accent6"/>
                </a:solidFill>
                <a:latin typeface="+mn-lt"/>
                <a:ea typeface="+mj-ea"/>
                <a:cs typeface="+mn-cs"/>
              </a:defRPr>
            </a:lvl1pPr>
            <a:lvl2pPr>
              <a:defRPr lang="fr-FR" sz="1000"/>
            </a:lvl2pPr>
            <a:lvl3pPr>
              <a:defRPr lang="fr-FR" sz="900"/>
            </a:lvl3pPr>
            <a:lvl4pPr>
              <a:defRPr lang="fr-FR" sz="800"/>
            </a:lvl4pPr>
            <a:lvl5pPr>
              <a:defRPr lang="fr-FR" sz="800"/>
            </a:lvl5pPr>
          </a:lstStyle>
          <a:p>
            <a:pPr marL="0" lvl="0" indent="0" algn="ctr" defTabSz="914400" rtl="0" eaLnBrk="1" latinLnBrk="0" hangingPunct="1">
              <a:lnSpc>
                <a:spcPct val="100000"/>
              </a:lnSpc>
              <a:spcBef>
                <a:spcPts val="1000"/>
              </a:spcBef>
              <a:buFont typeface="Arial" panose="020B0604020202020204" pitchFamily="34" charset="0"/>
              <a:buNone/>
            </a:pPr>
            <a:r>
              <a:rPr lang="fr-FR"/>
              <a:t>Modifiez les styles du texte </a:t>
            </a:r>
          </a:p>
        </p:txBody>
      </p:sp>
      <p:sp>
        <p:nvSpPr>
          <p:cNvPr id="87" name="Espace réservé du contenu 47" descr="Cliquez sur l’icône pour ajouter une image">
            <a:extLst>
              <a:ext uri="{FF2B5EF4-FFF2-40B4-BE49-F238E27FC236}">
                <a16:creationId xmlns:a16="http://schemas.microsoft.com/office/drawing/2014/main" id="{A7396594-2DE7-4DB9-B6B4-92F63F06EFCF}"/>
              </a:ext>
            </a:extLst>
          </p:cNvPr>
          <p:cNvSpPr>
            <a:spLocks noGrp="1"/>
          </p:cNvSpPr>
          <p:nvPr>
            <p:ph type="body" sz="quarter" idx="38" hasCustomPrompt="1"/>
          </p:nvPr>
        </p:nvSpPr>
        <p:spPr>
          <a:xfrm>
            <a:off x="3889942" y="2355643"/>
            <a:ext cx="1877575" cy="506399"/>
          </a:xfrm>
          <a:prstGeom prst="rect">
            <a:avLst/>
          </a:prstGeom>
        </p:spPr>
        <p:txBody>
          <a:bodyPr rtlCol="0" anchor="b">
            <a:noAutofit/>
          </a:bodyPr>
          <a:lstStyle>
            <a:lvl1pPr marL="0" indent="0" algn="ctr">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88" name="Espace réservé du contenu 47">
            <a:extLst>
              <a:ext uri="{FF2B5EF4-FFF2-40B4-BE49-F238E27FC236}">
                <a16:creationId xmlns:a16="http://schemas.microsoft.com/office/drawing/2014/main" id="{CC680CF7-ED60-4FFF-B04E-B24ECDDD3512}"/>
              </a:ext>
            </a:extLst>
          </p:cNvPr>
          <p:cNvSpPr>
            <a:spLocks noGrp="1"/>
          </p:cNvSpPr>
          <p:nvPr>
            <p:ph type="body" sz="quarter" idx="39" hasCustomPrompt="1"/>
          </p:nvPr>
        </p:nvSpPr>
        <p:spPr>
          <a:xfrm>
            <a:off x="3889942" y="2937719"/>
            <a:ext cx="1877575" cy="506399"/>
          </a:xfrm>
          <a:prstGeom prst="rect">
            <a:avLst/>
          </a:prstGeom>
        </p:spPr>
        <p:txBody>
          <a:bodyPr rtlCol="0">
            <a:noAutofit/>
          </a:bodyPr>
          <a:lstStyle>
            <a:lvl1pPr marL="0" indent="0" algn="ctr">
              <a:lnSpc>
                <a:spcPct val="90000"/>
              </a:lnSpc>
              <a:buNone/>
              <a:defRPr lang="fr-FR" altLang="zh-CN" sz="1400" b="0" kern="1200" dirty="0">
                <a:solidFill>
                  <a:schemeClr val="accent6"/>
                </a:solidFill>
                <a:latin typeface="+mn-lt"/>
                <a:ea typeface="+mj-ea"/>
                <a:cs typeface="+mn-cs"/>
              </a:defRPr>
            </a:lvl1pPr>
            <a:lvl2pPr>
              <a:defRPr lang="fr-FR" sz="1000"/>
            </a:lvl2pPr>
            <a:lvl3pPr>
              <a:defRPr lang="fr-FR" sz="900"/>
            </a:lvl3pPr>
            <a:lvl4pPr>
              <a:defRPr lang="fr-FR" sz="800"/>
            </a:lvl4pPr>
            <a:lvl5pPr>
              <a:defRPr lang="fr-FR" sz="800"/>
            </a:lvl5pPr>
          </a:lstStyle>
          <a:p>
            <a:pPr marL="0" lvl="0" indent="0" algn="ctr" defTabSz="914400" rtl="0" eaLnBrk="1" latinLnBrk="0" hangingPunct="1">
              <a:lnSpc>
                <a:spcPct val="100000"/>
              </a:lnSpc>
              <a:spcBef>
                <a:spcPts val="1000"/>
              </a:spcBef>
              <a:buFont typeface="Arial" panose="020B0604020202020204" pitchFamily="34" charset="0"/>
              <a:buNone/>
            </a:pPr>
            <a:r>
              <a:rPr lang="fr-FR"/>
              <a:t>Modifiez les styles du texte </a:t>
            </a:r>
          </a:p>
        </p:txBody>
      </p:sp>
      <p:sp>
        <p:nvSpPr>
          <p:cNvPr id="89" name="Espace réservé du contenu 47" descr="Cliquez sur l’icône pour ajouter une image">
            <a:extLst>
              <a:ext uri="{FF2B5EF4-FFF2-40B4-BE49-F238E27FC236}">
                <a16:creationId xmlns:a16="http://schemas.microsoft.com/office/drawing/2014/main" id="{042E6E66-3835-45DF-80D9-C4AFDF3401FF}"/>
              </a:ext>
            </a:extLst>
          </p:cNvPr>
          <p:cNvSpPr>
            <a:spLocks noGrp="1"/>
          </p:cNvSpPr>
          <p:nvPr>
            <p:ph type="body" sz="quarter" idx="40" hasCustomPrompt="1"/>
          </p:nvPr>
        </p:nvSpPr>
        <p:spPr>
          <a:xfrm>
            <a:off x="5107230" y="4469081"/>
            <a:ext cx="1877575" cy="506399"/>
          </a:xfrm>
          <a:prstGeom prst="rect">
            <a:avLst/>
          </a:prstGeom>
        </p:spPr>
        <p:txBody>
          <a:bodyPr rtlCol="0" anchor="b">
            <a:noAutofit/>
          </a:bodyPr>
          <a:lstStyle>
            <a:lvl1pPr marL="0" indent="0" algn="ctr">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90" name="Espace réservé du contenu 47">
            <a:extLst>
              <a:ext uri="{FF2B5EF4-FFF2-40B4-BE49-F238E27FC236}">
                <a16:creationId xmlns:a16="http://schemas.microsoft.com/office/drawing/2014/main" id="{A6E85C70-1784-4A0C-8897-EDE98D39BC01}"/>
              </a:ext>
            </a:extLst>
          </p:cNvPr>
          <p:cNvSpPr>
            <a:spLocks noGrp="1"/>
          </p:cNvSpPr>
          <p:nvPr>
            <p:ph type="body" sz="quarter" idx="41" hasCustomPrompt="1"/>
          </p:nvPr>
        </p:nvSpPr>
        <p:spPr>
          <a:xfrm>
            <a:off x="5107230" y="5051157"/>
            <a:ext cx="1877575" cy="506399"/>
          </a:xfrm>
          <a:prstGeom prst="rect">
            <a:avLst/>
          </a:prstGeom>
        </p:spPr>
        <p:txBody>
          <a:bodyPr rtlCol="0">
            <a:noAutofit/>
          </a:bodyPr>
          <a:lstStyle>
            <a:lvl1pPr marL="0" indent="0" algn="ctr">
              <a:lnSpc>
                <a:spcPct val="90000"/>
              </a:lnSpc>
              <a:spcBef>
                <a:spcPts val="0"/>
              </a:spcBef>
              <a:buNone/>
              <a:defRPr lang="fr-FR" altLang="zh-CN" sz="1400" b="0" kern="1200" dirty="0">
                <a:solidFill>
                  <a:schemeClr val="accent6"/>
                </a:solidFill>
                <a:latin typeface="+mn-lt"/>
                <a:ea typeface="+mj-ea"/>
                <a:cs typeface="+mn-cs"/>
              </a:defRPr>
            </a:lvl1pPr>
            <a:lvl2pPr>
              <a:defRPr lang="fr-FR" sz="1000"/>
            </a:lvl2pPr>
            <a:lvl3pPr>
              <a:defRPr lang="fr-FR" sz="900"/>
            </a:lvl3pPr>
            <a:lvl4pPr>
              <a:defRPr lang="fr-FR" sz="800"/>
            </a:lvl4pPr>
            <a:lvl5pPr>
              <a:defRPr lang="fr-FR" sz="800"/>
            </a:lvl5pPr>
          </a:lstStyle>
          <a:p>
            <a:pPr marL="0" lvl="0" indent="0" algn="ctr" defTabSz="914400" rtl="0" eaLnBrk="1" latinLnBrk="0" hangingPunct="1">
              <a:lnSpc>
                <a:spcPct val="100000"/>
              </a:lnSpc>
              <a:spcBef>
                <a:spcPts val="1000"/>
              </a:spcBef>
              <a:buFont typeface="Arial" panose="020B0604020202020204" pitchFamily="34" charset="0"/>
              <a:buNone/>
            </a:pPr>
            <a:r>
              <a:rPr lang="fr-FR"/>
              <a:t>Modifiez les styles du texte </a:t>
            </a:r>
          </a:p>
        </p:txBody>
      </p:sp>
      <p:sp>
        <p:nvSpPr>
          <p:cNvPr id="91" name="Espace réservé du contenu 47" descr="Cliquez sur l’icône pour ajouter une image">
            <a:extLst>
              <a:ext uri="{FF2B5EF4-FFF2-40B4-BE49-F238E27FC236}">
                <a16:creationId xmlns:a16="http://schemas.microsoft.com/office/drawing/2014/main" id="{4CD55BC2-05D0-49CB-B0A5-C96ACB411B57}"/>
              </a:ext>
            </a:extLst>
          </p:cNvPr>
          <p:cNvSpPr>
            <a:spLocks noGrp="1"/>
          </p:cNvSpPr>
          <p:nvPr>
            <p:ph type="body" sz="quarter" idx="42" hasCustomPrompt="1"/>
          </p:nvPr>
        </p:nvSpPr>
        <p:spPr>
          <a:xfrm>
            <a:off x="7501941" y="4469081"/>
            <a:ext cx="1877575" cy="506399"/>
          </a:xfrm>
          <a:prstGeom prst="rect">
            <a:avLst/>
          </a:prstGeom>
        </p:spPr>
        <p:txBody>
          <a:bodyPr rtlCol="0" anchor="b">
            <a:noAutofit/>
          </a:bodyPr>
          <a:lstStyle>
            <a:lvl1pPr marL="0" indent="0" algn="ctr">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92" name="Espace réservé du contenu 47">
            <a:extLst>
              <a:ext uri="{FF2B5EF4-FFF2-40B4-BE49-F238E27FC236}">
                <a16:creationId xmlns:a16="http://schemas.microsoft.com/office/drawing/2014/main" id="{49DB7120-2F2C-4F89-AA8C-ABC4F3FF25F3}"/>
              </a:ext>
            </a:extLst>
          </p:cNvPr>
          <p:cNvSpPr>
            <a:spLocks noGrp="1"/>
          </p:cNvSpPr>
          <p:nvPr>
            <p:ph type="body" sz="quarter" idx="43" hasCustomPrompt="1"/>
          </p:nvPr>
        </p:nvSpPr>
        <p:spPr>
          <a:xfrm>
            <a:off x="7501941" y="5051157"/>
            <a:ext cx="1877575" cy="506399"/>
          </a:xfrm>
          <a:prstGeom prst="rect">
            <a:avLst/>
          </a:prstGeom>
        </p:spPr>
        <p:txBody>
          <a:bodyPr rtlCol="0">
            <a:noAutofit/>
          </a:bodyPr>
          <a:lstStyle>
            <a:lvl1pPr marL="0" indent="0" algn="ctr">
              <a:lnSpc>
                <a:spcPct val="90000"/>
              </a:lnSpc>
              <a:spcBef>
                <a:spcPts val="0"/>
              </a:spcBef>
              <a:buNone/>
              <a:defRPr lang="fr-FR" altLang="zh-CN" sz="1400" b="0" kern="1200" dirty="0">
                <a:solidFill>
                  <a:schemeClr val="accent6"/>
                </a:solidFill>
                <a:latin typeface="+mn-lt"/>
                <a:ea typeface="+mj-ea"/>
                <a:cs typeface="+mn-cs"/>
              </a:defRPr>
            </a:lvl1pPr>
            <a:lvl2pPr>
              <a:defRPr lang="fr-FR" sz="1000"/>
            </a:lvl2pPr>
            <a:lvl3pPr>
              <a:defRPr lang="fr-FR" sz="900"/>
            </a:lvl3pPr>
            <a:lvl4pPr>
              <a:defRPr lang="fr-FR" sz="800"/>
            </a:lvl4pPr>
            <a:lvl5pPr>
              <a:defRPr lang="fr-FR" sz="800"/>
            </a:lvl5pPr>
          </a:lstStyle>
          <a:p>
            <a:pPr marL="0" lvl="0" indent="0" algn="ctr" defTabSz="914400" rtl="0" eaLnBrk="1" latinLnBrk="0" hangingPunct="1">
              <a:lnSpc>
                <a:spcPct val="100000"/>
              </a:lnSpc>
              <a:spcBef>
                <a:spcPts val="1000"/>
              </a:spcBef>
              <a:buFont typeface="Arial" panose="020B0604020202020204" pitchFamily="34" charset="0"/>
              <a:buNone/>
            </a:pPr>
            <a:r>
              <a:rPr lang="fr-FR"/>
              <a:t>Modifiez les styles du texte </a:t>
            </a:r>
          </a:p>
        </p:txBody>
      </p:sp>
      <p:sp>
        <p:nvSpPr>
          <p:cNvPr id="93" name="Espace réservé du contenu 47" descr="Cliquez sur l’icône pour ajouter une image">
            <a:extLst>
              <a:ext uri="{FF2B5EF4-FFF2-40B4-BE49-F238E27FC236}">
                <a16:creationId xmlns:a16="http://schemas.microsoft.com/office/drawing/2014/main" id="{AEB1F7BA-7D83-4C23-A72B-82DF9377E9C3}"/>
              </a:ext>
            </a:extLst>
          </p:cNvPr>
          <p:cNvSpPr>
            <a:spLocks noGrp="1"/>
          </p:cNvSpPr>
          <p:nvPr>
            <p:ph type="body" sz="quarter" idx="44" hasCustomPrompt="1"/>
          </p:nvPr>
        </p:nvSpPr>
        <p:spPr>
          <a:xfrm>
            <a:off x="8734718" y="2355643"/>
            <a:ext cx="1877575" cy="506399"/>
          </a:xfrm>
          <a:prstGeom prst="rect">
            <a:avLst/>
          </a:prstGeom>
        </p:spPr>
        <p:txBody>
          <a:bodyPr rtlCol="0" anchor="b">
            <a:noAutofit/>
          </a:bodyPr>
          <a:lstStyle>
            <a:lvl1pPr marL="0" indent="0" algn="ctr">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94" name="Espace réservé du contenu 47">
            <a:extLst>
              <a:ext uri="{FF2B5EF4-FFF2-40B4-BE49-F238E27FC236}">
                <a16:creationId xmlns:a16="http://schemas.microsoft.com/office/drawing/2014/main" id="{7C32F3EB-1AC3-40E9-B66D-ADB19CC74F0F}"/>
              </a:ext>
            </a:extLst>
          </p:cNvPr>
          <p:cNvSpPr>
            <a:spLocks noGrp="1"/>
          </p:cNvSpPr>
          <p:nvPr>
            <p:ph type="body" sz="quarter" idx="45" hasCustomPrompt="1"/>
          </p:nvPr>
        </p:nvSpPr>
        <p:spPr>
          <a:xfrm>
            <a:off x="8734718" y="2937719"/>
            <a:ext cx="1877575" cy="506399"/>
          </a:xfrm>
          <a:prstGeom prst="rect">
            <a:avLst/>
          </a:prstGeom>
        </p:spPr>
        <p:txBody>
          <a:bodyPr rtlCol="0">
            <a:noAutofit/>
          </a:bodyPr>
          <a:lstStyle>
            <a:lvl1pPr marL="0" indent="0" algn="ctr">
              <a:lnSpc>
                <a:spcPct val="90000"/>
              </a:lnSpc>
              <a:spcBef>
                <a:spcPts val="0"/>
              </a:spcBef>
              <a:buNone/>
              <a:defRPr lang="fr-FR" altLang="zh-CN" sz="1400" b="0" kern="1200" dirty="0">
                <a:solidFill>
                  <a:schemeClr val="accent6"/>
                </a:solidFill>
                <a:latin typeface="+mn-lt"/>
                <a:ea typeface="+mj-ea"/>
                <a:cs typeface="+mn-cs"/>
              </a:defRPr>
            </a:lvl1pPr>
            <a:lvl2pPr>
              <a:defRPr lang="fr-FR" sz="1000"/>
            </a:lvl2pPr>
            <a:lvl3pPr>
              <a:defRPr lang="fr-FR" sz="900"/>
            </a:lvl3pPr>
            <a:lvl4pPr>
              <a:defRPr lang="fr-FR" sz="800"/>
            </a:lvl4pPr>
            <a:lvl5pPr>
              <a:defRPr lang="fr-FR" sz="800"/>
            </a:lvl5pPr>
          </a:lstStyle>
          <a:p>
            <a:pPr marL="0" lvl="0" indent="0" algn="ctr" defTabSz="914400" rtl="0" eaLnBrk="1" latinLnBrk="0" hangingPunct="1">
              <a:lnSpc>
                <a:spcPct val="100000"/>
              </a:lnSpc>
              <a:spcBef>
                <a:spcPts val="1000"/>
              </a:spcBef>
              <a:buFont typeface="Arial" panose="020B0604020202020204" pitchFamily="34" charset="0"/>
              <a:buNone/>
            </a:pPr>
            <a:r>
              <a:rPr lang="fr-FR"/>
              <a:t>Modifiez les styles du texte </a:t>
            </a:r>
          </a:p>
        </p:txBody>
      </p:sp>
      <p:sp>
        <p:nvSpPr>
          <p:cNvPr id="2" name="Titre 1">
            <a:extLst>
              <a:ext uri="{FF2B5EF4-FFF2-40B4-BE49-F238E27FC236}">
                <a16:creationId xmlns:a16="http://schemas.microsoft.com/office/drawing/2014/main" id="{667E7569-B8BF-39D0-D742-EF98B83E4E1D}"/>
              </a:ext>
            </a:extLst>
          </p:cNvPr>
          <p:cNvSpPr>
            <a:spLocks noGrp="1"/>
          </p:cNvSpPr>
          <p:nvPr>
            <p:ph type="title"/>
          </p:nvPr>
        </p:nvSpPr>
        <p:spPr>
          <a:xfrm>
            <a:off x="578914" y="726705"/>
            <a:ext cx="10515600" cy="1205058"/>
          </a:xfrm>
        </p:spPr>
        <p:txBody>
          <a:bodyPr rtlCol="0" anchor="t">
            <a:noAutofit/>
          </a:bodyPr>
          <a:lstStyle>
            <a:lvl1pPr algn="l">
              <a:defRPr lang="fr-FR">
                <a:solidFill>
                  <a:schemeClr val="accent6"/>
                </a:solidFill>
              </a:defRPr>
            </a:lvl1pPr>
          </a:lstStyle>
          <a:p>
            <a:pPr rtl="0"/>
            <a:r>
              <a:rPr lang="fr-FR"/>
              <a:t>Modifiez le style du titre</a:t>
            </a:r>
          </a:p>
        </p:txBody>
      </p:sp>
      <p:sp>
        <p:nvSpPr>
          <p:cNvPr id="3" name="Espace réservé du pied de page 2">
            <a:extLst>
              <a:ext uri="{FF2B5EF4-FFF2-40B4-BE49-F238E27FC236}">
                <a16:creationId xmlns:a16="http://schemas.microsoft.com/office/drawing/2014/main" id="{9FC159C7-D006-5B5F-1FEA-689C432B8C8C}"/>
              </a:ext>
            </a:extLst>
          </p:cNvPr>
          <p:cNvSpPr>
            <a:spLocks noGrp="1"/>
          </p:cNvSpPr>
          <p:nvPr>
            <p:ph type="ftr" sz="quarter" idx="46"/>
          </p:nvPr>
        </p:nvSpPr>
        <p:spPr/>
        <p:txBody>
          <a:bodyPr rtlCol="0">
            <a:noAutofit/>
          </a:bodyPr>
          <a:lstStyle>
            <a:lvl1pPr>
              <a:defRPr lang="fr-FR">
                <a:solidFill>
                  <a:schemeClr val="accent6"/>
                </a:solidFill>
              </a:defRPr>
            </a:lvl1pPr>
          </a:lstStyle>
          <a:p>
            <a:pPr rtl="0"/>
            <a:r>
              <a:rPr lang="fr-FR"/>
              <a:t>Titre de la présentation</a:t>
            </a:r>
          </a:p>
        </p:txBody>
      </p:sp>
      <p:sp>
        <p:nvSpPr>
          <p:cNvPr id="4" name="Espace réservé du numéro de diapositive 3">
            <a:extLst>
              <a:ext uri="{FF2B5EF4-FFF2-40B4-BE49-F238E27FC236}">
                <a16:creationId xmlns:a16="http://schemas.microsoft.com/office/drawing/2014/main" id="{4F0EBABD-E264-2C96-1139-289A712F35B7}"/>
              </a:ext>
            </a:extLst>
          </p:cNvPr>
          <p:cNvSpPr>
            <a:spLocks noGrp="1"/>
          </p:cNvSpPr>
          <p:nvPr>
            <p:ph type="sldNum" sz="quarter" idx="47"/>
          </p:nvPr>
        </p:nvSpPr>
        <p:spPr/>
        <p:txBody>
          <a:bodyPr rtlCol="0">
            <a:noAutofit/>
          </a:bodyPr>
          <a:lstStyle>
            <a:lvl1pPr>
              <a:defRPr lang="fr-FR">
                <a:solidFill>
                  <a:schemeClr val="accent6"/>
                </a:solidFill>
              </a:defRPr>
            </a:lvl1pPr>
          </a:lstStyle>
          <a:p>
            <a:pPr rtl="0"/>
            <a:fld id="{47FEACEE-25B4-4A2D-B147-27296E36371D}" type="slidenum">
              <a:rPr lang="fr-FR" altLang="zh-CN" smtClean="0"/>
              <a:pPr rtl="0"/>
              <a:t>‹N°›</a:t>
            </a:fld>
            <a:endParaRPr lang="fr-FR" altLang="zh-CN"/>
          </a:p>
        </p:txBody>
      </p:sp>
    </p:spTree>
    <p:extLst>
      <p:ext uri="{BB962C8B-B14F-4D97-AF65-F5344CB8AC3E}">
        <p14:creationId xmlns:p14="http://schemas.microsoft.com/office/powerpoint/2010/main" val="3590880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7" name="Forme libre : Forme 19">
            <a:extLst>
              <a:ext uri="{FF2B5EF4-FFF2-40B4-BE49-F238E27FC236}">
                <a16:creationId xmlns:a16="http://schemas.microsoft.com/office/drawing/2014/main" id="{F38B75F8-75D4-4B41-B7C7-433032DD0A6F}"/>
              </a:ext>
            </a:extLst>
          </p:cNvPr>
          <p:cNvSpPr/>
          <p:nvPr userDrawn="1"/>
        </p:nvSpPr>
        <p:spPr>
          <a:xfrm flipH="1">
            <a:off x="769290" y="491100"/>
            <a:ext cx="1886361"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8" name="Forme libre : Forme 24">
            <a:extLst>
              <a:ext uri="{FF2B5EF4-FFF2-40B4-BE49-F238E27FC236}">
                <a16:creationId xmlns:a16="http://schemas.microsoft.com/office/drawing/2014/main" id="{671D1224-EDDC-4900-92DC-13608D44C524}"/>
              </a:ext>
            </a:extLst>
          </p:cNvPr>
          <p:cNvSpPr/>
          <p:nvPr userDrawn="1"/>
        </p:nvSpPr>
        <p:spPr>
          <a:xfrm flipH="1">
            <a:off x="783145" y="4057904"/>
            <a:ext cx="1886359" cy="221318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15" name="Forme libre 14">
            <a:extLst>
              <a:ext uri="{FF2B5EF4-FFF2-40B4-BE49-F238E27FC236}">
                <a16:creationId xmlns:a16="http://schemas.microsoft.com/office/drawing/2014/main" id="{635A9E44-4E60-1AD1-0B85-72422683B48A}"/>
              </a:ext>
            </a:extLst>
          </p:cNvPr>
          <p:cNvSpPr/>
          <p:nvPr userDrawn="1"/>
        </p:nvSpPr>
        <p:spPr>
          <a:xfrm flipH="1">
            <a:off x="0" y="3709992"/>
            <a:ext cx="1157948" cy="1502830"/>
          </a:xfrm>
          <a:custGeom>
            <a:avLst/>
            <a:gdLst>
              <a:gd name="connsiteX0" fmla="*/ 638572 w 1157948"/>
              <a:gd name="connsiteY0" fmla="*/ 0 h 1502830"/>
              <a:gd name="connsiteX1" fmla="*/ 0 w 1157948"/>
              <a:gd name="connsiteY1" fmla="*/ 378385 h 1502830"/>
              <a:gd name="connsiteX2" fmla="*/ 0 w 1157948"/>
              <a:gd name="connsiteY2" fmla="*/ 1129800 h 1502830"/>
              <a:gd name="connsiteX3" fmla="*/ 640317 w 1157948"/>
              <a:gd name="connsiteY3" fmla="*/ 1502830 h 1502830"/>
              <a:gd name="connsiteX4" fmla="*/ 1157948 w 1157948"/>
              <a:gd name="connsiteY4" fmla="*/ 1200968 h 1502830"/>
              <a:gd name="connsiteX5" fmla="*/ 1157948 w 1157948"/>
              <a:gd name="connsiteY5" fmla="*/ 304639 h 15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7948" h="1502830">
                <a:moveTo>
                  <a:pt x="638572" y="0"/>
                </a:moveTo>
                <a:lnTo>
                  <a:pt x="0" y="378385"/>
                </a:lnTo>
                <a:lnTo>
                  <a:pt x="0" y="1129800"/>
                </a:lnTo>
                <a:lnTo>
                  <a:pt x="640317" y="1502830"/>
                </a:lnTo>
                <a:lnTo>
                  <a:pt x="1157948" y="1200968"/>
                </a:lnTo>
                <a:lnTo>
                  <a:pt x="1157948" y="3046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solidFill>
                <a:schemeClr val="accent6"/>
              </a:solidFill>
            </a:endParaRPr>
          </a:p>
        </p:txBody>
      </p:sp>
      <p:sp>
        <p:nvSpPr>
          <p:cNvPr id="21" name="Sous-titre 47" descr="Cliquez sur l’icône pour ajouter une image">
            <a:extLst>
              <a:ext uri="{FF2B5EF4-FFF2-40B4-BE49-F238E27FC236}">
                <a16:creationId xmlns:a16="http://schemas.microsoft.com/office/drawing/2014/main" id="{0C7786BA-5E56-47AA-AE47-4EC07A0D4FA1}"/>
              </a:ext>
            </a:extLst>
          </p:cNvPr>
          <p:cNvSpPr>
            <a:spLocks noGrp="1"/>
          </p:cNvSpPr>
          <p:nvPr>
            <p:ph type="body" sz="quarter" idx="27" hasCustomPrompt="1"/>
          </p:nvPr>
        </p:nvSpPr>
        <p:spPr>
          <a:xfrm>
            <a:off x="4550705" y="3625598"/>
            <a:ext cx="2653545" cy="587964"/>
          </a:xfrm>
          <a:prstGeom prst="rect">
            <a:avLst/>
          </a:prstGeom>
        </p:spPr>
        <p:txBody>
          <a:bodyPr rtlCol="0" anchor="b">
            <a:noAutofit/>
          </a:bodyPr>
          <a:lstStyle>
            <a:lvl1pPr marL="0" indent="0" algn="l">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23" name="Espace réservé du contenu 47">
            <a:extLst>
              <a:ext uri="{FF2B5EF4-FFF2-40B4-BE49-F238E27FC236}">
                <a16:creationId xmlns:a16="http://schemas.microsoft.com/office/drawing/2014/main" id="{880214CF-87DD-476A-9B2E-A58DB313A61A}"/>
              </a:ext>
            </a:extLst>
          </p:cNvPr>
          <p:cNvSpPr>
            <a:spLocks noGrp="1"/>
          </p:cNvSpPr>
          <p:nvPr>
            <p:ph type="body" sz="quarter" idx="28" hasCustomPrompt="1"/>
          </p:nvPr>
        </p:nvSpPr>
        <p:spPr>
          <a:xfrm>
            <a:off x="4550705" y="4246516"/>
            <a:ext cx="2653545" cy="1727103"/>
          </a:xfrm>
          <a:prstGeom prst="rect">
            <a:avLst/>
          </a:prstGeom>
        </p:spPr>
        <p:txBody>
          <a:bodyPr rtlCol="0">
            <a:noAutofit/>
          </a:bodyPr>
          <a:lstStyle>
            <a:lvl1pPr marL="0" indent="0" algn="l">
              <a:lnSpc>
                <a:spcPct val="100000"/>
              </a:lnSpc>
              <a:spcBef>
                <a:spcPts val="0"/>
              </a:spcBef>
              <a:buNone/>
              <a:defRPr lang="fr-FR" sz="14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37" name="Espace réservé à l’image">
            <a:extLst>
              <a:ext uri="{FF2B5EF4-FFF2-40B4-BE49-F238E27FC236}">
                <a16:creationId xmlns:a16="http://schemas.microsoft.com/office/drawing/2014/main" id="{264CF63C-079E-41AA-AA9A-762A765E699F}"/>
              </a:ext>
            </a:extLst>
          </p:cNvPr>
          <p:cNvSpPr>
            <a:spLocks noGrp="1"/>
          </p:cNvSpPr>
          <p:nvPr>
            <p:ph type="pic" sz="quarter" idx="51"/>
          </p:nvPr>
        </p:nvSpPr>
        <p:spPr>
          <a:xfrm>
            <a:off x="1788170" y="2296125"/>
            <a:ext cx="1886360" cy="2144668"/>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solidFill>
            <a:schemeClr val="bg1">
              <a:lumMod val="95000"/>
            </a:schemeClr>
          </a:solidFill>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17" name="Titre 1">
            <a:extLst>
              <a:ext uri="{FF2B5EF4-FFF2-40B4-BE49-F238E27FC236}">
                <a16:creationId xmlns:a16="http://schemas.microsoft.com/office/drawing/2014/main" id="{D041C638-CBB8-1159-9AF8-B5D14CC7BE0F}"/>
              </a:ext>
            </a:extLst>
          </p:cNvPr>
          <p:cNvSpPr>
            <a:spLocks noGrp="1"/>
          </p:cNvSpPr>
          <p:nvPr>
            <p:ph type="title"/>
          </p:nvPr>
        </p:nvSpPr>
        <p:spPr>
          <a:xfrm>
            <a:off x="4550704" y="1690878"/>
            <a:ext cx="6599429" cy="1325563"/>
          </a:xfrm>
        </p:spPr>
        <p:txBody>
          <a:bodyPr rtlCol="0" anchor="b">
            <a:noAutofit/>
          </a:bodyPr>
          <a:lstStyle>
            <a:lvl1pPr>
              <a:defRPr lang="fr-FR">
                <a:solidFill>
                  <a:schemeClr val="accent6"/>
                </a:solidFill>
              </a:defRPr>
            </a:lvl1pPr>
          </a:lstStyle>
          <a:p>
            <a:pPr rtl="0"/>
            <a:r>
              <a:rPr lang="fr-FR"/>
              <a:t>Modifiez le style du titre</a:t>
            </a:r>
          </a:p>
        </p:txBody>
      </p:sp>
      <p:sp>
        <p:nvSpPr>
          <p:cNvPr id="18" name="Sous-titre 47" descr="Cliquez sur l’icône pour ajouter une image">
            <a:extLst>
              <a:ext uri="{FF2B5EF4-FFF2-40B4-BE49-F238E27FC236}">
                <a16:creationId xmlns:a16="http://schemas.microsoft.com/office/drawing/2014/main" id="{3C2C4001-E56F-4174-01AA-4630360BFF48}"/>
              </a:ext>
            </a:extLst>
          </p:cNvPr>
          <p:cNvSpPr>
            <a:spLocks noGrp="1"/>
          </p:cNvSpPr>
          <p:nvPr>
            <p:ph type="body" sz="quarter" idx="52" hasCustomPrompt="1"/>
          </p:nvPr>
        </p:nvSpPr>
        <p:spPr>
          <a:xfrm>
            <a:off x="7811506" y="3625598"/>
            <a:ext cx="2653545" cy="587964"/>
          </a:xfrm>
          <a:prstGeom prst="rect">
            <a:avLst/>
          </a:prstGeom>
        </p:spPr>
        <p:txBody>
          <a:bodyPr rtlCol="0" anchor="b">
            <a:noAutofit/>
          </a:bodyPr>
          <a:lstStyle>
            <a:lvl1pPr marL="0" indent="0" algn="l">
              <a:lnSpc>
                <a:spcPct val="100000"/>
              </a:lnSpc>
              <a:buNone/>
              <a:defRPr lang="fr-FR" sz="1800" b="1">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20" name="Espace réservé du contenu 47">
            <a:extLst>
              <a:ext uri="{FF2B5EF4-FFF2-40B4-BE49-F238E27FC236}">
                <a16:creationId xmlns:a16="http://schemas.microsoft.com/office/drawing/2014/main" id="{02DFC856-C546-62E9-220F-7A668D349056}"/>
              </a:ext>
            </a:extLst>
          </p:cNvPr>
          <p:cNvSpPr>
            <a:spLocks noGrp="1"/>
          </p:cNvSpPr>
          <p:nvPr>
            <p:ph type="body" sz="quarter" idx="53" hasCustomPrompt="1"/>
          </p:nvPr>
        </p:nvSpPr>
        <p:spPr>
          <a:xfrm>
            <a:off x="7811506" y="4246516"/>
            <a:ext cx="2653545" cy="1727103"/>
          </a:xfrm>
          <a:prstGeom prst="rect">
            <a:avLst/>
          </a:prstGeom>
        </p:spPr>
        <p:txBody>
          <a:bodyPr rtlCol="0">
            <a:noAutofit/>
          </a:bodyPr>
          <a:lstStyle>
            <a:lvl1pPr marL="0" indent="0" algn="l">
              <a:lnSpc>
                <a:spcPct val="100000"/>
              </a:lnSpc>
              <a:spcBef>
                <a:spcPts val="0"/>
              </a:spcBef>
              <a:buNone/>
              <a:defRPr lang="fr-FR" sz="14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6" name="Espace réservé du numéro de diapositive 5">
            <a:extLst>
              <a:ext uri="{FF2B5EF4-FFF2-40B4-BE49-F238E27FC236}">
                <a16:creationId xmlns:a16="http://schemas.microsoft.com/office/drawing/2014/main" id="{F507335A-F59E-2A6C-D2D6-F10391DA8D69}"/>
              </a:ext>
            </a:extLst>
          </p:cNvPr>
          <p:cNvSpPr>
            <a:spLocks noGrp="1"/>
          </p:cNvSpPr>
          <p:nvPr>
            <p:ph type="sldNum" sz="quarter" idx="55"/>
          </p:nvPr>
        </p:nvSpPr>
        <p:spPr/>
        <p:txBody>
          <a:bodyPr rtlCol="0">
            <a:noAutofit/>
          </a:bodyPr>
          <a:lstStyle>
            <a:lvl1pPr>
              <a:defRPr lang="fr-FR">
                <a:solidFill>
                  <a:schemeClr val="accent6"/>
                </a:solidFill>
              </a:defRPr>
            </a:lvl1pPr>
          </a:lstStyle>
          <a:p>
            <a:pPr rtl="0"/>
            <a:fld id="{47FEACEE-25B4-4A2D-B147-27296E36371D}" type="slidenum">
              <a:rPr lang="fr-FR" altLang="zh-CN" smtClean="0"/>
              <a:pPr rtl="0"/>
              <a:t>‹N°›</a:t>
            </a:fld>
            <a:endParaRPr lang="fr-FR" altLang="zh-CN"/>
          </a:p>
        </p:txBody>
      </p:sp>
    </p:spTree>
    <p:extLst>
      <p:ext uri="{BB962C8B-B14F-4D97-AF65-F5344CB8AC3E}">
        <p14:creationId xmlns:p14="http://schemas.microsoft.com/office/powerpoint/2010/main" val="3613646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ois contenus">
    <p:spTree>
      <p:nvGrpSpPr>
        <p:cNvPr id="1" name=""/>
        <p:cNvGrpSpPr/>
        <p:nvPr/>
      </p:nvGrpSpPr>
      <p:grpSpPr>
        <a:xfrm>
          <a:off x="0" y="0"/>
          <a:ext cx="0" cy="0"/>
          <a:chOff x="0" y="0"/>
          <a:chExt cx="0" cy="0"/>
        </a:xfrm>
      </p:grpSpPr>
      <p:sp>
        <p:nvSpPr>
          <p:cNvPr id="15" name="Forme libre 14">
            <a:extLst>
              <a:ext uri="{FF2B5EF4-FFF2-40B4-BE49-F238E27FC236}">
                <a16:creationId xmlns:a16="http://schemas.microsoft.com/office/drawing/2014/main" id="{F946AB17-3782-8412-C51A-DE10A0637453}"/>
              </a:ext>
            </a:extLst>
          </p:cNvPr>
          <p:cNvSpPr/>
          <p:nvPr userDrawn="1"/>
        </p:nvSpPr>
        <p:spPr>
          <a:xfrm>
            <a:off x="0" y="2860787"/>
            <a:ext cx="2361029" cy="3676532"/>
          </a:xfrm>
          <a:custGeom>
            <a:avLst/>
            <a:gdLst>
              <a:gd name="connsiteX0" fmla="*/ 773997 w 2361029"/>
              <a:gd name="connsiteY0" fmla="*/ 0 h 3676532"/>
              <a:gd name="connsiteX1" fmla="*/ 2361029 w 2361029"/>
              <a:gd name="connsiteY1" fmla="*/ 925683 h 3676532"/>
              <a:gd name="connsiteX2" fmla="*/ 2361029 w 2361029"/>
              <a:gd name="connsiteY2" fmla="*/ 2763949 h 3676532"/>
              <a:gd name="connsiteX3" fmla="*/ 769661 w 2361029"/>
              <a:gd name="connsiteY3" fmla="*/ 3676532 h 3676532"/>
              <a:gd name="connsiteX4" fmla="*/ 0 w 2361029"/>
              <a:gd name="connsiteY4" fmla="*/ 3234717 h 3676532"/>
              <a:gd name="connsiteX5" fmla="*/ 0 w 2361029"/>
              <a:gd name="connsiteY5" fmla="*/ 446885 h 367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1029" h="3676532">
                <a:moveTo>
                  <a:pt x="773997" y="0"/>
                </a:moveTo>
                <a:lnTo>
                  <a:pt x="2361029" y="925683"/>
                </a:lnTo>
                <a:lnTo>
                  <a:pt x="2361029" y="2763949"/>
                </a:lnTo>
                <a:lnTo>
                  <a:pt x="769661" y="3676532"/>
                </a:lnTo>
                <a:lnTo>
                  <a:pt x="0" y="3234717"/>
                </a:lnTo>
                <a:lnTo>
                  <a:pt x="0" y="446885"/>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solidFill>
                <a:schemeClr val="accent6"/>
              </a:solidFill>
            </a:endParaRPr>
          </a:p>
        </p:txBody>
      </p:sp>
      <p:sp>
        <p:nvSpPr>
          <p:cNvPr id="16" name="Forme libre 15">
            <a:extLst>
              <a:ext uri="{FF2B5EF4-FFF2-40B4-BE49-F238E27FC236}">
                <a16:creationId xmlns:a16="http://schemas.microsoft.com/office/drawing/2014/main" id="{2BA5A58B-9440-7DAB-E7D7-3143B049FBAC}"/>
              </a:ext>
            </a:extLst>
          </p:cNvPr>
          <p:cNvSpPr/>
          <p:nvPr userDrawn="1"/>
        </p:nvSpPr>
        <p:spPr>
          <a:xfrm flipH="1">
            <a:off x="1014233" y="5253270"/>
            <a:ext cx="1710765" cy="1593273"/>
          </a:xfrm>
          <a:custGeom>
            <a:avLst/>
            <a:gdLst>
              <a:gd name="connsiteX0" fmla="*/ 852873 w 1710765"/>
              <a:gd name="connsiteY0" fmla="*/ 0 h 1593273"/>
              <a:gd name="connsiteX1" fmla="*/ 0 w 1710765"/>
              <a:gd name="connsiteY1" fmla="*/ 494134 h 1593273"/>
              <a:gd name="connsiteX2" fmla="*/ 0 w 1710765"/>
              <a:gd name="connsiteY2" fmla="*/ 1475410 h 1593273"/>
              <a:gd name="connsiteX3" fmla="*/ 206916 w 1710765"/>
              <a:gd name="connsiteY3" fmla="*/ 1593273 h 1593273"/>
              <a:gd name="connsiteX4" fmla="*/ 1502835 w 1710765"/>
              <a:gd name="connsiteY4" fmla="*/ 1593273 h 1593273"/>
              <a:gd name="connsiteX5" fmla="*/ 1709418 w 1710765"/>
              <a:gd name="connsiteY5" fmla="*/ 1475480 h 1593273"/>
              <a:gd name="connsiteX6" fmla="*/ 1710407 w 1710765"/>
              <a:gd name="connsiteY6" fmla="*/ 491803 h 159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765" h="1593273">
                <a:moveTo>
                  <a:pt x="852873" y="0"/>
                </a:moveTo>
                <a:lnTo>
                  <a:pt x="0" y="494134"/>
                </a:lnTo>
                <a:lnTo>
                  <a:pt x="0" y="1475410"/>
                </a:lnTo>
                <a:lnTo>
                  <a:pt x="206916" y="1593273"/>
                </a:lnTo>
                <a:lnTo>
                  <a:pt x="1502835" y="1593273"/>
                </a:lnTo>
                <a:lnTo>
                  <a:pt x="1709418" y="1475480"/>
                </a:lnTo>
                <a:cubicBezTo>
                  <a:pt x="1707864" y="1146834"/>
                  <a:pt x="1711961" y="820449"/>
                  <a:pt x="1710407" y="491803"/>
                </a:cubicBez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solidFill>
                <a:schemeClr val="accent6"/>
              </a:solidFill>
            </a:endParaRPr>
          </a:p>
        </p:txBody>
      </p:sp>
      <p:sp>
        <p:nvSpPr>
          <p:cNvPr id="22" name="Espace réservé du contenu 47" descr="Cliquez sur l’icône pour ajouter une image">
            <a:extLst>
              <a:ext uri="{FF2B5EF4-FFF2-40B4-BE49-F238E27FC236}">
                <a16:creationId xmlns:a16="http://schemas.microsoft.com/office/drawing/2014/main" id="{95ADF367-2619-4E00-AB82-8FFF41D0E5C2}"/>
              </a:ext>
            </a:extLst>
          </p:cNvPr>
          <p:cNvSpPr>
            <a:spLocks noGrp="1"/>
          </p:cNvSpPr>
          <p:nvPr>
            <p:ph type="body" sz="quarter" idx="27" hasCustomPrompt="1"/>
          </p:nvPr>
        </p:nvSpPr>
        <p:spPr>
          <a:xfrm>
            <a:off x="5271609" y="1025236"/>
            <a:ext cx="5162709" cy="420683"/>
          </a:xfrm>
          <a:prstGeom prst="rect">
            <a:avLst/>
          </a:prstGeom>
        </p:spPr>
        <p:txBody>
          <a:bodyPr rtlCol="0" anchor="b">
            <a:noAutofit/>
          </a:bodyPr>
          <a:lstStyle>
            <a:lvl1pPr marL="0" indent="0" algn="l">
              <a:lnSpc>
                <a:spcPct val="100000"/>
              </a:lnSpc>
              <a:buNone/>
              <a:defRPr lang="fr-FR" sz="1800" b="1" i="0">
                <a:solidFill>
                  <a:schemeClr val="accent6"/>
                </a:solidFill>
                <a:latin typeface="+mn-lt"/>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23" name="Espace réservé du contenu 47">
            <a:extLst>
              <a:ext uri="{FF2B5EF4-FFF2-40B4-BE49-F238E27FC236}">
                <a16:creationId xmlns:a16="http://schemas.microsoft.com/office/drawing/2014/main" id="{8CEB04CE-793E-47B4-8D80-9B82864F2CDF}"/>
              </a:ext>
            </a:extLst>
          </p:cNvPr>
          <p:cNvSpPr>
            <a:spLocks noGrp="1"/>
          </p:cNvSpPr>
          <p:nvPr>
            <p:ph type="body" sz="quarter" idx="28" hasCustomPrompt="1"/>
          </p:nvPr>
        </p:nvSpPr>
        <p:spPr>
          <a:xfrm>
            <a:off x="5271608" y="1469069"/>
            <a:ext cx="5162709" cy="1506166"/>
          </a:xfrm>
          <a:prstGeom prst="rect">
            <a:avLst/>
          </a:prstGeom>
        </p:spPr>
        <p:txBody>
          <a:bodyPr rtlCol="0">
            <a:noAutofit/>
          </a:bodyPr>
          <a:lstStyle>
            <a:lvl1pPr marL="228600" indent="-228600" algn="l">
              <a:lnSpc>
                <a:spcPct val="100000"/>
              </a:lnSpc>
              <a:spcBef>
                <a:spcPts val="0"/>
              </a:spcBef>
              <a:spcAft>
                <a:spcPts val="600"/>
              </a:spcAft>
              <a:buFont typeface="Arial" panose="020B0604020202020204" pitchFamily="34" charset="0"/>
              <a:buChar char="•"/>
              <a:defRPr lang="fr-FR" sz="14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24" name="Espace réservé du contenu 47" descr="Cliquez sur l’icône pour ajouter une image">
            <a:extLst>
              <a:ext uri="{FF2B5EF4-FFF2-40B4-BE49-F238E27FC236}">
                <a16:creationId xmlns:a16="http://schemas.microsoft.com/office/drawing/2014/main" id="{067BF8FD-2643-4122-BE3E-63F413244ECB}"/>
              </a:ext>
            </a:extLst>
          </p:cNvPr>
          <p:cNvSpPr>
            <a:spLocks noGrp="1"/>
          </p:cNvSpPr>
          <p:nvPr>
            <p:ph type="body" sz="quarter" idx="29" hasCustomPrompt="1"/>
          </p:nvPr>
        </p:nvSpPr>
        <p:spPr>
          <a:xfrm>
            <a:off x="5271609" y="2984685"/>
            <a:ext cx="5162709" cy="420683"/>
          </a:xfrm>
          <a:prstGeom prst="rect">
            <a:avLst/>
          </a:prstGeom>
        </p:spPr>
        <p:txBody>
          <a:bodyPr rtlCol="0" anchor="b">
            <a:noAutofit/>
          </a:bodyPr>
          <a:lstStyle>
            <a:lvl1pPr marL="0" indent="0" algn="l">
              <a:lnSpc>
                <a:spcPct val="100000"/>
              </a:lnSpc>
              <a:buNone/>
              <a:defRPr lang="fr-FR" sz="1800" b="1" i="0">
                <a:solidFill>
                  <a:schemeClr val="accent6"/>
                </a:solidFill>
                <a:latin typeface="+mn-lt"/>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26" name="Espace réservé du contenu 47" descr="Cliquez sur l’icône pour ajouter une image">
            <a:extLst>
              <a:ext uri="{FF2B5EF4-FFF2-40B4-BE49-F238E27FC236}">
                <a16:creationId xmlns:a16="http://schemas.microsoft.com/office/drawing/2014/main" id="{02260D10-FEA1-48A7-B544-FAEEAECF5DE2}"/>
              </a:ext>
            </a:extLst>
          </p:cNvPr>
          <p:cNvSpPr>
            <a:spLocks noGrp="1"/>
          </p:cNvSpPr>
          <p:nvPr>
            <p:ph type="body" sz="quarter" idx="31" hasCustomPrompt="1"/>
          </p:nvPr>
        </p:nvSpPr>
        <p:spPr>
          <a:xfrm>
            <a:off x="5271607" y="4597473"/>
            <a:ext cx="5162709" cy="421399"/>
          </a:xfrm>
          <a:prstGeom prst="rect">
            <a:avLst/>
          </a:prstGeom>
        </p:spPr>
        <p:txBody>
          <a:bodyPr rtlCol="0" anchor="b">
            <a:noAutofit/>
          </a:bodyPr>
          <a:lstStyle>
            <a:lvl1pPr marL="0" indent="0" algn="l">
              <a:lnSpc>
                <a:spcPct val="100000"/>
              </a:lnSpc>
              <a:buNone/>
              <a:defRPr lang="fr-FR" sz="1800" b="1" i="0">
                <a:solidFill>
                  <a:schemeClr val="accent6"/>
                </a:solidFill>
                <a:latin typeface="+mn-lt"/>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20" name="Espace réservé du contenu 47">
            <a:extLst>
              <a:ext uri="{FF2B5EF4-FFF2-40B4-BE49-F238E27FC236}">
                <a16:creationId xmlns:a16="http://schemas.microsoft.com/office/drawing/2014/main" id="{64584B30-8BCF-4D75-8A6C-FD82347CC7B6}"/>
              </a:ext>
            </a:extLst>
          </p:cNvPr>
          <p:cNvSpPr>
            <a:spLocks noGrp="1"/>
          </p:cNvSpPr>
          <p:nvPr>
            <p:ph type="body" sz="quarter" idx="34" hasCustomPrompt="1"/>
          </p:nvPr>
        </p:nvSpPr>
        <p:spPr>
          <a:xfrm>
            <a:off x="5271608" y="3419684"/>
            <a:ext cx="5162709" cy="1177789"/>
          </a:xfrm>
          <a:prstGeom prst="rect">
            <a:avLst/>
          </a:prstGeom>
        </p:spPr>
        <p:txBody>
          <a:bodyPr rtlCol="0">
            <a:noAutofit/>
          </a:bodyPr>
          <a:lstStyle>
            <a:lvl1pPr marL="228600" indent="-228600" algn="l">
              <a:lnSpc>
                <a:spcPct val="100000"/>
              </a:lnSpc>
              <a:spcBef>
                <a:spcPts val="0"/>
              </a:spcBef>
              <a:spcAft>
                <a:spcPts val="600"/>
              </a:spcAft>
              <a:buFont typeface="Arial" panose="020B0604020202020204" pitchFamily="34" charset="0"/>
              <a:buChar char="•"/>
              <a:defRPr lang="fr-FR" sz="14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28" name="Espace réservé du contenu 47">
            <a:extLst>
              <a:ext uri="{FF2B5EF4-FFF2-40B4-BE49-F238E27FC236}">
                <a16:creationId xmlns:a16="http://schemas.microsoft.com/office/drawing/2014/main" id="{A4A25056-27FA-4039-ACFA-6624F778712A}"/>
              </a:ext>
            </a:extLst>
          </p:cNvPr>
          <p:cNvSpPr>
            <a:spLocks noGrp="1"/>
          </p:cNvSpPr>
          <p:nvPr>
            <p:ph type="body" sz="quarter" idx="35" hasCustomPrompt="1"/>
          </p:nvPr>
        </p:nvSpPr>
        <p:spPr>
          <a:xfrm>
            <a:off x="5271608" y="5041922"/>
            <a:ext cx="5162709" cy="1635938"/>
          </a:xfrm>
          <a:prstGeom prst="rect">
            <a:avLst/>
          </a:prstGeom>
        </p:spPr>
        <p:txBody>
          <a:bodyPr rtlCol="0">
            <a:noAutofit/>
          </a:bodyPr>
          <a:lstStyle>
            <a:lvl1pPr marL="228600" indent="-228600" algn="l">
              <a:lnSpc>
                <a:spcPct val="100000"/>
              </a:lnSpc>
              <a:spcBef>
                <a:spcPts val="0"/>
              </a:spcBef>
              <a:spcAft>
                <a:spcPts val="600"/>
              </a:spcAft>
              <a:buFont typeface="Arial" panose="020B0604020202020204" pitchFamily="34" charset="0"/>
              <a:buChar char="•"/>
              <a:defRPr lang="fr-FR" sz="14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27" name="Forme libre : Forme 24">
            <a:extLst>
              <a:ext uri="{FF2B5EF4-FFF2-40B4-BE49-F238E27FC236}">
                <a16:creationId xmlns:a16="http://schemas.microsoft.com/office/drawing/2014/main" id="{A23F9759-CF52-CE45-5E22-9678534685A7}"/>
              </a:ext>
            </a:extLst>
          </p:cNvPr>
          <p:cNvSpPr/>
          <p:nvPr userDrawn="1"/>
        </p:nvSpPr>
        <p:spPr>
          <a:xfrm flipH="1">
            <a:off x="2631891" y="4699053"/>
            <a:ext cx="668814" cy="784693"/>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6" name="Titre 5">
            <a:extLst>
              <a:ext uri="{FF2B5EF4-FFF2-40B4-BE49-F238E27FC236}">
                <a16:creationId xmlns:a16="http://schemas.microsoft.com/office/drawing/2014/main" id="{5D84FCC1-368D-680C-31AA-597C3AAF4232}"/>
              </a:ext>
            </a:extLst>
          </p:cNvPr>
          <p:cNvSpPr>
            <a:spLocks noGrp="1"/>
          </p:cNvSpPr>
          <p:nvPr>
            <p:ph type="title"/>
          </p:nvPr>
        </p:nvSpPr>
        <p:spPr>
          <a:xfrm>
            <a:off x="502665" y="707105"/>
            <a:ext cx="3994173" cy="2277580"/>
          </a:xfrm>
        </p:spPr>
        <p:txBody>
          <a:bodyPr rtlCol="0" anchor="t">
            <a:noAutofit/>
          </a:bodyPr>
          <a:lstStyle>
            <a:lvl1pPr>
              <a:defRPr lang="fr-FR">
                <a:solidFill>
                  <a:schemeClr val="accent6"/>
                </a:solidFill>
              </a:defRPr>
            </a:lvl1pPr>
          </a:lstStyle>
          <a:p>
            <a:pPr rtl="0"/>
            <a:r>
              <a:rPr lang="fr-FR"/>
              <a:t>Modifiez le style du titre</a:t>
            </a:r>
          </a:p>
        </p:txBody>
      </p:sp>
      <p:sp>
        <p:nvSpPr>
          <p:cNvPr id="18" name="Espace réservé d’image 2">
            <a:extLst>
              <a:ext uri="{FF2B5EF4-FFF2-40B4-BE49-F238E27FC236}">
                <a16:creationId xmlns:a16="http://schemas.microsoft.com/office/drawing/2014/main" id="{E53E8C9F-CD73-30CD-1F24-20F2E6149D58}"/>
              </a:ext>
            </a:extLst>
          </p:cNvPr>
          <p:cNvSpPr>
            <a:spLocks noGrp="1"/>
          </p:cNvSpPr>
          <p:nvPr>
            <p:ph type="pic" sz="quarter" idx="36"/>
          </p:nvPr>
        </p:nvSpPr>
        <p:spPr>
          <a:xfrm>
            <a:off x="4734172" y="1141669"/>
            <a:ext cx="507778" cy="565882"/>
          </a:xfrm>
        </p:spPr>
        <p:txBody>
          <a:bodyPr lIns="0" rIns="0"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fr-FR"/>
            </a:pPr>
            <a:r>
              <a:rPr lang="fr-FR"/>
              <a:t>Cliquez sur l'icône pour ajouter une image</a:t>
            </a:r>
          </a:p>
        </p:txBody>
      </p:sp>
      <p:sp>
        <p:nvSpPr>
          <p:cNvPr id="19" name="Espace réservé d’image 2">
            <a:extLst>
              <a:ext uri="{FF2B5EF4-FFF2-40B4-BE49-F238E27FC236}">
                <a16:creationId xmlns:a16="http://schemas.microsoft.com/office/drawing/2014/main" id="{CE61E189-349E-0076-EA43-7BCB6E24CE86}"/>
              </a:ext>
            </a:extLst>
          </p:cNvPr>
          <p:cNvSpPr>
            <a:spLocks noGrp="1"/>
          </p:cNvSpPr>
          <p:nvPr>
            <p:ph type="pic" sz="quarter" idx="37"/>
          </p:nvPr>
        </p:nvSpPr>
        <p:spPr>
          <a:xfrm>
            <a:off x="4724705" y="3105650"/>
            <a:ext cx="536270" cy="565882"/>
          </a:xfrm>
        </p:spPr>
        <p:txBody>
          <a:bodyPr lIns="0" rIns="0"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fr-FR"/>
            </a:pPr>
            <a:r>
              <a:rPr lang="fr-FR"/>
              <a:t>Cliquez sur l'icône pour ajouter une image</a:t>
            </a:r>
          </a:p>
        </p:txBody>
      </p:sp>
      <p:sp>
        <p:nvSpPr>
          <p:cNvPr id="21" name="Espace réservé d’image 2">
            <a:extLst>
              <a:ext uri="{FF2B5EF4-FFF2-40B4-BE49-F238E27FC236}">
                <a16:creationId xmlns:a16="http://schemas.microsoft.com/office/drawing/2014/main" id="{68B04572-5D47-C3DF-CDEA-15EC646EA8FE}"/>
              </a:ext>
            </a:extLst>
          </p:cNvPr>
          <p:cNvSpPr>
            <a:spLocks noGrp="1"/>
          </p:cNvSpPr>
          <p:nvPr>
            <p:ph type="pic" sz="quarter" idx="38"/>
          </p:nvPr>
        </p:nvSpPr>
        <p:spPr>
          <a:xfrm>
            <a:off x="4714069" y="4716041"/>
            <a:ext cx="536270" cy="565882"/>
          </a:xfrm>
        </p:spPr>
        <p:txBody>
          <a:bodyPr lIns="0" rIns="0"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sz="800">
                <a:solidFill>
                  <a:schemeClr val="accent6"/>
                </a:solidFill>
                <a:latin typeface="Abadi" panose="020B0604020104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fr-FR"/>
            </a:pPr>
            <a:r>
              <a:rPr lang="fr-FR"/>
              <a:t>Cliquez sur l'icône pour ajouter une image</a:t>
            </a:r>
          </a:p>
        </p:txBody>
      </p:sp>
      <p:sp>
        <p:nvSpPr>
          <p:cNvPr id="5" name="Espace réservé du numéro de diapositive 4">
            <a:extLst>
              <a:ext uri="{FF2B5EF4-FFF2-40B4-BE49-F238E27FC236}">
                <a16:creationId xmlns:a16="http://schemas.microsoft.com/office/drawing/2014/main" id="{2446A453-65E1-B688-A3F9-EA0AA347DDEA}"/>
              </a:ext>
            </a:extLst>
          </p:cNvPr>
          <p:cNvSpPr>
            <a:spLocks noGrp="1"/>
          </p:cNvSpPr>
          <p:nvPr>
            <p:ph type="sldNum" sz="quarter" idx="40"/>
          </p:nvPr>
        </p:nvSpPr>
        <p:spPr/>
        <p:txBody>
          <a:bodyPr rtlCol="0">
            <a:noAutofit/>
          </a:bodyPr>
          <a:lstStyle>
            <a:lvl1pPr>
              <a:defRPr lang="fr-FR">
                <a:solidFill>
                  <a:schemeClr val="accent6"/>
                </a:solidFill>
              </a:defRPr>
            </a:lvl1pPr>
          </a:lstStyle>
          <a:p>
            <a:pPr rtl="0"/>
            <a:fld id="{47FEACEE-25B4-4A2D-B147-27296E36371D}" type="slidenum">
              <a:rPr lang="fr-FR" altLang="zh-CN" smtClean="0"/>
              <a:pPr rtl="0"/>
              <a:t>‹N°›</a:t>
            </a:fld>
            <a:endParaRPr lang="fr-FR" altLang="zh-CN"/>
          </a:p>
        </p:txBody>
      </p:sp>
    </p:spTree>
    <p:extLst>
      <p:ext uri="{BB962C8B-B14F-4D97-AF65-F5344CB8AC3E}">
        <p14:creationId xmlns:p14="http://schemas.microsoft.com/office/powerpoint/2010/main" val="266211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ésumé">
    <p:spTree>
      <p:nvGrpSpPr>
        <p:cNvPr id="1" name=""/>
        <p:cNvGrpSpPr/>
        <p:nvPr/>
      </p:nvGrpSpPr>
      <p:grpSpPr>
        <a:xfrm>
          <a:off x="0" y="0"/>
          <a:ext cx="0" cy="0"/>
          <a:chOff x="0" y="0"/>
          <a:chExt cx="0" cy="0"/>
        </a:xfrm>
      </p:grpSpPr>
      <p:sp>
        <p:nvSpPr>
          <p:cNvPr id="8" name="Espace réservé du contenu 47">
            <a:extLst>
              <a:ext uri="{FF2B5EF4-FFF2-40B4-BE49-F238E27FC236}">
                <a16:creationId xmlns:a16="http://schemas.microsoft.com/office/drawing/2014/main" id="{3EDD8D3E-653B-4A9E-9868-3B013A65FE9F}"/>
              </a:ext>
            </a:extLst>
          </p:cNvPr>
          <p:cNvSpPr>
            <a:spLocks noGrp="1"/>
          </p:cNvSpPr>
          <p:nvPr>
            <p:ph type="pic" sz="quarter" idx="48"/>
          </p:nvPr>
        </p:nvSpPr>
        <p:spPr>
          <a:xfrm>
            <a:off x="7493157" y="529148"/>
            <a:ext cx="4248873" cy="473113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a:ln w="19050">
            <a:noFill/>
          </a:ln>
        </p:spPr>
        <p:txBody>
          <a:bodyPr rtlCol="0" anchor="ctr">
            <a:noAutofit/>
          </a:bodyPr>
          <a:lstStyle>
            <a:lvl1pPr marL="0" indent="0" algn="ctr">
              <a:buNone/>
              <a:defRPr lang="fr-FR">
                <a:solidFill>
                  <a:schemeClr val="accent6"/>
                </a:solidFill>
              </a:defRPr>
            </a:lvl1pPr>
          </a:lstStyle>
          <a:p>
            <a:pPr rtl="0"/>
            <a:r>
              <a:rPr lang="fr-FR"/>
              <a:t>Cliquez sur l'icône pour ajouter une image</a:t>
            </a:r>
            <a:endParaRPr lang="fr-FR" altLang="en-US"/>
          </a:p>
        </p:txBody>
      </p:sp>
      <p:sp>
        <p:nvSpPr>
          <p:cNvPr id="18" name="Espace réservé du contenu 47">
            <a:extLst>
              <a:ext uri="{FF2B5EF4-FFF2-40B4-BE49-F238E27FC236}">
                <a16:creationId xmlns:a16="http://schemas.microsoft.com/office/drawing/2014/main" id="{DD4E6A9F-7400-917B-6A6B-6BAB445E85FA}"/>
              </a:ext>
            </a:extLst>
          </p:cNvPr>
          <p:cNvSpPr>
            <a:spLocks noGrp="1"/>
          </p:cNvSpPr>
          <p:nvPr>
            <p:ph type="body" sz="quarter" idx="28" hasCustomPrompt="1"/>
          </p:nvPr>
        </p:nvSpPr>
        <p:spPr>
          <a:xfrm>
            <a:off x="517427" y="3253120"/>
            <a:ext cx="4959822" cy="2007158"/>
          </a:xfrm>
          <a:prstGeom prst="rect">
            <a:avLst/>
          </a:prstGeom>
        </p:spPr>
        <p:txBody>
          <a:bodyPr rtlCol="0">
            <a:noAutofit/>
          </a:bodyPr>
          <a:lstStyle>
            <a:lvl1pPr marL="0" indent="0">
              <a:lnSpc>
                <a:spcPct val="100000"/>
              </a:lnSpc>
              <a:buNone/>
              <a:defRPr lang="fr-FR" sz="15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19" name="Forme libre : Forme 25">
            <a:extLst>
              <a:ext uri="{FF2B5EF4-FFF2-40B4-BE49-F238E27FC236}">
                <a16:creationId xmlns:a16="http://schemas.microsoft.com/office/drawing/2014/main" id="{D7BBD3E8-D5DD-C21F-3792-4880373CCDCC}"/>
              </a:ext>
            </a:extLst>
          </p:cNvPr>
          <p:cNvSpPr/>
          <p:nvPr userDrawn="1"/>
        </p:nvSpPr>
        <p:spPr>
          <a:xfrm flipH="1">
            <a:off x="7400972" y="4508725"/>
            <a:ext cx="1347680" cy="158117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20" name="Forme libre : Forme 11">
            <a:extLst>
              <a:ext uri="{FF2B5EF4-FFF2-40B4-BE49-F238E27FC236}">
                <a16:creationId xmlns:a16="http://schemas.microsoft.com/office/drawing/2014/main" id="{FC461D80-0CAC-62E5-726A-63B48BEF3F25}"/>
              </a:ext>
            </a:extLst>
          </p:cNvPr>
          <p:cNvSpPr/>
          <p:nvPr userDrawn="1"/>
        </p:nvSpPr>
        <p:spPr>
          <a:xfrm>
            <a:off x="6521016" y="4772906"/>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6">
              <a:lumMod val="10000"/>
              <a:lumOff val="9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3" name="Titre 2">
            <a:extLst>
              <a:ext uri="{FF2B5EF4-FFF2-40B4-BE49-F238E27FC236}">
                <a16:creationId xmlns:a16="http://schemas.microsoft.com/office/drawing/2014/main" id="{D4944167-AFE9-AE61-AF44-B9AEE24D17D8}"/>
              </a:ext>
            </a:extLst>
          </p:cNvPr>
          <p:cNvSpPr>
            <a:spLocks noGrp="1"/>
          </p:cNvSpPr>
          <p:nvPr>
            <p:ph type="title"/>
          </p:nvPr>
        </p:nvSpPr>
        <p:spPr>
          <a:xfrm>
            <a:off x="517427" y="2497488"/>
            <a:ext cx="9823998" cy="1325563"/>
          </a:xfrm>
        </p:spPr>
        <p:txBody>
          <a:bodyPr rtlCol="0" anchor="t">
            <a:noAutofit/>
          </a:bodyPr>
          <a:lstStyle>
            <a:lvl1pPr>
              <a:defRPr lang="fr-FR">
                <a:solidFill>
                  <a:schemeClr val="accent6"/>
                </a:solidFill>
              </a:defRPr>
            </a:lvl1pPr>
          </a:lstStyle>
          <a:p>
            <a:pPr rtl="0"/>
            <a:r>
              <a:rPr lang="fr-FR"/>
              <a:t>Modifiez le style du titre</a:t>
            </a:r>
          </a:p>
        </p:txBody>
      </p:sp>
      <p:sp>
        <p:nvSpPr>
          <p:cNvPr id="2" name="Espace réservé du pied de page 1">
            <a:extLst>
              <a:ext uri="{FF2B5EF4-FFF2-40B4-BE49-F238E27FC236}">
                <a16:creationId xmlns:a16="http://schemas.microsoft.com/office/drawing/2014/main" id="{47268D53-92DA-7335-4DAB-83485CAF3FE9}"/>
              </a:ext>
            </a:extLst>
          </p:cNvPr>
          <p:cNvSpPr>
            <a:spLocks noGrp="1"/>
          </p:cNvSpPr>
          <p:nvPr>
            <p:ph type="ftr" sz="quarter" idx="49"/>
          </p:nvPr>
        </p:nvSpPr>
        <p:spPr/>
        <p:txBody>
          <a:bodyPr rtlCol="0">
            <a:noAutofit/>
          </a:bodyPr>
          <a:lstStyle>
            <a:lvl1pPr>
              <a:defRPr lang="fr-FR">
                <a:solidFill>
                  <a:schemeClr val="accent6"/>
                </a:solidFill>
              </a:defRPr>
            </a:lvl1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9F9FCB16-3643-AB04-D20E-A14FFE07F67C}"/>
              </a:ext>
            </a:extLst>
          </p:cNvPr>
          <p:cNvSpPr>
            <a:spLocks noGrp="1"/>
          </p:cNvSpPr>
          <p:nvPr>
            <p:ph type="sldNum" sz="quarter" idx="50"/>
          </p:nvPr>
        </p:nvSpPr>
        <p:spPr/>
        <p:txBody>
          <a:bodyPr rtlCol="0">
            <a:noAutofit/>
          </a:bodyPr>
          <a:lstStyle>
            <a:lvl1pPr>
              <a:defRPr lang="fr-FR">
                <a:solidFill>
                  <a:schemeClr val="accent6"/>
                </a:solidFill>
              </a:defRPr>
            </a:lvl1pPr>
          </a:lstStyle>
          <a:p>
            <a:pPr rtl="0"/>
            <a:fld id="{47FEACEE-25B4-4A2D-B147-27296E36371D}" type="slidenum">
              <a:rPr lang="fr-FR" altLang="zh-CN" smtClean="0"/>
              <a:pPr rtl="0"/>
              <a:t>‹N°›</a:t>
            </a:fld>
            <a:endParaRPr lang="fr-FR" altLang="zh-CN"/>
          </a:p>
        </p:txBody>
      </p:sp>
    </p:spTree>
    <p:extLst>
      <p:ext uri="{BB962C8B-B14F-4D97-AF65-F5344CB8AC3E}">
        <p14:creationId xmlns:p14="http://schemas.microsoft.com/office/powerpoint/2010/main" val="3213276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sp>
        <p:nvSpPr>
          <p:cNvPr id="47" name="Forme libre 46">
            <a:extLst>
              <a:ext uri="{FF2B5EF4-FFF2-40B4-BE49-F238E27FC236}">
                <a16:creationId xmlns:a16="http://schemas.microsoft.com/office/drawing/2014/main" id="{39B50CEE-D9F9-B5CD-C274-BEAA5EAB37E3}"/>
              </a:ext>
            </a:extLst>
          </p:cNvPr>
          <p:cNvSpPr/>
          <p:nvPr userDrawn="1"/>
        </p:nvSpPr>
        <p:spPr>
          <a:xfrm>
            <a:off x="410352" y="12435"/>
            <a:ext cx="1455521" cy="1019127"/>
          </a:xfrm>
          <a:custGeom>
            <a:avLst/>
            <a:gdLst>
              <a:gd name="connsiteX0" fmla="*/ 219223 w 1455521"/>
              <a:gd name="connsiteY0" fmla="*/ 0 h 1019127"/>
              <a:gd name="connsiteX1" fmla="*/ 1236298 w 1455521"/>
              <a:gd name="connsiteY1" fmla="*/ 0 h 1019127"/>
              <a:gd name="connsiteX2" fmla="*/ 1455521 w 1455521"/>
              <a:gd name="connsiteY2" fmla="*/ 385779 h 1019127"/>
              <a:gd name="connsiteX3" fmla="*/ 1095615 w 1455521"/>
              <a:gd name="connsiteY3" fmla="*/ 1019127 h 1019127"/>
              <a:gd name="connsiteX4" fmla="*/ 359906 w 1455521"/>
              <a:gd name="connsiteY4" fmla="*/ 1019127 h 1019127"/>
              <a:gd name="connsiteX5" fmla="*/ 0 w 1455521"/>
              <a:gd name="connsiteY5" fmla="*/ 385779 h 101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1019127">
                <a:moveTo>
                  <a:pt x="219223" y="0"/>
                </a:moveTo>
                <a:lnTo>
                  <a:pt x="1236298" y="0"/>
                </a:lnTo>
                <a:lnTo>
                  <a:pt x="1455521" y="385779"/>
                </a:lnTo>
                <a:lnTo>
                  <a:pt x="1095615" y="1019127"/>
                </a:lnTo>
                <a:lnTo>
                  <a:pt x="359906" y="1019127"/>
                </a:lnTo>
                <a:lnTo>
                  <a:pt x="0" y="385779"/>
                </a:lnTo>
                <a:close/>
              </a:path>
            </a:pathLst>
          </a:custGeom>
          <a:solidFill>
            <a:schemeClr val="accent6">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solidFill>
                <a:schemeClr val="accent6"/>
              </a:solidFill>
            </a:endParaRPr>
          </a:p>
        </p:txBody>
      </p:sp>
      <p:sp>
        <p:nvSpPr>
          <p:cNvPr id="9" name="Hexagone 15">
            <a:extLst>
              <a:ext uri="{FF2B5EF4-FFF2-40B4-BE49-F238E27FC236}">
                <a16:creationId xmlns:a16="http://schemas.microsoft.com/office/drawing/2014/main" id="{93831F6E-A0DA-46E5-AF13-ED5D9ABF108D}"/>
              </a:ext>
            </a:extLst>
          </p:cNvPr>
          <p:cNvSpPr/>
          <p:nvPr userDrawn="1"/>
        </p:nvSpPr>
        <p:spPr>
          <a:xfrm>
            <a:off x="1579486" y="450004"/>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10" name="Hexagone 17">
            <a:extLst>
              <a:ext uri="{FF2B5EF4-FFF2-40B4-BE49-F238E27FC236}">
                <a16:creationId xmlns:a16="http://schemas.microsoft.com/office/drawing/2014/main" id="{18B06ECC-5FA7-4ACA-86BF-694240D0C05B}"/>
              </a:ext>
            </a:extLst>
          </p:cNvPr>
          <p:cNvSpPr/>
          <p:nvPr userDrawn="1"/>
        </p:nvSpPr>
        <p:spPr>
          <a:xfrm>
            <a:off x="412218" y="1136470"/>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11" name="Hexagone 19">
            <a:extLst>
              <a:ext uri="{FF2B5EF4-FFF2-40B4-BE49-F238E27FC236}">
                <a16:creationId xmlns:a16="http://schemas.microsoft.com/office/drawing/2014/main" id="{089AA305-8FFC-46A5-B806-D5D78320D0CD}"/>
              </a:ext>
            </a:extLst>
          </p:cNvPr>
          <p:cNvSpPr/>
          <p:nvPr userDrawn="1"/>
        </p:nvSpPr>
        <p:spPr>
          <a:xfrm>
            <a:off x="1580070" y="1812437"/>
            <a:ext cx="1455521" cy="1266696"/>
          </a:xfrm>
          <a:prstGeom prst="hexagon">
            <a:avLst>
              <a:gd name="adj" fmla="val 28413"/>
              <a:gd name="vf" fmla="val 11547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12" name="Hexagone 21">
            <a:extLst>
              <a:ext uri="{FF2B5EF4-FFF2-40B4-BE49-F238E27FC236}">
                <a16:creationId xmlns:a16="http://schemas.microsoft.com/office/drawing/2014/main" id="{DB2D65ED-32BC-44B2-92F3-E16717051CA1}"/>
              </a:ext>
            </a:extLst>
          </p:cNvPr>
          <p:cNvSpPr/>
          <p:nvPr userDrawn="1"/>
        </p:nvSpPr>
        <p:spPr>
          <a:xfrm>
            <a:off x="3953772" y="4582171"/>
            <a:ext cx="1455521" cy="1266696"/>
          </a:xfrm>
          <a:prstGeom prst="hexagon">
            <a:avLst>
              <a:gd name="adj" fmla="val 28413"/>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44" name="Forme libre 43">
            <a:extLst>
              <a:ext uri="{FF2B5EF4-FFF2-40B4-BE49-F238E27FC236}">
                <a16:creationId xmlns:a16="http://schemas.microsoft.com/office/drawing/2014/main" id="{6100186E-95B0-AB29-6F1D-DBFBAA566DB2}"/>
              </a:ext>
            </a:extLst>
          </p:cNvPr>
          <p:cNvSpPr/>
          <p:nvPr userDrawn="1"/>
        </p:nvSpPr>
        <p:spPr>
          <a:xfrm>
            <a:off x="3955762" y="5952136"/>
            <a:ext cx="1455521" cy="932559"/>
          </a:xfrm>
          <a:custGeom>
            <a:avLst/>
            <a:gdLst>
              <a:gd name="connsiteX0" fmla="*/ 359906 w 1455521"/>
              <a:gd name="connsiteY0" fmla="*/ 0 h 932559"/>
              <a:gd name="connsiteX1" fmla="*/ 1095615 w 1455521"/>
              <a:gd name="connsiteY1" fmla="*/ 0 h 932559"/>
              <a:gd name="connsiteX2" fmla="*/ 1455521 w 1455521"/>
              <a:gd name="connsiteY2" fmla="*/ 633348 h 932559"/>
              <a:gd name="connsiteX3" fmla="*/ 1285492 w 1455521"/>
              <a:gd name="connsiteY3" fmla="*/ 932559 h 932559"/>
              <a:gd name="connsiteX4" fmla="*/ 170030 w 1455521"/>
              <a:gd name="connsiteY4" fmla="*/ 932559 h 932559"/>
              <a:gd name="connsiteX5" fmla="*/ 0 w 1455521"/>
              <a:gd name="connsiteY5" fmla="*/ 633348 h 93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32559">
                <a:moveTo>
                  <a:pt x="359906" y="0"/>
                </a:moveTo>
                <a:lnTo>
                  <a:pt x="1095615" y="0"/>
                </a:lnTo>
                <a:lnTo>
                  <a:pt x="1455521" y="633348"/>
                </a:lnTo>
                <a:lnTo>
                  <a:pt x="1285492" y="932559"/>
                </a:lnTo>
                <a:lnTo>
                  <a:pt x="170030" y="932559"/>
                </a:lnTo>
                <a:lnTo>
                  <a:pt x="0" y="633348"/>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solidFill>
                <a:schemeClr val="accent6"/>
              </a:solidFill>
            </a:endParaRPr>
          </a:p>
        </p:txBody>
      </p:sp>
      <p:sp>
        <p:nvSpPr>
          <p:cNvPr id="14" name="Hexagone 27">
            <a:extLst>
              <a:ext uri="{FF2B5EF4-FFF2-40B4-BE49-F238E27FC236}">
                <a16:creationId xmlns:a16="http://schemas.microsoft.com/office/drawing/2014/main" id="{5275D449-7441-440B-8584-96D25256F24D}"/>
              </a:ext>
            </a:extLst>
          </p:cNvPr>
          <p:cNvSpPr/>
          <p:nvPr userDrawn="1"/>
        </p:nvSpPr>
        <p:spPr>
          <a:xfrm>
            <a:off x="2783996" y="5245443"/>
            <a:ext cx="1455521" cy="1266696"/>
          </a:xfrm>
          <a:prstGeom prst="hexagon">
            <a:avLst>
              <a:gd name="adj" fmla="val 28413"/>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15" name="Hexagone 28">
            <a:extLst>
              <a:ext uri="{FF2B5EF4-FFF2-40B4-BE49-F238E27FC236}">
                <a16:creationId xmlns:a16="http://schemas.microsoft.com/office/drawing/2014/main" id="{94CFCD79-F5CD-4175-96DE-1AC2E1999DB6}"/>
              </a:ext>
            </a:extLst>
          </p:cNvPr>
          <p:cNvSpPr/>
          <p:nvPr userDrawn="1"/>
        </p:nvSpPr>
        <p:spPr>
          <a:xfrm>
            <a:off x="2767144" y="3880620"/>
            <a:ext cx="1455521" cy="1266696"/>
          </a:xfrm>
          <a:prstGeom prst="hexagon">
            <a:avLst>
              <a:gd name="adj" fmla="val 28413"/>
              <a:gd name="vf" fmla="val 11547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43" name="Forme libre 42">
            <a:extLst>
              <a:ext uri="{FF2B5EF4-FFF2-40B4-BE49-F238E27FC236}">
                <a16:creationId xmlns:a16="http://schemas.microsoft.com/office/drawing/2014/main" id="{C8667104-E096-23C3-4C2C-5277C2AF5C57}"/>
              </a:ext>
            </a:extLst>
          </p:cNvPr>
          <p:cNvSpPr/>
          <p:nvPr userDrawn="1"/>
        </p:nvSpPr>
        <p:spPr>
          <a:xfrm>
            <a:off x="3702" y="448131"/>
            <a:ext cx="678871" cy="1266696"/>
          </a:xfrm>
          <a:custGeom>
            <a:avLst/>
            <a:gdLst>
              <a:gd name="connsiteX0" fmla="*/ 0 w 678871"/>
              <a:gd name="connsiteY0" fmla="*/ 0 h 1266696"/>
              <a:gd name="connsiteX1" fmla="*/ 318965 w 678871"/>
              <a:gd name="connsiteY1" fmla="*/ 0 h 1266696"/>
              <a:gd name="connsiteX2" fmla="*/ 678871 w 678871"/>
              <a:gd name="connsiteY2" fmla="*/ 633348 h 1266696"/>
              <a:gd name="connsiteX3" fmla="*/ 318965 w 678871"/>
              <a:gd name="connsiteY3" fmla="*/ 1266696 h 1266696"/>
              <a:gd name="connsiteX4" fmla="*/ 0 w 678871"/>
              <a:gd name="connsiteY4" fmla="*/ 1266696 h 1266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871" h="1266696">
                <a:moveTo>
                  <a:pt x="0" y="0"/>
                </a:moveTo>
                <a:lnTo>
                  <a:pt x="318965" y="0"/>
                </a:lnTo>
                <a:lnTo>
                  <a:pt x="678871" y="633348"/>
                </a:lnTo>
                <a:lnTo>
                  <a:pt x="318965" y="1266696"/>
                </a:lnTo>
                <a:lnTo>
                  <a:pt x="0" y="1266696"/>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solidFill>
                <a:schemeClr val="accent6"/>
              </a:solidFill>
            </a:endParaRPr>
          </a:p>
        </p:txBody>
      </p:sp>
      <p:sp>
        <p:nvSpPr>
          <p:cNvPr id="18" name="Hexagone 31">
            <a:extLst>
              <a:ext uri="{FF2B5EF4-FFF2-40B4-BE49-F238E27FC236}">
                <a16:creationId xmlns:a16="http://schemas.microsoft.com/office/drawing/2014/main" id="{61BB4AB0-7C5C-4697-A25B-0AFD8754AB52}"/>
              </a:ext>
            </a:extLst>
          </p:cNvPr>
          <p:cNvSpPr/>
          <p:nvPr userDrawn="1"/>
        </p:nvSpPr>
        <p:spPr>
          <a:xfrm>
            <a:off x="1580353" y="3182793"/>
            <a:ext cx="1455521" cy="1266696"/>
          </a:xfrm>
          <a:prstGeom prst="hexagon">
            <a:avLst>
              <a:gd name="adj" fmla="val 28413"/>
              <a:gd name="vf" fmla="val 115470"/>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46" name="Forme libre 45">
            <a:extLst>
              <a:ext uri="{FF2B5EF4-FFF2-40B4-BE49-F238E27FC236}">
                <a16:creationId xmlns:a16="http://schemas.microsoft.com/office/drawing/2014/main" id="{2363FF00-E570-D743-258E-E9FEF4F02A08}"/>
              </a:ext>
            </a:extLst>
          </p:cNvPr>
          <p:cNvSpPr/>
          <p:nvPr userDrawn="1"/>
        </p:nvSpPr>
        <p:spPr>
          <a:xfrm>
            <a:off x="6334981" y="5962237"/>
            <a:ext cx="1455521" cy="901561"/>
          </a:xfrm>
          <a:custGeom>
            <a:avLst/>
            <a:gdLst>
              <a:gd name="connsiteX0" fmla="*/ 359906 w 1455521"/>
              <a:gd name="connsiteY0" fmla="*/ 0 h 901561"/>
              <a:gd name="connsiteX1" fmla="*/ 1095615 w 1455521"/>
              <a:gd name="connsiteY1" fmla="*/ 0 h 901561"/>
              <a:gd name="connsiteX2" fmla="*/ 1455521 w 1455521"/>
              <a:gd name="connsiteY2" fmla="*/ 633348 h 901561"/>
              <a:gd name="connsiteX3" fmla="*/ 1303107 w 1455521"/>
              <a:gd name="connsiteY3" fmla="*/ 901561 h 901561"/>
              <a:gd name="connsiteX4" fmla="*/ 152415 w 1455521"/>
              <a:gd name="connsiteY4" fmla="*/ 901561 h 901561"/>
              <a:gd name="connsiteX5" fmla="*/ 0 w 1455521"/>
              <a:gd name="connsiteY5" fmla="*/ 633348 h 90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5521" h="901561">
                <a:moveTo>
                  <a:pt x="359906" y="0"/>
                </a:moveTo>
                <a:lnTo>
                  <a:pt x="1095615" y="0"/>
                </a:lnTo>
                <a:lnTo>
                  <a:pt x="1455521" y="633348"/>
                </a:lnTo>
                <a:lnTo>
                  <a:pt x="1303107" y="901561"/>
                </a:lnTo>
                <a:lnTo>
                  <a:pt x="152415" y="901561"/>
                </a:lnTo>
                <a:lnTo>
                  <a:pt x="0" y="633348"/>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solidFill>
                <a:schemeClr val="accent6"/>
              </a:solidFill>
            </a:endParaRPr>
          </a:p>
        </p:txBody>
      </p:sp>
      <p:sp>
        <p:nvSpPr>
          <p:cNvPr id="28" name="Espace réservé du contenu 47">
            <a:extLst>
              <a:ext uri="{FF2B5EF4-FFF2-40B4-BE49-F238E27FC236}">
                <a16:creationId xmlns:a16="http://schemas.microsoft.com/office/drawing/2014/main" id="{073CD90F-1E45-47EC-B558-D5F638F5FE6F}"/>
              </a:ext>
            </a:extLst>
          </p:cNvPr>
          <p:cNvSpPr>
            <a:spLocks noGrp="1"/>
          </p:cNvSpPr>
          <p:nvPr>
            <p:ph type="pic" sz="quarter" idx="48"/>
          </p:nvPr>
        </p:nvSpPr>
        <p:spPr>
          <a:xfrm>
            <a:off x="2754948" y="2502098"/>
            <a:ext cx="1465840" cy="1289394"/>
          </a:xfrm>
          <a:prstGeom prst="hexagon">
            <a:avLst>
              <a:gd name="adj" fmla="val 28349"/>
              <a:gd name="vf" fmla="val 115470"/>
            </a:avLst>
          </a:prstGeom>
          <a:ln w="12700">
            <a:noFill/>
          </a:ln>
        </p:spPr>
        <p:txBody>
          <a:bodyPr rtlCol="0">
            <a:noAutofit/>
          </a:bodyPr>
          <a:lstStyle>
            <a:lvl1pPr marL="0" indent="0" algn="l">
              <a:buFontTx/>
              <a:buNone/>
              <a:defRPr lang="fr-FR" sz="1050">
                <a:solidFill>
                  <a:schemeClr val="accent6"/>
                </a:solidFill>
              </a:defRPr>
            </a:lvl1pPr>
          </a:lstStyle>
          <a:p>
            <a:pPr rtl="0"/>
            <a:r>
              <a:rPr lang="fr-FR"/>
              <a:t>Cliquez sur l'icône pour ajouter une image</a:t>
            </a:r>
            <a:endParaRPr lang="fr-FR" altLang="zh-CN"/>
          </a:p>
        </p:txBody>
      </p:sp>
      <p:sp>
        <p:nvSpPr>
          <p:cNvPr id="29" name="Espace réservé du contenu 47">
            <a:extLst>
              <a:ext uri="{FF2B5EF4-FFF2-40B4-BE49-F238E27FC236}">
                <a16:creationId xmlns:a16="http://schemas.microsoft.com/office/drawing/2014/main" id="{9A501203-35D0-41A5-A2A4-9F05FAB495C4}"/>
              </a:ext>
            </a:extLst>
          </p:cNvPr>
          <p:cNvSpPr>
            <a:spLocks noGrp="1"/>
          </p:cNvSpPr>
          <p:nvPr>
            <p:ph type="pic" sz="quarter" idx="49"/>
          </p:nvPr>
        </p:nvSpPr>
        <p:spPr>
          <a:xfrm>
            <a:off x="391110" y="2493385"/>
            <a:ext cx="1465840" cy="1289394"/>
          </a:xfrm>
          <a:prstGeom prst="hexagon">
            <a:avLst>
              <a:gd name="adj" fmla="val 28349"/>
              <a:gd name="vf" fmla="val 115470"/>
            </a:avLst>
          </a:prstGeom>
          <a:ln>
            <a:noFill/>
          </a:ln>
        </p:spPr>
        <p:txBody>
          <a:bodyPr rtlCol="0">
            <a:noAutofit/>
          </a:bodyPr>
          <a:lstStyle>
            <a:lvl1pPr marL="0" indent="0" algn="l">
              <a:buFontTx/>
              <a:buNone/>
              <a:defRPr lang="fr-FR" sz="1050">
                <a:solidFill>
                  <a:schemeClr val="accent6"/>
                </a:solidFill>
              </a:defRPr>
            </a:lvl1pPr>
          </a:lstStyle>
          <a:p>
            <a:pPr rtl="0"/>
            <a:r>
              <a:rPr lang="fr-FR"/>
              <a:t>Cliquez sur l'icône pour ajouter une image</a:t>
            </a:r>
            <a:endParaRPr lang="fr-FR" altLang="zh-CN"/>
          </a:p>
        </p:txBody>
      </p:sp>
      <p:sp>
        <p:nvSpPr>
          <p:cNvPr id="30" name="Espace réservé du contenu 47">
            <a:extLst>
              <a:ext uri="{FF2B5EF4-FFF2-40B4-BE49-F238E27FC236}">
                <a16:creationId xmlns:a16="http://schemas.microsoft.com/office/drawing/2014/main" id="{1FA62038-8BB7-45FD-896E-34738A5578BD}"/>
              </a:ext>
            </a:extLst>
          </p:cNvPr>
          <p:cNvSpPr>
            <a:spLocks noGrp="1"/>
          </p:cNvSpPr>
          <p:nvPr>
            <p:ph type="pic" sz="quarter" idx="50"/>
          </p:nvPr>
        </p:nvSpPr>
        <p:spPr>
          <a:xfrm>
            <a:off x="5151412" y="5238680"/>
            <a:ext cx="1465840" cy="1289394"/>
          </a:xfrm>
          <a:prstGeom prst="hexagon">
            <a:avLst>
              <a:gd name="adj" fmla="val 28349"/>
              <a:gd name="vf" fmla="val 115470"/>
            </a:avLst>
          </a:prstGeom>
          <a:ln w="12700">
            <a:noFill/>
          </a:ln>
        </p:spPr>
        <p:txBody>
          <a:bodyPr rtlCol="0">
            <a:noAutofit/>
          </a:bodyPr>
          <a:lstStyle>
            <a:lvl1pPr marL="0" indent="0" algn="l">
              <a:buFontTx/>
              <a:buNone/>
              <a:defRPr lang="fr-FR" sz="1050">
                <a:solidFill>
                  <a:schemeClr val="accent6"/>
                </a:solidFill>
              </a:defRPr>
            </a:lvl1pPr>
          </a:lstStyle>
          <a:p>
            <a:pPr rtl="0"/>
            <a:r>
              <a:rPr lang="fr-FR"/>
              <a:t>Cliquez sur l'icône pour ajouter une image</a:t>
            </a:r>
            <a:endParaRPr lang="fr-FR" altLang="zh-CN"/>
          </a:p>
        </p:txBody>
      </p:sp>
      <p:sp>
        <p:nvSpPr>
          <p:cNvPr id="31" name="Espace réservé du contenu 47">
            <a:extLst>
              <a:ext uri="{FF2B5EF4-FFF2-40B4-BE49-F238E27FC236}">
                <a16:creationId xmlns:a16="http://schemas.microsoft.com/office/drawing/2014/main" id="{9A7E0EE6-5885-489B-81A9-65DBC0016938}"/>
              </a:ext>
            </a:extLst>
          </p:cNvPr>
          <p:cNvSpPr>
            <a:spLocks noGrp="1"/>
          </p:cNvSpPr>
          <p:nvPr>
            <p:ph type="pic" sz="quarter" idx="51"/>
          </p:nvPr>
        </p:nvSpPr>
        <p:spPr>
          <a:xfrm>
            <a:off x="3948599" y="3194928"/>
            <a:ext cx="1465840" cy="1289394"/>
          </a:xfrm>
          <a:prstGeom prst="hexagon">
            <a:avLst>
              <a:gd name="adj" fmla="val 28349"/>
              <a:gd name="vf" fmla="val 115470"/>
            </a:avLst>
          </a:prstGeom>
          <a:ln w="12700">
            <a:noFill/>
          </a:ln>
        </p:spPr>
        <p:txBody>
          <a:bodyPr rtlCol="0">
            <a:noAutofit/>
          </a:bodyPr>
          <a:lstStyle>
            <a:lvl1pPr marL="0" indent="0" algn="l">
              <a:buFontTx/>
              <a:buNone/>
              <a:defRPr lang="fr-FR" sz="1050">
                <a:solidFill>
                  <a:schemeClr val="accent6"/>
                </a:solidFill>
              </a:defRPr>
            </a:lvl1pPr>
          </a:lstStyle>
          <a:p>
            <a:pPr rtl="0"/>
            <a:r>
              <a:rPr lang="fr-FR"/>
              <a:t>Cliquez sur l'icône pour ajouter une image</a:t>
            </a:r>
            <a:endParaRPr lang="fr-FR" altLang="zh-CN"/>
          </a:p>
        </p:txBody>
      </p:sp>
      <p:sp>
        <p:nvSpPr>
          <p:cNvPr id="21" name="Espace réservé du contenu 47" descr="Cliquez sur l’icône pour ajouter une image">
            <a:extLst>
              <a:ext uri="{FF2B5EF4-FFF2-40B4-BE49-F238E27FC236}">
                <a16:creationId xmlns:a16="http://schemas.microsoft.com/office/drawing/2014/main" id="{B7E46D91-6194-E279-CAE3-425E21FD4A83}"/>
              </a:ext>
            </a:extLst>
          </p:cNvPr>
          <p:cNvSpPr>
            <a:spLocks noGrp="1"/>
          </p:cNvSpPr>
          <p:nvPr>
            <p:ph type="body" sz="quarter" idx="27" hasCustomPrompt="1"/>
          </p:nvPr>
        </p:nvSpPr>
        <p:spPr>
          <a:xfrm>
            <a:off x="6096000" y="3093990"/>
            <a:ext cx="3034145" cy="1879791"/>
          </a:xfrm>
          <a:prstGeom prst="rect">
            <a:avLst/>
          </a:prstGeom>
        </p:spPr>
        <p:txBody>
          <a:bodyPr rtlCol="0" anchor="t">
            <a:noAutofit/>
          </a:bodyPr>
          <a:lstStyle>
            <a:lvl1pPr marL="0" indent="0" algn="l">
              <a:lnSpc>
                <a:spcPct val="100000"/>
              </a:lnSpc>
              <a:buNone/>
              <a:defRPr lang="fr-FR" sz="1800" b="0">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22" name="Titre 1">
            <a:extLst>
              <a:ext uri="{FF2B5EF4-FFF2-40B4-BE49-F238E27FC236}">
                <a16:creationId xmlns:a16="http://schemas.microsoft.com/office/drawing/2014/main" id="{4722C9EB-D452-B3DF-5219-160F48DE789C}"/>
              </a:ext>
            </a:extLst>
          </p:cNvPr>
          <p:cNvSpPr>
            <a:spLocks noGrp="1"/>
          </p:cNvSpPr>
          <p:nvPr>
            <p:ph type="title"/>
          </p:nvPr>
        </p:nvSpPr>
        <p:spPr>
          <a:xfrm>
            <a:off x="6096000" y="1703538"/>
            <a:ext cx="5055698" cy="1325563"/>
          </a:xfrm>
        </p:spPr>
        <p:txBody>
          <a:bodyPr rtlCol="0" anchor="b">
            <a:noAutofit/>
          </a:bodyPr>
          <a:lstStyle>
            <a:lvl1pPr>
              <a:defRPr lang="fr-FR">
                <a:solidFill>
                  <a:schemeClr val="accent6"/>
                </a:solidFill>
              </a:defRPr>
            </a:lvl1pPr>
          </a:lstStyle>
          <a:p>
            <a:pPr rtl="0"/>
            <a:r>
              <a:rPr lang="fr-FR"/>
              <a:t>Modifiez le style du titre</a:t>
            </a:r>
          </a:p>
        </p:txBody>
      </p:sp>
      <p:sp>
        <p:nvSpPr>
          <p:cNvPr id="40" name="Forme libre 39">
            <a:extLst>
              <a:ext uri="{FF2B5EF4-FFF2-40B4-BE49-F238E27FC236}">
                <a16:creationId xmlns:a16="http://schemas.microsoft.com/office/drawing/2014/main" id="{E3C8467A-0A34-2A65-92FE-F12F6A3D84A6}"/>
              </a:ext>
            </a:extLst>
          </p:cNvPr>
          <p:cNvSpPr/>
          <p:nvPr userDrawn="1"/>
        </p:nvSpPr>
        <p:spPr>
          <a:xfrm>
            <a:off x="-6538" y="1815084"/>
            <a:ext cx="697438" cy="1266696"/>
          </a:xfrm>
          <a:custGeom>
            <a:avLst/>
            <a:gdLst>
              <a:gd name="connsiteX0" fmla="*/ 0 w 732607"/>
              <a:gd name="connsiteY0" fmla="*/ 0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0" fmla="*/ 43961 w 732607"/>
              <a:gd name="connsiteY0" fmla="*/ 8793 h 1266696"/>
              <a:gd name="connsiteX1" fmla="*/ 372701 w 732607"/>
              <a:gd name="connsiteY1" fmla="*/ 0 h 1266696"/>
              <a:gd name="connsiteX2" fmla="*/ 732607 w 732607"/>
              <a:gd name="connsiteY2" fmla="*/ 633348 h 1266696"/>
              <a:gd name="connsiteX3" fmla="*/ 372701 w 732607"/>
              <a:gd name="connsiteY3" fmla="*/ 1266696 h 1266696"/>
              <a:gd name="connsiteX4" fmla="*/ 0 w 732607"/>
              <a:gd name="connsiteY4" fmla="*/ 1266696 h 1266696"/>
              <a:gd name="connsiteX5" fmla="*/ 43961 w 732607"/>
              <a:gd name="connsiteY5" fmla="*/ 8793 h 1266696"/>
              <a:gd name="connsiteX0" fmla="*/ 8792 w 697438"/>
              <a:gd name="connsiteY0" fmla="*/ 8793 h 1266696"/>
              <a:gd name="connsiteX1" fmla="*/ 337532 w 697438"/>
              <a:gd name="connsiteY1" fmla="*/ 0 h 1266696"/>
              <a:gd name="connsiteX2" fmla="*/ 697438 w 697438"/>
              <a:gd name="connsiteY2" fmla="*/ 633348 h 1266696"/>
              <a:gd name="connsiteX3" fmla="*/ 337532 w 697438"/>
              <a:gd name="connsiteY3" fmla="*/ 1266696 h 1266696"/>
              <a:gd name="connsiteX4" fmla="*/ 0 w 697438"/>
              <a:gd name="connsiteY4" fmla="*/ 1266696 h 1266696"/>
              <a:gd name="connsiteX5" fmla="*/ 8792 w 697438"/>
              <a:gd name="connsiteY5" fmla="*/ 8793 h 126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7438" h="1266696">
                <a:moveTo>
                  <a:pt x="8792" y="8793"/>
                </a:moveTo>
                <a:lnTo>
                  <a:pt x="337532" y="0"/>
                </a:lnTo>
                <a:lnTo>
                  <a:pt x="697438" y="633348"/>
                </a:lnTo>
                <a:lnTo>
                  <a:pt x="337532" y="1266696"/>
                </a:lnTo>
                <a:lnTo>
                  <a:pt x="0" y="1266696"/>
                </a:lnTo>
                <a:cubicBezTo>
                  <a:pt x="0" y="844464"/>
                  <a:pt x="8792" y="431025"/>
                  <a:pt x="8792" y="8793"/>
                </a:cubicBezTo>
                <a:close/>
              </a:path>
            </a:pathLst>
          </a:custGeom>
          <a:noFill/>
          <a:ln w="190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solidFill>
                <a:schemeClr val="accent6"/>
              </a:solidFill>
            </a:endParaRPr>
          </a:p>
        </p:txBody>
      </p:sp>
    </p:spTree>
    <p:extLst>
      <p:ext uri="{BB962C8B-B14F-4D97-AF65-F5344CB8AC3E}">
        <p14:creationId xmlns:p14="http://schemas.microsoft.com/office/powerpoint/2010/main" val="31473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5518B595-5A04-0768-52B1-73F11E4754EA}"/>
              </a:ext>
            </a:extLst>
          </p:cNvPr>
          <p:cNvSpPr>
            <a:spLocks noGrp="1"/>
          </p:cNvSpPr>
          <p:nvPr>
            <p:ph type="title"/>
          </p:nvPr>
        </p:nvSpPr>
        <p:spPr>
          <a:xfrm>
            <a:off x="512572" y="3435545"/>
            <a:ext cx="4253399" cy="1740114"/>
          </a:xfrm>
        </p:spPr>
        <p:txBody>
          <a:bodyPr rtlCol="0">
            <a:noAutofit/>
          </a:bodyPr>
          <a:lstStyle>
            <a:lvl1pPr>
              <a:defRPr lang="fr-FR">
                <a:solidFill>
                  <a:schemeClr val="accent6"/>
                </a:solidFill>
              </a:defRPr>
            </a:lvl1pPr>
          </a:lstStyle>
          <a:p>
            <a:pPr rtl="0"/>
            <a:r>
              <a:rPr lang="fr-FR"/>
              <a:t>Modifiez le style du titre</a:t>
            </a:r>
          </a:p>
        </p:txBody>
      </p:sp>
      <p:sp>
        <p:nvSpPr>
          <p:cNvPr id="7" name="Forme libre : Forme 4">
            <a:extLst>
              <a:ext uri="{FF2B5EF4-FFF2-40B4-BE49-F238E27FC236}">
                <a16:creationId xmlns:a16="http://schemas.microsoft.com/office/drawing/2014/main" id="{AE722AFD-22D7-4BD8-B055-3867C3800E16}"/>
              </a:ext>
            </a:extLst>
          </p:cNvPr>
          <p:cNvSpPr/>
          <p:nvPr userDrawn="1"/>
        </p:nvSpPr>
        <p:spPr>
          <a:xfrm>
            <a:off x="6282845" y="525294"/>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1800"/>
          </a:p>
        </p:txBody>
      </p:sp>
      <p:sp>
        <p:nvSpPr>
          <p:cNvPr id="13" name="Forme libre: Forme 12">
            <a:extLst>
              <a:ext uri="{FF2B5EF4-FFF2-40B4-BE49-F238E27FC236}">
                <a16:creationId xmlns:a16="http://schemas.microsoft.com/office/drawing/2014/main" id="{5D0355E4-3980-42A9-9376-74163520D39D}"/>
              </a:ext>
            </a:extLst>
          </p:cNvPr>
          <p:cNvSpPr/>
          <p:nvPr userDrawn="1"/>
        </p:nvSpPr>
        <p:spPr>
          <a:xfrm>
            <a:off x="8375472" y="496110"/>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1800"/>
          </a:p>
        </p:txBody>
      </p:sp>
      <p:sp>
        <p:nvSpPr>
          <p:cNvPr id="14" name="Forme libre : Forme 13">
            <a:extLst>
              <a:ext uri="{FF2B5EF4-FFF2-40B4-BE49-F238E27FC236}">
                <a16:creationId xmlns:a16="http://schemas.microsoft.com/office/drawing/2014/main" id="{70174533-8C0E-4E82-A582-891A0555FA1F}"/>
              </a:ext>
            </a:extLst>
          </p:cNvPr>
          <p:cNvSpPr/>
          <p:nvPr userDrawn="1"/>
        </p:nvSpPr>
        <p:spPr>
          <a:xfrm>
            <a:off x="7328126" y="231031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1800"/>
          </a:p>
        </p:txBody>
      </p:sp>
      <p:sp>
        <p:nvSpPr>
          <p:cNvPr id="15" name="Forme libre : Forme 14">
            <a:extLst>
              <a:ext uri="{FF2B5EF4-FFF2-40B4-BE49-F238E27FC236}">
                <a16:creationId xmlns:a16="http://schemas.microsoft.com/office/drawing/2014/main" id="{071E3938-A754-4D49-B509-249EE9BD83AB}"/>
              </a:ext>
            </a:extLst>
          </p:cNvPr>
          <p:cNvSpPr/>
          <p:nvPr userDrawn="1"/>
        </p:nvSpPr>
        <p:spPr>
          <a:xfrm>
            <a:off x="8375472" y="4095335"/>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p>
        </p:txBody>
      </p:sp>
      <p:sp>
        <p:nvSpPr>
          <p:cNvPr id="16" name="Forme libre : Forme 15">
            <a:extLst>
              <a:ext uri="{FF2B5EF4-FFF2-40B4-BE49-F238E27FC236}">
                <a16:creationId xmlns:a16="http://schemas.microsoft.com/office/drawing/2014/main" id="{B9D430ED-A815-4274-966C-8192C4230569}"/>
              </a:ext>
            </a:extLst>
          </p:cNvPr>
          <p:cNvSpPr/>
          <p:nvPr userDrawn="1"/>
        </p:nvSpPr>
        <p:spPr>
          <a:xfrm>
            <a:off x="9403474" y="231031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1800"/>
          </a:p>
        </p:txBody>
      </p:sp>
      <p:sp>
        <p:nvSpPr>
          <p:cNvPr id="24" name="Espace réservé du contenu 47" descr="Cliquez sur l’icône pour ajouter une image">
            <a:extLst>
              <a:ext uri="{FF2B5EF4-FFF2-40B4-BE49-F238E27FC236}">
                <a16:creationId xmlns:a16="http://schemas.microsoft.com/office/drawing/2014/main" id="{5414CF94-2913-4AE7-AAC3-3D61FE742888}"/>
              </a:ext>
            </a:extLst>
          </p:cNvPr>
          <p:cNvSpPr>
            <a:spLocks noGrp="1"/>
          </p:cNvSpPr>
          <p:nvPr>
            <p:ph type="body" sz="quarter" idx="28" hasCustomPrompt="1"/>
          </p:nvPr>
        </p:nvSpPr>
        <p:spPr>
          <a:xfrm>
            <a:off x="6274027" y="1076241"/>
            <a:ext cx="1913128" cy="1054727"/>
          </a:xfrm>
          <a:prstGeom prst="rect">
            <a:avLst/>
          </a:prstGeom>
        </p:spPr>
        <p:txBody>
          <a:bodyPr rtlCol="0" anchor="ctr">
            <a:noAutofit/>
          </a:bodyPr>
          <a:lstStyle>
            <a:lvl1pPr marL="0" indent="0" algn="ctr">
              <a:lnSpc>
                <a:spcPct val="100000"/>
              </a:lnSpc>
              <a:buNone/>
              <a:defRPr lang="fr-FR" sz="1800" b="0" i="0">
                <a:solidFill>
                  <a:schemeClr val="accent6"/>
                </a:solidFill>
                <a:latin typeface="Abadi" panose="020B0604020104020204"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26" name="Espace réservé du contenu 47" descr="Cliquez sur l’icône pour ajouter une image">
            <a:extLst>
              <a:ext uri="{FF2B5EF4-FFF2-40B4-BE49-F238E27FC236}">
                <a16:creationId xmlns:a16="http://schemas.microsoft.com/office/drawing/2014/main" id="{3CE3485A-395E-4C5F-A00F-D230FF7CFB93}"/>
              </a:ext>
            </a:extLst>
          </p:cNvPr>
          <p:cNvSpPr>
            <a:spLocks noGrp="1"/>
          </p:cNvSpPr>
          <p:nvPr>
            <p:ph type="body" sz="quarter" idx="29" hasCustomPrompt="1"/>
          </p:nvPr>
        </p:nvSpPr>
        <p:spPr>
          <a:xfrm>
            <a:off x="8375472" y="1076241"/>
            <a:ext cx="1904890" cy="1054728"/>
          </a:xfrm>
          <a:prstGeom prst="rect">
            <a:avLst/>
          </a:prstGeom>
        </p:spPr>
        <p:txBody>
          <a:bodyPr rtlCol="0" anchor="ctr">
            <a:noAutofit/>
          </a:bodyPr>
          <a:lstStyle>
            <a:lvl1pPr marL="0" indent="0" algn="ctr">
              <a:lnSpc>
                <a:spcPct val="113000"/>
              </a:lnSpc>
              <a:buNone/>
              <a:defRPr lang="fr-FR" sz="1800" b="0" i="0">
                <a:solidFill>
                  <a:schemeClr val="accent6"/>
                </a:solidFill>
                <a:latin typeface="Abadi" panose="020B0604020104020204" pitchFamily="34" charset="0"/>
              </a:defRPr>
            </a:lvl1pPr>
            <a:lvl2pPr>
              <a:defRPr lang="fr-FR" sz="1000"/>
            </a:lvl2pPr>
            <a:lvl3pPr>
              <a:defRPr lang="fr-FR" sz="900"/>
            </a:lvl3pPr>
            <a:lvl4pPr>
              <a:defRPr lang="fr-FR" sz="800"/>
            </a:lvl4pPr>
            <a:lvl5pPr>
              <a:defRPr lang="fr-FR" sz="800"/>
            </a:lvl5pPr>
          </a:lstStyle>
          <a:p>
            <a:pPr lvl="0" rtl="0"/>
            <a:r>
              <a:rPr lang="fr-FR"/>
              <a:t>Cliquez pour modifier le style du titre du masque </a:t>
            </a:r>
          </a:p>
        </p:txBody>
      </p:sp>
      <p:sp>
        <p:nvSpPr>
          <p:cNvPr id="33" name="Espace réservé du contenu 47" descr="Cliquez sur l’icône pour ajouter une image">
            <a:extLst>
              <a:ext uri="{FF2B5EF4-FFF2-40B4-BE49-F238E27FC236}">
                <a16:creationId xmlns:a16="http://schemas.microsoft.com/office/drawing/2014/main" id="{6A8DFBFF-5B07-49C6-ADB8-341FCD1E7531}"/>
              </a:ext>
            </a:extLst>
          </p:cNvPr>
          <p:cNvSpPr>
            <a:spLocks noGrp="1"/>
          </p:cNvSpPr>
          <p:nvPr>
            <p:ph type="body" sz="quarter" idx="30" hasCustomPrompt="1"/>
          </p:nvPr>
        </p:nvSpPr>
        <p:spPr>
          <a:xfrm>
            <a:off x="7321949" y="2844725"/>
            <a:ext cx="1914694" cy="1089194"/>
          </a:xfrm>
          <a:prstGeom prst="rect">
            <a:avLst/>
          </a:prstGeom>
        </p:spPr>
        <p:txBody>
          <a:bodyPr rtlCol="0" anchor="ctr">
            <a:noAutofit/>
          </a:bodyPr>
          <a:lstStyle>
            <a:lvl1pPr marL="0" indent="0" algn="ctr">
              <a:lnSpc>
                <a:spcPct val="113000"/>
              </a:lnSpc>
              <a:buNone/>
              <a:defRPr lang="fr-FR" sz="1800" b="0" i="0">
                <a:solidFill>
                  <a:schemeClr val="accent6"/>
                </a:solidFill>
                <a:latin typeface="Abadi" panose="020B0604020104020204"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34" name="Espace réservé du contenu 47" descr="Cliquez sur l’icône pour ajouter une image">
            <a:extLst>
              <a:ext uri="{FF2B5EF4-FFF2-40B4-BE49-F238E27FC236}">
                <a16:creationId xmlns:a16="http://schemas.microsoft.com/office/drawing/2014/main" id="{1AC7F192-CFC3-470A-9467-330212C6F52D}"/>
              </a:ext>
            </a:extLst>
          </p:cNvPr>
          <p:cNvSpPr>
            <a:spLocks noGrp="1"/>
          </p:cNvSpPr>
          <p:nvPr>
            <p:ph type="body" sz="quarter" idx="31" hasCustomPrompt="1"/>
          </p:nvPr>
        </p:nvSpPr>
        <p:spPr>
          <a:xfrm>
            <a:off x="9409651" y="2826795"/>
            <a:ext cx="1913128" cy="1107124"/>
          </a:xfrm>
          <a:prstGeom prst="rect">
            <a:avLst/>
          </a:prstGeom>
        </p:spPr>
        <p:txBody>
          <a:bodyPr rtlCol="0" anchor="ctr">
            <a:noAutofit/>
          </a:bodyPr>
          <a:lstStyle>
            <a:lvl1pPr marL="0" indent="0" algn="ctr">
              <a:lnSpc>
                <a:spcPct val="113000"/>
              </a:lnSpc>
              <a:buNone/>
              <a:defRPr lang="fr-FR" sz="1800" b="0" i="0">
                <a:solidFill>
                  <a:schemeClr val="accent6"/>
                </a:solidFill>
                <a:latin typeface="Abadi" panose="020B0604020104020204"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35" name="Espace réservé du contenu 47" descr="Cliquez sur l’icône pour ajouter une image">
            <a:extLst>
              <a:ext uri="{FF2B5EF4-FFF2-40B4-BE49-F238E27FC236}">
                <a16:creationId xmlns:a16="http://schemas.microsoft.com/office/drawing/2014/main" id="{A5D53FF3-B0CD-4D31-9128-2D2E0E89F09C}"/>
              </a:ext>
            </a:extLst>
          </p:cNvPr>
          <p:cNvSpPr>
            <a:spLocks noGrp="1"/>
          </p:cNvSpPr>
          <p:nvPr>
            <p:ph type="body" sz="quarter" idx="32" hasCustomPrompt="1"/>
          </p:nvPr>
        </p:nvSpPr>
        <p:spPr>
          <a:xfrm>
            <a:off x="8367234" y="4631270"/>
            <a:ext cx="1913128" cy="1075689"/>
          </a:xfrm>
          <a:prstGeom prst="rect">
            <a:avLst/>
          </a:prstGeom>
        </p:spPr>
        <p:txBody>
          <a:bodyPr rtlCol="0" anchor="ctr">
            <a:noAutofit/>
          </a:bodyPr>
          <a:lstStyle>
            <a:lvl1pPr marL="0" indent="0" algn="ctr">
              <a:lnSpc>
                <a:spcPct val="113000"/>
              </a:lnSpc>
              <a:buNone/>
              <a:defRPr lang="fr-FR" sz="1800" b="0" i="0">
                <a:solidFill>
                  <a:schemeClr val="accent6"/>
                </a:solidFill>
                <a:latin typeface="Abadi" panose="020B0604020104020204"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6" name="Forme libre : Forme 6">
            <a:extLst>
              <a:ext uri="{FF2B5EF4-FFF2-40B4-BE49-F238E27FC236}">
                <a16:creationId xmlns:a16="http://schemas.microsoft.com/office/drawing/2014/main" id="{4D27EAE5-5D14-4E2B-9A4E-E1CE7C26F40F}"/>
              </a:ext>
            </a:extLst>
          </p:cNvPr>
          <p:cNvSpPr/>
          <p:nvPr userDrawn="1"/>
        </p:nvSpPr>
        <p:spPr>
          <a:xfrm>
            <a:off x="630971" y="606175"/>
            <a:ext cx="1913128" cy="2140085"/>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p>
        </p:txBody>
      </p:sp>
      <p:sp>
        <p:nvSpPr>
          <p:cNvPr id="29" name="Forme libre 28">
            <a:extLst>
              <a:ext uri="{FF2B5EF4-FFF2-40B4-BE49-F238E27FC236}">
                <a16:creationId xmlns:a16="http://schemas.microsoft.com/office/drawing/2014/main" id="{0B88ADED-0863-78D3-7710-E131932E965F}"/>
              </a:ext>
            </a:extLst>
          </p:cNvPr>
          <p:cNvSpPr/>
          <p:nvPr userDrawn="1"/>
        </p:nvSpPr>
        <p:spPr>
          <a:xfrm>
            <a:off x="10460480" y="505838"/>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8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8"/>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p>
        </p:txBody>
      </p:sp>
      <p:sp>
        <p:nvSpPr>
          <p:cNvPr id="28" name="Forme libre 27">
            <a:extLst>
              <a:ext uri="{FF2B5EF4-FFF2-40B4-BE49-F238E27FC236}">
                <a16:creationId xmlns:a16="http://schemas.microsoft.com/office/drawing/2014/main" id="{32435EB1-8BEE-9EEE-D9E4-E53D56B7E09C}"/>
              </a:ext>
            </a:extLst>
          </p:cNvPr>
          <p:cNvSpPr/>
          <p:nvPr userDrawn="1"/>
        </p:nvSpPr>
        <p:spPr>
          <a:xfrm>
            <a:off x="11498097" y="2436654"/>
            <a:ext cx="698022" cy="1868948"/>
          </a:xfrm>
          <a:custGeom>
            <a:avLst/>
            <a:gdLst>
              <a:gd name="connsiteX0" fmla="*/ 698022 w 698022"/>
              <a:gd name="connsiteY0" fmla="*/ 0 h 1868948"/>
              <a:gd name="connsiteX1" fmla="*/ 698022 w 698022"/>
              <a:gd name="connsiteY1" fmla="*/ 1868948 h 1868948"/>
              <a:gd name="connsiteX2" fmla="*/ 0 w 698022"/>
              <a:gd name="connsiteY2" fmla="*/ 1477709 h 1868948"/>
              <a:gd name="connsiteX3" fmla="*/ 0 w 698022"/>
              <a:gd name="connsiteY3" fmla="*/ 397939 h 1868948"/>
            </a:gdLst>
            <a:ahLst/>
            <a:cxnLst>
              <a:cxn ang="0">
                <a:pos x="connsiteX0" y="connsiteY0"/>
              </a:cxn>
              <a:cxn ang="0">
                <a:pos x="connsiteX1" y="connsiteY1"/>
              </a:cxn>
              <a:cxn ang="0">
                <a:pos x="connsiteX2" y="connsiteY2"/>
              </a:cxn>
              <a:cxn ang="0">
                <a:pos x="connsiteX3" y="connsiteY3"/>
              </a:cxn>
            </a:cxnLst>
            <a:rect l="l" t="t" r="r" b="b"/>
            <a:pathLst>
              <a:path w="698022" h="1868948">
                <a:moveTo>
                  <a:pt x="698022" y="0"/>
                </a:moveTo>
                <a:lnTo>
                  <a:pt x="698022" y="1868948"/>
                </a:lnTo>
                <a:lnTo>
                  <a:pt x="0" y="1477709"/>
                </a:lnTo>
                <a:lnTo>
                  <a:pt x="0" y="397939"/>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p>
        </p:txBody>
      </p:sp>
      <p:sp>
        <p:nvSpPr>
          <p:cNvPr id="30" name="Forme libre 29">
            <a:extLst>
              <a:ext uri="{FF2B5EF4-FFF2-40B4-BE49-F238E27FC236}">
                <a16:creationId xmlns:a16="http://schemas.microsoft.com/office/drawing/2014/main" id="{2692688E-3654-181E-6244-F2CED7612746}"/>
              </a:ext>
            </a:extLst>
          </p:cNvPr>
          <p:cNvSpPr/>
          <p:nvPr userDrawn="1"/>
        </p:nvSpPr>
        <p:spPr>
          <a:xfrm>
            <a:off x="10460480" y="4114794"/>
            <a:ext cx="1731521" cy="2159541"/>
          </a:xfrm>
          <a:custGeom>
            <a:avLst/>
            <a:gdLst>
              <a:gd name="connsiteX0" fmla="*/ 953758 w 1731521"/>
              <a:gd name="connsiteY0" fmla="*/ 0 h 2159541"/>
              <a:gd name="connsiteX1" fmla="*/ 1731521 w 1731521"/>
              <a:gd name="connsiteY1" fmla="*/ 438909 h 2159541"/>
              <a:gd name="connsiteX2" fmla="*/ 1731521 w 1731521"/>
              <a:gd name="connsiteY2" fmla="*/ 1724629 h 2159541"/>
              <a:gd name="connsiteX3" fmla="*/ 956364 w 1731521"/>
              <a:gd name="connsiteY3" fmla="*/ 2159541 h 2159541"/>
              <a:gd name="connsiteX4" fmla="*/ 0 w 1731521"/>
              <a:gd name="connsiteY4" fmla="*/ 1623503 h 2159541"/>
              <a:gd name="connsiteX5" fmla="*/ 0 w 1731521"/>
              <a:gd name="connsiteY5" fmla="*/ 543733 h 215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1521" h="2159541">
                <a:moveTo>
                  <a:pt x="953758" y="0"/>
                </a:moveTo>
                <a:lnTo>
                  <a:pt x="1731521" y="438909"/>
                </a:lnTo>
                <a:lnTo>
                  <a:pt x="1731521" y="1724629"/>
                </a:lnTo>
                <a:lnTo>
                  <a:pt x="956364" y="2159541"/>
                </a:lnTo>
                <a:lnTo>
                  <a:pt x="0" y="1623503"/>
                </a:lnTo>
                <a:lnTo>
                  <a:pt x="0" y="543733"/>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p>
        </p:txBody>
      </p:sp>
      <p:sp>
        <p:nvSpPr>
          <p:cNvPr id="11" name="Forme libre : Forme 10">
            <a:extLst>
              <a:ext uri="{FF2B5EF4-FFF2-40B4-BE49-F238E27FC236}">
                <a16:creationId xmlns:a16="http://schemas.microsoft.com/office/drawing/2014/main" id="{01796F5D-2CC8-44C2-B5B5-E61BEFFF5A72}"/>
              </a:ext>
            </a:extLst>
          </p:cNvPr>
          <p:cNvSpPr/>
          <p:nvPr userDrawn="1"/>
        </p:nvSpPr>
        <p:spPr>
          <a:xfrm>
            <a:off x="5252937" y="2290859"/>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p>
        </p:txBody>
      </p:sp>
      <p:sp>
        <p:nvSpPr>
          <p:cNvPr id="12" name="Forme libre : Forme 11">
            <a:extLst>
              <a:ext uri="{FF2B5EF4-FFF2-40B4-BE49-F238E27FC236}">
                <a16:creationId xmlns:a16="http://schemas.microsoft.com/office/drawing/2014/main" id="{73093633-6A91-42B5-961C-4B3A5DDF2146}"/>
              </a:ext>
            </a:extLst>
          </p:cNvPr>
          <p:cNvSpPr/>
          <p:nvPr userDrawn="1"/>
        </p:nvSpPr>
        <p:spPr>
          <a:xfrm>
            <a:off x="6310033" y="4056424"/>
            <a:ext cx="1913128" cy="215954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p>
        </p:txBody>
      </p:sp>
      <p:sp>
        <p:nvSpPr>
          <p:cNvPr id="2" name="Espace réservé du pied de page 1">
            <a:extLst>
              <a:ext uri="{FF2B5EF4-FFF2-40B4-BE49-F238E27FC236}">
                <a16:creationId xmlns:a16="http://schemas.microsoft.com/office/drawing/2014/main" id="{D6B1A7E0-D0BF-7FCA-D296-94BFC0D611C5}"/>
              </a:ext>
            </a:extLst>
          </p:cNvPr>
          <p:cNvSpPr>
            <a:spLocks noGrp="1"/>
          </p:cNvSpPr>
          <p:nvPr>
            <p:ph type="ftr" sz="quarter" idx="33"/>
          </p:nvPr>
        </p:nvSpPr>
        <p:spPr>
          <a:xfrm>
            <a:off x="484632" y="6217920"/>
            <a:ext cx="4114800" cy="365125"/>
          </a:xfrm>
        </p:spPr>
        <p:txBody>
          <a:bodyPr rtlCol="0"/>
          <a:lstStyle>
            <a:lvl1pPr>
              <a:defRPr lang="fr-FR">
                <a:solidFill>
                  <a:schemeClr val="accent6"/>
                </a:solidFill>
              </a:defRPr>
            </a:lvl1pPr>
          </a:lstStyle>
          <a:p>
            <a:pPr rtl="0"/>
            <a:r>
              <a:rPr lang="fr-FR"/>
              <a:t>Titre de la présentation</a:t>
            </a:r>
          </a:p>
        </p:txBody>
      </p:sp>
      <p:sp>
        <p:nvSpPr>
          <p:cNvPr id="3" name="Espace réservé du numéro de diapositive 2">
            <a:extLst>
              <a:ext uri="{FF2B5EF4-FFF2-40B4-BE49-F238E27FC236}">
                <a16:creationId xmlns:a16="http://schemas.microsoft.com/office/drawing/2014/main" id="{FCAC10D1-DF42-8734-0793-84312B963E62}"/>
              </a:ext>
            </a:extLst>
          </p:cNvPr>
          <p:cNvSpPr>
            <a:spLocks noGrp="1"/>
          </p:cNvSpPr>
          <p:nvPr>
            <p:ph type="sldNum" sz="quarter" idx="34"/>
          </p:nvPr>
        </p:nvSpPr>
        <p:spPr>
          <a:xfrm>
            <a:off x="11194169" y="6217920"/>
            <a:ext cx="458592" cy="365125"/>
          </a:xfrm>
        </p:spPr>
        <p:txBody>
          <a:bodyPr rtlCol="0"/>
          <a:lstStyle>
            <a:lvl1pPr>
              <a:defRPr lang="fr-FR">
                <a:solidFill>
                  <a:schemeClr val="accent6"/>
                </a:solidFill>
              </a:defRPr>
            </a:lvl1pPr>
          </a:lstStyle>
          <a:p>
            <a:pPr rtl="0"/>
            <a:fld id="{47FEACEE-25B4-4A2D-B147-27296E36371D}" type="slidenum">
              <a:rPr lang="fr-FR" altLang="zh-CN" smtClean="0"/>
              <a:pPr rtl="0"/>
              <a:t>‹N°›</a:t>
            </a:fld>
            <a:endParaRPr lang="fr-FR" altLang="zh-CN"/>
          </a:p>
        </p:txBody>
      </p:sp>
    </p:spTree>
    <p:extLst>
      <p:ext uri="{BB962C8B-B14F-4D97-AF65-F5344CB8AC3E}">
        <p14:creationId xmlns:p14="http://schemas.microsoft.com/office/powerpoint/2010/main" val="862097048"/>
      </p:ext>
    </p:extLst>
  </p:cSld>
  <p:clrMapOvr>
    <a:masterClrMapping/>
  </p:clrMapOvr>
  <p:extLst>
    <p:ext uri="{DCECCB84-F9BA-43D5-87BE-67443E8EF086}">
      <p15:sldGuideLst xmlns:p15="http://schemas.microsoft.com/office/powerpoint/2012/main">
        <p15:guide id="1" orient="horz" pos="528">
          <p15:clr>
            <a:srgbClr val="FBAE40"/>
          </p15:clr>
        </p15:guide>
        <p15:guide id="2" pos="50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0C1D3CF-F6AF-93EB-C40E-C278E58442C0}"/>
              </a:ext>
            </a:extLst>
          </p:cNvPr>
          <p:cNvSpPr>
            <a:spLocks noGrp="1"/>
          </p:cNvSpPr>
          <p:nvPr>
            <p:ph type="title"/>
          </p:nvPr>
        </p:nvSpPr>
        <p:spPr>
          <a:xfrm>
            <a:off x="509574" y="2096892"/>
            <a:ext cx="5117162" cy="1325563"/>
          </a:xfrm>
        </p:spPr>
        <p:txBody>
          <a:bodyPr rtlCol="0">
            <a:noAutofit/>
          </a:bodyPr>
          <a:lstStyle>
            <a:lvl1pPr>
              <a:defRPr lang="fr-FR">
                <a:solidFill>
                  <a:schemeClr val="accent6"/>
                </a:solidFill>
              </a:defRPr>
            </a:lvl1pPr>
          </a:lstStyle>
          <a:p>
            <a:pPr rtl="0"/>
            <a:r>
              <a:rPr lang="fr-FR"/>
              <a:t>Modifiez le style du titre</a:t>
            </a:r>
          </a:p>
        </p:txBody>
      </p:sp>
      <p:sp>
        <p:nvSpPr>
          <p:cNvPr id="14" name="Espace réservé du contenu 47">
            <a:extLst>
              <a:ext uri="{FF2B5EF4-FFF2-40B4-BE49-F238E27FC236}">
                <a16:creationId xmlns:a16="http://schemas.microsoft.com/office/drawing/2014/main" id="{E61594E5-F661-407F-9B5E-62267D2E6AAD}"/>
              </a:ext>
            </a:extLst>
          </p:cNvPr>
          <p:cNvSpPr>
            <a:spLocks noGrp="1"/>
          </p:cNvSpPr>
          <p:nvPr>
            <p:ph type="body" sz="quarter" idx="28" hasCustomPrompt="1"/>
          </p:nvPr>
        </p:nvSpPr>
        <p:spPr>
          <a:xfrm>
            <a:off x="509574" y="3435546"/>
            <a:ext cx="4260180" cy="1294530"/>
          </a:xfrm>
          <a:prstGeom prst="rect">
            <a:avLst/>
          </a:prstGeom>
        </p:spPr>
        <p:txBody>
          <a:bodyPr rtlCol="0">
            <a:noAutofit/>
          </a:bodyPr>
          <a:lstStyle>
            <a:lvl1pPr marL="0" indent="0">
              <a:lnSpc>
                <a:spcPct val="100000"/>
              </a:lnSpc>
              <a:buNone/>
              <a:defRPr lang="fr-FR" sz="15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21" name="Espace réservé d’image 20">
            <a:extLst>
              <a:ext uri="{FF2B5EF4-FFF2-40B4-BE49-F238E27FC236}">
                <a16:creationId xmlns:a16="http://schemas.microsoft.com/office/drawing/2014/main" id="{988BDF24-3B67-5B77-0D48-319FA7FD0F65}"/>
              </a:ext>
            </a:extLst>
          </p:cNvPr>
          <p:cNvSpPr>
            <a:spLocks noGrp="1"/>
          </p:cNvSpPr>
          <p:nvPr>
            <p:ph type="pic" sz="quarter" idx="51"/>
          </p:nvPr>
        </p:nvSpPr>
        <p:spPr>
          <a:xfrm>
            <a:off x="5745001" y="0"/>
            <a:ext cx="6446999" cy="6858000"/>
          </a:xfrm>
          <a:custGeom>
            <a:avLst/>
            <a:gdLst>
              <a:gd name="connsiteX0" fmla="*/ 2550369 w 6483642"/>
              <a:gd name="connsiteY0" fmla="*/ 0 h 6858000"/>
              <a:gd name="connsiteX1" fmla="*/ 4338592 w 6483642"/>
              <a:gd name="connsiteY1" fmla="*/ 0 h 6858000"/>
              <a:gd name="connsiteX2" fmla="*/ 6483642 w 6483642"/>
              <a:gd name="connsiteY2" fmla="*/ 1338386 h 6858000"/>
              <a:gd name="connsiteX3" fmla="*/ 6483642 w 6483642"/>
              <a:gd name="connsiteY3" fmla="*/ 5624376 h 6858000"/>
              <a:gd name="connsiteX4" fmla="*/ 4378767 w 6483642"/>
              <a:gd name="connsiteY4" fmla="*/ 6858000 h 6858000"/>
              <a:gd name="connsiteX5" fmla="*/ 2590564 w 6483642"/>
              <a:gd name="connsiteY5" fmla="*/ 6858000 h 6858000"/>
              <a:gd name="connsiteX6" fmla="*/ 133 w 6483642"/>
              <a:gd name="connsiteY6" fmla="*/ 5332429 h 6858000"/>
              <a:gd name="connsiteX7" fmla="*/ 20164 w 6483642"/>
              <a:gd name="connsiteY7" fmla="*/ 1404433 h 6858000"/>
              <a:gd name="connsiteX0" fmla="*/ 2530205 w 6463478"/>
              <a:gd name="connsiteY0" fmla="*/ 0 h 6858000"/>
              <a:gd name="connsiteX1" fmla="*/ 4318428 w 6463478"/>
              <a:gd name="connsiteY1" fmla="*/ 0 h 6858000"/>
              <a:gd name="connsiteX2" fmla="*/ 6463478 w 6463478"/>
              <a:gd name="connsiteY2" fmla="*/ 1338386 h 6858000"/>
              <a:gd name="connsiteX3" fmla="*/ 6463478 w 6463478"/>
              <a:gd name="connsiteY3" fmla="*/ 5624376 h 6858000"/>
              <a:gd name="connsiteX4" fmla="*/ 4358603 w 6463478"/>
              <a:gd name="connsiteY4" fmla="*/ 6858000 h 6858000"/>
              <a:gd name="connsiteX5" fmla="*/ 2570400 w 6463478"/>
              <a:gd name="connsiteY5" fmla="*/ 6858000 h 6858000"/>
              <a:gd name="connsiteX6" fmla="*/ 17140 w 6463478"/>
              <a:gd name="connsiteY6" fmla="*/ 5339864 h 6858000"/>
              <a:gd name="connsiteX7" fmla="*/ 0 w 6463478"/>
              <a:gd name="connsiteY7" fmla="*/ 1404433 h 6858000"/>
              <a:gd name="connsiteX8" fmla="*/ 2530205 w 6463478"/>
              <a:gd name="connsiteY8" fmla="*/ 0 h 6858000"/>
              <a:gd name="connsiteX0" fmla="*/ 2513726 w 6446999"/>
              <a:gd name="connsiteY0" fmla="*/ 0 h 6858000"/>
              <a:gd name="connsiteX1" fmla="*/ 4301949 w 6446999"/>
              <a:gd name="connsiteY1" fmla="*/ 0 h 6858000"/>
              <a:gd name="connsiteX2" fmla="*/ 6446999 w 6446999"/>
              <a:gd name="connsiteY2" fmla="*/ 1338386 h 6858000"/>
              <a:gd name="connsiteX3" fmla="*/ 6446999 w 6446999"/>
              <a:gd name="connsiteY3" fmla="*/ 5624376 h 6858000"/>
              <a:gd name="connsiteX4" fmla="*/ 4342124 w 6446999"/>
              <a:gd name="connsiteY4" fmla="*/ 6858000 h 6858000"/>
              <a:gd name="connsiteX5" fmla="*/ 2553921 w 6446999"/>
              <a:gd name="connsiteY5" fmla="*/ 6858000 h 6858000"/>
              <a:gd name="connsiteX6" fmla="*/ 661 w 6446999"/>
              <a:gd name="connsiteY6" fmla="*/ 5339864 h 6858000"/>
              <a:gd name="connsiteX7" fmla="*/ 299 w 6446999"/>
              <a:gd name="connsiteY7" fmla="*/ 1396044 h 6858000"/>
              <a:gd name="connsiteX8" fmla="*/ 2513726 w 6446999"/>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999" h="6858000">
                <a:moveTo>
                  <a:pt x="2513726" y="0"/>
                </a:moveTo>
                <a:lnTo>
                  <a:pt x="4301949" y="0"/>
                </a:lnTo>
                <a:lnTo>
                  <a:pt x="6446999" y="1338386"/>
                </a:lnTo>
                <a:lnTo>
                  <a:pt x="6446999" y="5624376"/>
                </a:lnTo>
                <a:lnTo>
                  <a:pt x="4342124" y="6858000"/>
                </a:lnTo>
                <a:lnTo>
                  <a:pt x="2553921" y="6858000"/>
                </a:lnTo>
                <a:lnTo>
                  <a:pt x="661" y="5339864"/>
                </a:lnTo>
                <a:cubicBezTo>
                  <a:pt x="-1473" y="4048155"/>
                  <a:pt x="2433" y="2687753"/>
                  <a:pt x="299" y="1396044"/>
                </a:cubicBezTo>
                <a:lnTo>
                  <a:pt x="2513726" y="0"/>
                </a:lnTo>
                <a:close/>
              </a:path>
            </a:pathLst>
          </a:custGeom>
          <a:no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fr-FR" dirty="0">
                <a:solidFill>
                  <a:schemeClr val="accent6"/>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fr-FR"/>
            </a:pPr>
            <a:r>
              <a:rPr lang="fr-FR"/>
              <a:t>Cliquez sur l'icône pour ajouter une image</a:t>
            </a:r>
          </a:p>
        </p:txBody>
      </p:sp>
      <p:sp>
        <p:nvSpPr>
          <p:cNvPr id="5" name="Espace réservé du pied de page 4">
            <a:extLst>
              <a:ext uri="{FF2B5EF4-FFF2-40B4-BE49-F238E27FC236}">
                <a16:creationId xmlns:a16="http://schemas.microsoft.com/office/drawing/2014/main" id="{41F6C45B-70BB-86F1-1866-F93BEC26ACF8}"/>
              </a:ext>
            </a:extLst>
          </p:cNvPr>
          <p:cNvSpPr>
            <a:spLocks noGrp="1"/>
          </p:cNvSpPr>
          <p:nvPr>
            <p:ph type="ftr" sz="quarter" idx="52"/>
          </p:nvPr>
        </p:nvSpPr>
        <p:spPr/>
        <p:txBody>
          <a:bodyPr rtlCol="0">
            <a:noAutofit/>
          </a:bodyPr>
          <a:lstStyle>
            <a:lvl1pPr>
              <a:defRPr lang="fr-FR">
                <a:solidFill>
                  <a:schemeClr val="accent6"/>
                </a:solidFill>
              </a:defRPr>
            </a:lvl1pPr>
          </a:lstStyle>
          <a:p>
            <a:pPr rtl="0"/>
            <a:r>
              <a:rPr lang="fr-FR"/>
              <a:t>Titre de la présentation</a:t>
            </a:r>
          </a:p>
        </p:txBody>
      </p:sp>
      <p:sp>
        <p:nvSpPr>
          <p:cNvPr id="7" name="Espace réservé du numéro de diapositive 6">
            <a:extLst>
              <a:ext uri="{FF2B5EF4-FFF2-40B4-BE49-F238E27FC236}">
                <a16:creationId xmlns:a16="http://schemas.microsoft.com/office/drawing/2014/main" id="{0870044D-485D-043B-9D5B-C01AA8E06447}"/>
              </a:ext>
            </a:extLst>
          </p:cNvPr>
          <p:cNvSpPr>
            <a:spLocks noGrp="1"/>
          </p:cNvSpPr>
          <p:nvPr>
            <p:ph type="sldNum" sz="quarter" idx="53"/>
          </p:nvPr>
        </p:nvSpPr>
        <p:spPr/>
        <p:txBody>
          <a:bodyPr rtlCol="0">
            <a:noAutofit/>
          </a:bodyPr>
          <a:lstStyle>
            <a:lvl1pPr>
              <a:defRPr lang="fr-FR">
                <a:solidFill>
                  <a:schemeClr val="accent6"/>
                </a:solidFill>
              </a:defRPr>
            </a:lvl1pPr>
          </a:lstStyle>
          <a:p>
            <a:pPr rtl="0"/>
            <a:fld id="{47FEACEE-25B4-4A2D-B147-27296E36371D}" type="slidenum">
              <a:rPr lang="fr-FR" altLang="zh-CN" smtClean="0"/>
              <a:pPr rtl="0"/>
              <a:t>‹N°›</a:t>
            </a:fld>
            <a:endParaRPr lang="fr-FR" altLang="zh-CN"/>
          </a:p>
        </p:txBody>
      </p:sp>
    </p:spTree>
    <p:extLst>
      <p:ext uri="{BB962C8B-B14F-4D97-AF65-F5344CB8AC3E}">
        <p14:creationId xmlns:p14="http://schemas.microsoft.com/office/powerpoint/2010/main" val="416125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8" name="Espace réservé du titre 4">
            <a:extLst>
              <a:ext uri="{FF2B5EF4-FFF2-40B4-BE49-F238E27FC236}">
                <a16:creationId xmlns:a16="http://schemas.microsoft.com/office/drawing/2014/main" id="{F73BF8E3-2426-5D65-6582-D4B03C765A5D}"/>
              </a:ext>
            </a:extLst>
          </p:cNvPr>
          <p:cNvSpPr>
            <a:spLocks noGrp="1"/>
          </p:cNvSpPr>
          <p:nvPr>
            <p:ph type="title"/>
          </p:nvPr>
        </p:nvSpPr>
        <p:spPr>
          <a:xfrm>
            <a:off x="6710510" y="2016579"/>
            <a:ext cx="4441188" cy="2775857"/>
          </a:xfrm>
          <a:prstGeom prst="rect">
            <a:avLst/>
          </a:prstGeom>
        </p:spPr>
        <p:txBody>
          <a:bodyPr vert="horz" lIns="91440" tIns="45720" rIns="91440" bIns="45720" rtlCol="0" anchor="ctr">
            <a:noAutofit/>
          </a:bodyPr>
          <a:lstStyle>
            <a:lvl1pPr>
              <a:defRPr lang="fr-FR">
                <a:solidFill>
                  <a:schemeClr val="accent6"/>
                </a:solidFill>
              </a:defRPr>
            </a:lvl1pPr>
          </a:lstStyle>
          <a:p>
            <a:pPr rtl="0"/>
            <a:r>
              <a:rPr lang="fr-FR"/>
              <a:t>Modifiez le style du titre</a:t>
            </a:r>
          </a:p>
        </p:txBody>
      </p:sp>
      <p:sp>
        <p:nvSpPr>
          <p:cNvPr id="18" name="Hexagone 17">
            <a:extLst>
              <a:ext uri="{FF2B5EF4-FFF2-40B4-BE49-F238E27FC236}">
                <a16:creationId xmlns:a16="http://schemas.microsoft.com/office/drawing/2014/main" id="{ADF8D8A3-175E-9A50-A98B-3766DAAB5EE2}"/>
              </a:ext>
            </a:extLst>
          </p:cNvPr>
          <p:cNvSpPr/>
          <p:nvPr userDrawn="1"/>
        </p:nvSpPr>
        <p:spPr>
          <a:xfrm rot="5400000">
            <a:off x="1308232" y="2004972"/>
            <a:ext cx="3593592" cy="2880360"/>
          </a:xfrm>
          <a:prstGeom prst="hexagon">
            <a:avLst>
              <a:gd name="adj" fmla="val 31211"/>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11" name="Texte 47" descr="Cliquez sur l’icône pour ajouter une image">
            <a:extLst>
              <a:ext uri="{FF2B5EF4-FFF2-40B4-BE49-F238E27FC236}">
                <a16:creationId xmlns:a16="http://schemas.microsoft.com/office/drawing/2014/main" id="{B264F104-ED4D-9A7F-E598-295893E05B7F}"/>
              </a:ext>
            </a:extLst>
          </p:cNvPr>
          <p:cNvSpPr>
            <a:spLocks noGrp="1"/>
          </p:cNvSpPr>
          <p:nvPr>
            <p:ph type="body" sz="quarter" idx="28" hasCustomPrompt="1"/>
          </p:nvPr>
        </p:nvSpPr>
        <p:spPr>
          <a:xfrm>
            <a:off x="2319235" y="2911781"/>
            <a:ext cx="1570612" cy="1070829"/>
          </a:xfrm>
          <a:prstGeom prst="rect">
            <a:avLst/>
          </a:prstGeom>
        </p:spPr>
        <p:txBody>
          <a:bodyPr rtlCol="0">
            <a:noAutofit/>
          </a:bodyPr>
          <a:lstStyle>
            <a:lvl1pPr marL="0" indent="0" algn="ctr">
              <a:lnSpc>
                <a:spcPct val="113000"/>
              </a:lnSpc>
              <a:buNone/>
              <a:defRPr lang="fr-FR" sz="1800" b="1" cap="all" baseline="0">
                <a:solidFill>
                  <a:schemeClr val="accent6"/>
                </a:solidFill>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17" name="Espace réservé d’image 16">
            <a:extLst>
              <a:ext uri="{FF2B5EF4-FFF2-40B4-BE49-F238E27FC236}">
                <a16:creationId xmlns:a16="http://schemas.microsoft.com/office/drawing/2014/main" id="{7A084A88-6A62-9495-6CFE-1127D5CAAAB2}"/>
              </a:ext>
            </a:extLst>
          </p:cNvPr>
          <p:cNvSpPr>
            <a:spLocks noGrp="1"/>
          </p:cNvSpPr>
          <p:nvPr>
            <p:ph type="pic" sz="quarter" idx="47"/>
          </p:nvPr>
        </p:nvSpPr>
        <p:spPr>
          <a:xfrm>
            <a:off x="581710" y="555648"/>
            <a:ext cx="5045662" cy="5783096"/>
          </a:xfrm>
          <a:custGeom>
            <a:avLst/>
            <a:gdLst>
              <a:gd name="connsiteX0" fmla="*/ 2523318 w 5045662"/>
              <a:gd name="connsiteY0" fmla="*/ 1092708 h 5783096"/>
              <a:gd name="connsiteX1" fmla="*/ 1083139 w 5045662"/>
              <a:gd name="connsiteY1" fmla="*/ 1991697 h 5783096"/>
              <a:gd name="connsiteX2" fmla="*/ 1083139 w 5045662"/>
              <a:gd name="connsiteY2" fmla="*/ 3787311 h 5783096"/>
              <a:gd name="connsiteX3" fmla="*/ 2523318 w 5045662"/>
              <a:gd name="connsiteY3" fmla="*/ 4686300 h 5783096"/>
              <a:gd name="connsiteX4" fmla="*/ 3963497 w 5045662"/>
              <a:gd name="connsiteY4" fmla="*/ 3787311 h 5783096"/>
              <a:gd name="connsiteX5" fmla="*/ 3963497 w 5045662"/>
              <a:gd name="connsiteY5" fmla="*/ 1991697 h 5783096"/>
              <a:gd name="connsiteX6" fmla="*/ 2470122 w 5045662"/>
              <a:gd name="connsiteY6" fmla="*/ 0 h 5783096"/>
              <a:gd name="connsiteX7" fmla="*/ 5037208 w 5045662"/>
              <a:gd name="connsiteY7" fmla="*/ 1458369 h 5783096"/>
              <a:gd name="connsiteX8" fmla="*/ 5045662 w 5045662"/>
              <a:gd name="connsiteY8" fmla="*/ 4339769 h 5783096"/>
              <a:gd name="connsiteX9" fmla="*/ 2561576 w 5045662"/>
              <a:gd name="connsiteY9" fmla="*/ 5783096 h 5783096"/>
              <a:gd name="connsiteX10" fmla="*/ 24164 w 5045662"/>
              <a:gd name="connsiteY10" fmla="*/ 4354881 h 5783096"/>
              <a:gd name="connsiteX11" fmla="*/ 0 w 5045662"/>
              <a:gd name="connsiteY11" fmla="*/ 1453765 h 5783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45662" h="5783096">
                <a:moveTo>
                  <a:pt x="2523318" y="1092708"/>
                </a:moveTo>
                <a:lnTo>
                  <a:pt x="1083139" y="1991697"/>
                </a:lnTo>
                <a:lnTo>
                  <a:pt x="1083139" y="3787311"/>
                </a:lnTo>
                <a:lnTo>
                  <a:pt x="2523318" y="4686300"/>
                </a:lnTo>
                <a:lnTo>
                  <a:pt x="3963497" y="3787311"/>
                </a:lnTo>
                <a:lnTo>
                  <a:pt x="3963497" y="1991697"/>
                </a:lnTo>
                <a:close/>
                <a:moveTo>
                  <a:pt x="2470122" y="0"/>
                </a:moveTo>
                <a:lnTo>
                  <a:pt x="5037208" y="1458369"/>
                </a:lnTo>
                <a:cubicBezTo>
                  <a:pt x="5040026" y="2418836"/>
                  <a:pt x="5042844" y="3379302"/>
                  <a:pt x="5045662" y="4339769"/>
                </a:cubicBezTo>
                <a:lnTo>
                  <a:pt x="2561576" y="5783096"/>
                </a:lnTo>
                <a:lnTo>
                  <a:pt x="24164" y="4354881"/>
                </a:lnTo>
                <a:lnTo>
                  <a:pt x="0" y="1453765"/>
                </a:lnTo>
                <a:close/>
              </a:path>
            </a:pathLst>
          </a:custGeom>
        </p:spPr>
        <p:txBody>
          <a:bodyPr wrap="square" tIns="457200" rtlCol="0">
            <a:noAutofit/>
          </a:bodyPr>
          <a:lstStyle>
            <a:lvl1pPr marL="0" indent="0" algn="ctr">
              <a:buNone/>
              <a:defRPr lang="fr-FR">
                <a:solidFill>
                  <a:schemeClr val="accent6"/>
                </a:solidFill>
              </a:defRPr>
            </a:lvl1pPr>
          </a:lstStyle>
          <a:p>
            <a:pPr rtl="0"/>
            <a:r>
              <a:rPr lang="fr-FR"/>
              <a:t>Cliquez sur l'icône pour ajouter une image</a:t>
            </a:r>
          </a:p>
        </p:txBody>
      </p:sp>
    </p:spTree>
    <p:extLst>
      <p:ext uri="{BB962C8B-B14F-4D97-AF65-F5344CB8AC3E}">
        <p14:creationId xmlns:p14="http://schemas.microsoft.com/office/powerpoint/2010/main" val="3407711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2BC57-1D8D-9F59-24F9-1E8232279959}"/>
              </a:ext>
            </a:extLst>
          </p:cNvPr>
          <p:cNvSpPr>
            <a:spLocks noGrp="1"/>
          </p:cNvSpPr>
          <p:nvPr>
            <p:ph type="title"/>
          </p:nvPr>
        </p:nvSpPr>
        <p:spPr>
          <a:xfrm>
            <a:off x="587829" y="507076"/>
            <a:ext cx="10515600" cy="1115434"/>
          </a:xfrm>
        </p:spPr>
        <p:txBody>
          <a:bodyPr rtlCol="0"/>
          <a:lstStyle>
            <a:lvl1pPr>
              <a:defRPr lang="fr-FR">
                <a:solidFill>
                  <a:schemeClr val="accent6"/>
                </a:solidFill>
              </a:defRPr>
            </a:lvl1pPr>
          </a:lstStyle>
          <a:p>
            <a:pPr rtl="0"/>
            <a:r>
              <a:rPr lang="fr-FR"/>
              <a:t>Modifiez le style du titre</a:t>
            </a:r>
          </a:p>
        </p:txBody>
      </p:sp>
      <p:sp>
        <p:nvSpPr>
          <p:cNvPr id="11" name="Espace réservé du contenu 47">
            <a:extLst>
              <a:ext uri="{FF2B5EF4-FFF2-40B4-BE49-F238E27FC236}">
                <a16:creationId xmlns:a16="http://schemas.microsoft.com/office/drawing/2014/main" id="{561744A6-D3EA-42C3-8E71-3BB8BA1E6149}"/>
              </a:ext>
            </a:extLst>
          </p:cNvPr>
          <p:cNvSpPr>
            <a:spLocks noGrp="1"/>
          </p:cNvSpPr>
          <p:nvPr>
            <p:ph type="chart" sz="quarter" idx="27" hasCustomPrompt="1"/>
          </p:nvPr>
        </p:nvSpPr>
        <p:spPr>
          <a:xfrm>
            <a:off x="587829" y="1622510"/>
            <a:ext cx="10889796" cy="4155757"/>
          </a:xfrm>
          <a:prstGeom prst="rect">
            <a:avLst/>
          </a:prstGeom>
        </p:spPr>
        <p:txBody>
          <a:bodyPr rtlCol="0"/>
          <a:lstStyle>
            <a:lvl1pPr>
              <a:defRPr lang="fr-FR">
                <a:solidFill>
                  <a:schemeClr val="accent6"/>
                </a:solidFill>
              </a:defRPr>
            </a:lvl1pPr>
          </a:lstStyle>
          <a:p>
            <a:pPr rtl="0"/>
            <a:r>
              <a:rPr lang="fr-FR"/>
              <a:t>Cliquez pour modifier le style de texte du masque</a:t>
            </a:r>
            <a:endParaRPr lang="fr-FR" altLang="en-US"/>
          </a:p>
        </p:txBody>
      </p:sp>
      <p:sp>
        <p:nvSpPr>
          <p:cNvPr id="3" name="Espace réservé du pied de page 2">
            <a:extLst>
              <a:ext uri="{FF2B5EF4-FFF2-40B4-BE49-F238E27FC236}">
                <a16:creationId xmlns:a16="http://schemas.microsoft.com/office/drawing/2014/main" id="{D1C82179-6F61-D1EC-D800-74B748B37F0E}"/>
              </a:ext>
            </a:extLst>
          </p:cNvPr>
          <p:cNvSpPr>
            <a:spLocks noGrp="1"/>
          </p:cNvSpPr>
          <p:nvPr>
            <p:ph type="ftr" sz="quarter" idx="28"/>
          </p:nvPr>
        </p:nvSpPr>
        <p:spPr/>
        <p:txBody>
          <a:bodyPr rtlCol="0"/>
          <a:lstStyle>
            <a:lvl1pPr>
              <a:defRPr lang="fr-FR">
                <a:solidFill>
                  <a:schemeClr val="accent6"/>
                </a:solidFill>
              </a:defRPr>
            </a:lvl1pPr>
          </a:lstStyle>
          <a:p>
            <a:pPr rtl="0"/>
            <a:r>
              <a:rPr lang="fr-FR"/>
              <a:t>Titre de la présentation</a:t>
            </a:r>
          </a:p>
        </p:txBody>
      </p:sp>
      <p:sp>
        <p:nvSpPr>
          <p:cNvPr id="5" name="Espace réservé du numéro de diapositive 4">
            <a:extLst>
              <a:ext uri="{FF2B5EF4-FFF2-40B4-BE49-F238E27FC236}">
                <a16:creationId xmlns:a16="http://schemas.microsoft.com/office/drawing/2014/main" id="{38803A51-0211-9F66-D20B-444BC94AA39E}"/>
              </a:ext>
            </a:extLst>
          </p:cNvPr>
          <p:cNvSpPr>
            <a:spLocks noGrp="1"/>
          </p:cNvSpPr>
          <p:nvPr>
            <p:ph type="sldNum" sz="quarter" idx="29"/>
          </p:nvPr>
        </p:nvSpPr>
        <p:spPr/>
        <p:txBody>
          <a:bodyPr rtlCol="0"/>
          <a:lstStyle>
            <a:lvl1pPr>
              <a:defRPr lang="fr-FR">
                <a:solidFill>
                  <a:schemeClr val="accent6"/>
                </a:solidFill>
              </a:defRPr>
            </a:lvl1pPr>
          </a:lstStyle>
          <a:p>
            <a:pPr rtl="0"/>
            <a:fld id="{47FEACEE-25B4-4A2D-B147-27296E36371D}" type="slidenum">
              <a:rPr lang="fr-FR" altLang="zh-CN" smtClean="0"/>
              <a:pPr rtl="0"/>
              <a:t>‹N°›</a:t>
            </a:fld>
            <a:endParaRPr lang="fr-FR" altLang="zh-CN"/>
          </a:p>
        </p:txBody>
      </p:sp>
    </p:spTree>
    <p:extLst>
      <p:ext uri="{BB962C8B-B14F-4D97-AF65-F5344CB8AC3E}">
        <p14:creationId xmlns:p14="http://schemas.microsoft.com/office/powerpoint/2010/main" val="267682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avec conception">
    <p:spTree>
      <p:nvGrpSpPr>
        <p:cNvPr id="1" name=""/>
        <p:cNvGrpSpPr/>
        <p:nvPr/>
      </p:nvGrpSpPr>
      <p:grpSpPr>
        <a:xfrm>
          <a:off x="0" y="0"/>
          <a:ext cx="0" cy="0"/>
          <a:chOff x="0" y="0"/>
          <a:chExt cx="0" cy="0"/>
        </a:xfrm>
      </p:grpSpPr>
      <p:sp>
        <p:nvSpPr>
          <p:cNvPr id="11" name="Espace réservé du titre 4">
            <a:extLst>
              <a:ext uri="{FF2B5EF4-FFF2-40B4-BE49-F238E27FC236}">
                <a16:creationId xmlns:a16="http://schemas.microsoft.com/office/drawing/2014/main" id="{05751864-B11A-0286-13EA-2AC2A2C8DD5D}"/>
              </a:ext>
            </a:extLst>
          </p:cNvPr>
          <p:cNvSpPr>
            <a:spLocks noGrp="1"/>
          </p:cNvSpPr>
          <p:nvPr>
            <p:ph type="title"/>
          </p:nvPr>
        </p:nvSpPr>
        <p:spPr>
          <a:xfrm>
            <a:off x="581709" y="721538"/>
            <a:ext cx="10889796" cy="1418998"/>
          </a:xfrm>
          <a:prstGeom prst="rect">
            <a:avLst/>
          </a:prstGeom>
        </p:spPr>
        <p:txBody>
          <a:bodyPr vert="horz" lIns="91440" tIns="45720" rIns="91440" bIns="45720" rtlCol="0" anchor="t">
            <a:noAutofit/>
          </a:bodyPr>
          <a:lstStyle>
            <a:lvl1pPr>
              <a:defRPr lang="fr-FR">
                <a:solidFill>
                  <a:schemeClr val="accent6"/>
                </a:solidFill>
              </a:defRPr>
            </a:lvl1pPr>
          </a:lstStyle>
          <a:p>
            <a:pPr rtl="0"/>
            <a:r>
              <a:rPr lang="fr-FR"/>
              <a:t>Modifiez le style du titre</a:t>
            </a:r>
          </a:p>
        </p:txBody>
      </p:sp>
      <p:sp>
        <p:nvSpPr>
          <p:cNvPr id="10" name="Espace réservé au tableau">
            <a:extLst>
              <a:ext uri="{FF2B5EF4-FFF2-40B4-BE49-F238E27FC236}">
                <a16:creationId xmlns:a16="http://schemas.microsoft.com/office/drawing/2014/main" id="{CFC5FF09-DE50-4155-81A0-5DD9B700F205}"/>
              </a:ext>
            </a:extLst>
          </p:cNvPr>
          <p:cNvSpPr>
            <a:spLocks noGrp="1"/>
          </p:cNvSpPr>
          <p:nvPr>
            <p:ph type="tbl" sz="quarter" idx="27" hasCustomPrompt="1"/>
          </p:nvPr>
        </p:nvSpPr>
        <p:spPr>
          <a:xfrm>
            <a:off x="581709" y="1614198"/>
            <a:ext cx="10889796" cy="4317856"/>
          </a:xfrm>
          <a:prstGeom prst="rect">
            <a:avLst/>
          </a:prstGeom>
        </p:spPr>
        <p:txBody>
          <a:bodyPr rtlCol="0">
            <a:noAutofit/>
          </a:bodyPr>
          <a:lstStyle>
            <a:lvl1pPr>
              <a:defRPr lang="fr-FR">
                <a:solidFill>
                  <a:schemeClr val="accent6"/>
                </a:solidFill>
              </a:defRPr>
            </a:lvl1pPr>
          </a:lstStyle>
          <a:p>
            <a:pPr rtl="0"/>
            <a:r>
              <a:rPr lang="fr-FR"/>
              <a:t>Cliquez pour modifier le style de texte du masque</a:t>
            </a:r>
            <a:endParaRPr lang="fr-FR" altLang="en-US"/>
          </a:p>
        </p:txBody>
      </p:sp>
      <p:sp>
        <p:nvSpPr>
          <p:cNvPr id="9" name="Forme libre : Forme 5">
            <a:extLst>
              <a:ext uri="{FF2B5EF4-FFF2-40B4-BE49-F238E27FC236}">
                <a16:creationId xmlns:a16="http://schemas.microsoft.com/office/drawing/2014/main" id="{3F619E6B-153E-B522-47EB-4104C405736C}"/>
              </a:ext>
            </a:extLst>
          </p:cNvPr>
          <p:cNvSpPr/>
          <p:nvPr userDrawn="1"/>
        </p:nvSpPr>
        <p:spPr>
          <a:xfrm>
            <a:off x="10551278" y="4665388"/>
            <a:ext cx="603952" cy="68174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solidFill>
                <a:schemeClr val="accent6"/>
              </a:solidFill>
            </a:endParaRPr>
          </a:p>
        </p:txBody>
      </p:sp>
      <p:sp>
        <p:nvSpPr>
          <p:cNvPr id="12" name="Forme libre 11">
            <a:extLst>
              <a:ext uri="{FF2B5EF4-FFF2-40B4-BE49-F238E27FC236}">
                <a16:creationId xmlns:a16="http://schemas.microsoft.com/office/drawing/2014/main" id="{687A7B3D-E004-6D6A-5979-8F1BADBC9237}"/>
              </a:ext>
            </a:extLst>
          </p:cNvPr>
          <p:cNvSpPr/>
          <p:nvPr userDrawn="1"/>
        </p:nvSpPr>
        <p:spPr>
          <a:xfrm>
            <a:off x="10524774" y="5146146"/>
            <a:ext cx="1667226" cy="1711855"/>
          </a:xfrm>
          <a:custGeom>
            <a:avLst/>
            <a:gdLst>
              <a:gd name="connsiteX0" fmla="*/ 998834 w 1667226"/>
              <a:gd name="connsiteY0" fmla="*/ 0 h 1711855"/>
              <a:gd name="connsiteX1" fmla="*/ 1667226 w 1667226"/>
              <a:gd name="connsiteY1" fmla="*/ 373790 h 1711855"/>
              <a:gd name="connsiteX2" fmla="*/ 1667226 w 1667226"/>
              <a:gd name="connsiteY2" fmla="*/ 1711855 h 1711855"/>
              <a:gd name="connsiteX3" fmla="*/ 48502 w 1667226"/>
              <a:gd name="connsiteY3" fmla="*/ 1711855 h 1711855"/>
              <a:gd name="connsiteX4" fmla="*/ 0 w 1667226"/>
              <a:gd name="connsiteY4" fmla="*/ 1684915 h 1711855"/>
              <a:gd name="connsiteX5" fmla="*/ 0 w 1667226"/>
              <a:gd name="connsiteY5" fmla="*/ 564300 h 17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7226" h="1711855">
                <a:moveTo>
                  <a:pt x="998834" y="0"/>
                </a:moveTo>
                <a:lnTo>
                  <a:pt x="1667226" y="373790"/>
                </a:lnTo>
                <a:lnTo>
                  <a:pt x="1667226" y="1711855"/>
                </a:lnTo>
                <a:lnTo>
                  <a:pt x="48502" y="1711855"/>
                </a:lnTo>
                <a:lnTo>
                  <a:pt x="0" y="1684915"/>
                </a:lnTo>
                <a:lnTo>
                  <a:pt x="0" y="564300"/>
                </a:lnTo>
                <a:close/>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solidFill>
                <a:schemeClr val="accent6"/>
              </a:solidFill>
            </a:endParaRPr>
          </a:p>
        </p:txBody>
      </p:sp>
      <p:sp>
        <p:nvSpPr>
          <p:cNvPr id="13" name="Forme libre : Forme 11">
            <a:extLst>
              <a:ext uri="{FF2B5EF4-FFF2-40B4-BE49-F238E27FC236}">
                <a16:creationId xmlns:a16="http://schemas.microsoft.com/office/drawing/2014/main" id="{A4CA3A93-BDBF-112D-54A0-05BF6B06BCC1}"/>
              </a:ext>
            </a:extLst>
          </p:cNvPr>
          <p:cNvSpPr/>
          <p:nvPr userDrawn="1"/>
        </p:nvSpPr>
        <p:spPr>
          <a:xfrm>
            <a:off x="10177285" y="5347130"/>
            <a:ext cx="748554" cy="856361"/>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60000"/>
              <a:lumOff val="4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schemeClr val="accent6"/>
              </a:solidFill>
              <a:effectLst/>
              <a:uLnTx/>
              <a:uFillTx/>
              <a:latin typeface="Posterama Text SemiBold"/>
              <a:ea typeface="+mn-ea"/>
              <a:cs typeface="+mn-cs"/>
            </a:endParaRPr>
          </a:p>
        </p:txBody>
      </p:sp>
      <p:sp>
        <p:nvSpPr>
          <p:cNvPr id="2" name="Espace réservé du pied de page 1">
            <a:extLst>
              <a:ext uri="{FF2B5EF4-FFF2-40B4-BE49-F238E27FC236}">
                <a16:creationId xmlns:a16="http://schemas.microsoft.com/office/drawing/2014/main" id="{5F7A154B-D8F5-C1FB-307D-496380875BD1}"/>
              </a:ext>
            </a:extLst>
          </p:cNvPr>
          <p:cNvSpPr>
            <a:spLocks noGrp="1"/>
          </p:cNvSpPr>
          <p:nvPr>
            <p:ph type="ftr" sz="quarter" idx="28"/>
          </p:nvPr>
        </p:nvSpPr>
        <p:spPr/>
        <p:txBody>
          <a:bodyPr rtlCol="0">
            <a:noAutofit/>
          </a:bodyPr>
          <a:lstStyle>
            <a:lvl1pPr>
              <a:defRPr lang="fr-FR">
                <a:solidFill>
                  <a:schemeClr val="accent6"/>
                </a:solidFill>
              </a:defRPr>
            </a:lvl1pPr>
          </a:lstStyle>
          <a:p>
            <a:pPr rtl="0"/>
            <a:r>
              <a:rPr lang="fr-FR"/>
              <a:t>Titre de la présentation</a:t>
            </a:r>
          </a:p>
        </p:txBody>
      </p:sp>
      <p:sp>
        <p:nvSpPr>
          <p:cNvPr id="5" name="Espace réservé du numéro de diapositive 4">
            <a:extLst>
              <a:ext uri="{FF2B5EF4-FFF2-40B4-BE49-F238E27FC236}">
                <a16:creationId xmlns:a16="http://schemas.microsoft.com/office/drawing/2014/main" id="{D728715E-D2CE-A33E-1A28-4E627F239BBE}"/>
              </a:ext>
            </a:extLst>
          </p:cNvPr>
          <p:cNvSpPr>
            <a:spLocks noGrp="1"/>
          </p:cNvSpPr>
          <p:nvPr>
            <p:ph type="sldNum" sz="quarter" idx="29"/>
          </p:nvPr>
        </p:nvSpPr>
        <p:spPr/>
        <p:txBody>
          <a:bodyPr rtlCol="0">
            <a:noAutofit/>
          </a:bodyPr>
          <a:lstStyle>
            <a:lvl1pPr>
              <a:defRPr lang="fr-FR">
                <a:solidFill>
                  <a:schemeClr val="accent6"/>
                </a:solidFill>
              </a:defRPr>
            </a:lvl1pPr>
          </a:lstStyle>
          <a:p>
            <a:pPr rtl="0"/>
            <a:fld id="{47FEACEE-25B4-4A2D-B147-27296E36371D}" type="slidenum">
              <a:rPr lang="fr-FR" altLang="zh-CN" smtClean="0"/>
              <a:pPr rtl="0"/>
              <a:t>‹N°›</a:t>
            </a:fld>
            <a:endParaRPr lang="fr-FR" altLang="zh-CN"/>
          </a:p>
        </p:txBody>
      </p:sp>
    </p:spTree>
    <p:extLst>
      <p:ext uri="{BB962C8B-B14F-4D97-AF65-F5344CB8AC3E}">
        <p14:creationId xmlns:p14="http://schemas.microsoft.com/office/powerpoint/2010/main" val="212125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vis ">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8BF58E95-E9E1-28E6-FB2F-DE808892233F}"/>
              </a:ext>
            </a:extLst>
          </p:cNvPr>
          <p:cNvSpPr>
            <a:spLocks noGrp="1"/>
          </p:cNvSpPr>
          <p:nvPr>
            <p:ph type="title" hasCustomPrompt="1"/>
          </p:nvPr>
        </p:nvSpPr>
        <p:spPr>
          <a:xfrm>
            <a:off x="6099079" y="1856195"/>
            <a:ext cx="4518122" cy="1688906"/>
          </a:xfrm>
        </p:spPr>
        <p:txBody>
          <a:bodyPr rtlCol="0" anchor="b">
            <a:noAutofit/>
          </a:bodyPr>
          <a:lstStyle>
            <a:lvl1pPr>
              <a:defRPr lang="fr-FR" sz="2700">
                <a:latin typeface="+mn-lt"/>
              </a:defRPr>
            </a:lvl1pPr>
          </a:lstStyle>
          <a:p>
            <a:pPr rtl="0"/>
            <a:r>
              <a:rPr lang="fr-FR"/>
              <a:t>Cliquez pour modifier le style du texte</a:t>
            </a:r>
          </a:p>
        </p:txBody>
      </p:sp>
      <p:sp>
        <p:nvSpPr>
          <p:cNvPr id="11" name="Sous-titre 47">
            <a:extLst>
              <a:ext uri="{FF2B5EF4-FFF2-40B4-BE49-F238E27FC236}">
                <a16:creationId xmlns:a16="http://schemas.microsoft.com/office/drawing/2014/main" id="{3B45AD65-2B81-A368-E5F0-5C61D0B1DFEB}"/>
              </a:ext>
            </a:extLst>
          </p:cNvPr>
          <p:cNvSpPr>
            <a:spLocks noGrp="1"/>
          </p:cNvSpPr>
          <p:nvPr>
            <p:ph type="body" sz="quarter" idx="29" hasCustomPrompt="1"/>
          </p:nvPr>
        </p:nvSpPr>
        <p:spPr>
          <a:xfrm>
            <a:off x="6095999" y="3695015"/>
            <a:ext cx="4672693" cy="1688906"/>
          </a:xfrm>
          <a:prstGeom prst="rect">
            <a:avLst/>
          </a:prstGeom>
        </p:spPr>
        <p:txBody>
          <a:bodyPr rtlCol="0">
            <a:noAutofit/>
          </a:bodyPr>
          <a:lstStyle>
            <a:lvl1pPr marL="0" indent="0">
              <a:lnSpc>
                <a:spcPct val="100000"/>
              </a:lnSpc>
              <a:buNone/>
              <a:defRPr lang="fr-FR" sz="1500" b="0">
                <a:solidFill>
                  <a:schemeClr val="accent4"/>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4" name="Forme libre : Forme 5">
            <a:extLst>
              <a:ext uri="{FF2B5EF4-FFF2-40B4-BE49-F238E27FC236}">
                <a16:creationId xmlns:a16="http://schemas.microsoft.com/office/drawing/2014/main" id="{0CA4AA19-0D07-46AB-AC12-64054BBBB499}"/>
              </a:ext>
            </a:extLst>
          </p:cNvPr>
          <p:cNvSpPr/>
          <p:nvPr userDrawn="1"/>
        </p:nvSpPr>
        <p:spPr>
          <a:xfrm>
            <a:off x="3843559" y="722518"/>
            <a:ext cx="1244907" cy="140525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p>
        </p:txBody>
      </p:sp>
      <p:sp>
        <p:nvSpPr>
          <p:cNvPr id="5" name="Forme libre : Forme 6">
            <a:extLst>
              <a:ext uri="{FF2B5EF4-FFF2-40B4-BE49-F238E27FC236}">
                <a16:creationId xmlns:a16="http://schemas.microsoft.com/office/drawing/2014/main" id="{DF781D9E-0DF5-4DDA-84E6-35DFB054158C}"/>
              </a:ext>
            </a:extLst>
          </p:cNvPr>
          <p:cNvSpPr/>
          <p:nvPr userDrawn="1"/>
        </p:nvSpPr>
        <p:spPr>
          <a:xfrm>
            <a:off x="1223929" y="1436914"/>
            <a:ext cx="2857005" cy="326977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sz="1600"/>
          </a:p>
        </p:txBody>
      </p:sp>
      <p:sp>
        <p:nvSpPr>
          <p:cNvPr id="6" name="Forme libre : Forme 7">
            <a:extLst>
              <a:ext uri="{FF2B5EF4-FFF2-40B4-BE49-F238E27FC236}">
                <a16:creationId xmlns:a16="http://schemas.microsoft.com/office/drawing/2014/main" id="{86BA1075-E23C-4BC9-8F67-B2E408F864D2}"/>
              </a:ext>
            </a:extLst>
          </p:cNvPr>
          <p:cNvSpPr/>
          <p:nvPr userDrawn="1"/>
        </p:nvSpPr>
        <p:spPr>
          <a:xfrm>
            <a:off x="758702" y="3457554"/>
            <a:ext cx="1208037" cy="1381756"/>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 name="connsiteX0" fmla="*/ 2187388 w 4387647"/>
              <a:gd name="connsiteY0" fmla="*/ 0 h 5032188"/>
              <a:gd name="connsiteX1" fmla="*/ 4386729 w 4387647"/>
              <a:gd name="connsiteY1" fmla="*/ 1261035 h 5032188"/>
              <a:gd name="connsiteX2" fmla="*/ 4384192 w 4387647"/>
              <a:gd name="connsiteY2" fmla="*/ 3783287 h 5032188"/>
              <a:gd name="connsiteX3" fmla="*/ 2193365 w 4387647"/>
              <a:gd name="connsiteY3" fmla="*/ 5032188 h 5032188"/>
              <a:gd name="connsiteX4" fmla="*/ 0 w 4387647"/>
              <a:gd name="connsiteY4" fmla="*/ 3783106 h 5032188"/>
              <a:gd name="connsiteX5" fmla="*/ 0 w 4387647"/>
              <a:gd name="connsiteY5" fmla="*/ 1267012 h 5032188"/>
              <a:gd name="connsiteX6" fmla="*/ 2187388 w 4387647"/>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7647" h="5032188">
                <a:moveTo>
                  <a:pt x="2187388" y="0"/>
                </a:moveTo>
                <a:lnTo>
                  <a:pt x="4386729" y="1261035"/>
                </a:lnTo>
                <a:cubicBezTo>
                  <a:pt x="4390713" y="2103718"/>
                  <a:pt x="4380208" y="2940604"/>
                  <a:pt x="4384192" y="3783287"/>
                </a:cubicBezTo>
                <a:lnTo>
                  <a:pt x="2193365" y="5032188"/>
                </a:lnTo>
                <a:lnTo>
                  <a:pt x="0" y="3783106"/>
                </a:lnTo>
                <a:lnTo>
                  <a:pt x="0" y="1267012"/>
                </a:lnTo>
                <a:lnTo>
                  <a:pt x="2187388" y="0"/>
                </a:lnTo>
                <a:close/>
              </a:path>
            </a:pathLst>
          </a:cu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fr-FR"/>
            </a:defPPr>
          </a:lstStyle>
          <a:p>
            <a:pPr algn="ctr" rtl="0"/>
            <a:endParaRPr lang="fr-FR"/>
          </a:p>
        </p:txBody>
      </p:sp>
      <p:sp>
        <p:nvSpPr>
          <p:cNvPr id="8" name="Forme libre : Forme 11">
            <a:extLst>
              <a:ext uri="{FF2B5EF4-FFF2-40B4-BE49-F238E27FC236}">
                <a16:creationId xmlns:a16="http://schemas.microsoft.com/office/drawing/2014/main" id="{B2A4CA75-D17E-243B-9C56-A63C75AF6D56}"/>
              </a:ext>
            </a:extLst>
          </p:cNvPr>
          <p:cNvSpPr/>
          <p:nvPr userDrawn="1"/>
        </p:nvSpPr>
        <p:spPr>
          <a:xfrm>
            <a:off x="2917915" y="4662164"/>
            <a:ext cx="663381" cy="758922"/>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solidFill>
            <a:schemeClr val="accent4">
              <a:lumMod val="20000"/>
              <a:lumOff val="80000"/>
            </a:schemeClr>
          </a:solidFill>
          <a:ln w="12700" cap="flat" cmpd="sng" algn="ctr">
            <a:noFill/>
            <a:prstDash val="solid"/>
            <a:miter lim="800000"/>
          </a:ln>
          <a:effectLst/>
        </p:spPr>
        <p:txBody>
          <a:bodyPr rtlCol="0" anchor="ctr">
            <a:noAutofit/>
          </a:bodyP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3" name="Espace réservé du pied de page 2">
            <a:extLst>
              <a:ext uri="{FF2B5EF4-FFF2-40B4-BE49-F238E27FC236}">
                <a16:creationId xmlns:a16="http://schemas.microsoft.com/office/drawing/2014/main" id="{7964077E-956B-EA3A-700F-A833D82341FE}"/>
              </a:ext>
            </a:extLst>
          </p:cNvPr>
          <p:cNvSpPr>
            <a:spLocks noGrp="1"/>
          </p:cNvSpPr>
          <p:nvPr>
            <p:ph type="ftr" sz="quarter" idx="30"/>
          </p:nvPr>
        </p:nvSpPr>
        <p:spPr/>
        <p:txBody>
          <a:bodyPr rtlCol="0">
            <a:noAutofit/>
          </a:bodyPr>
          <a:lstStyle>
            <a:defPPr>
              <a:defRPr lang="fr-FR"/>
            </a:defPPr>
          </a:lstStyle>
          <a:p>
            <a:pPr rtl="0"/>
            <a:r>
              <a:rPr lang="fr-FR" noProof="0"/>
              <a:t>Titre de la présentation</a:t>
            </a:r>
          </a:p>
        </p:txBody>
      </p:sp>
      <p:sp>
        <p:nvSpPr>
          <p:cNvPr id="10" name="Espace réservé du numéro de diapositive 9">
            <a:extLst>
              <a:ext uri="{FF2B5EF4-FFF2-40B4-BE49-F238E27FC236}">
                <a16:creationId xmlns:a16="http://schemas.microsoft.com/office/drawing/2014/main" id="{8ED455D4-27F3-B6AD-2A20-7475F307E5E4}"/>
              </a:ext>
            </a:extLst>
          </p:cNvPr>
          <p:cNvSpPr>
            <a:spLocks noGrp="1"/>
          </p:cNvSpPr>
          <p:nvPr>
            <p:ph type="sldNum" sz="quarter" idx="31"/>
          </p:nvPr>
        </p:nvSpPr>
        <p:spPr/>
        <p:txBody>
          <a:bodyPr rtlCol="0">
            <a:noAutofit/>
          </a:bodyPr>
          <a:lstStyle>
            <a:defPPr>
              <a:defRPr lang="fr-FR"/>
            </a:defPPr>
          </a:lstStyle>
          <a:p>
            <a:pPr rtl="0"/>
            <a:fld id="{47FEACEE-25B4-4A2D-B147-27296E36371D}" type="slidenum">
              <a:rPr lang="fr-FR" altLang="zh-CN" noProof="0" smtClean="0"/>
              <a:pPr rtl="0"/>
              <a:t>‹N°›</a:t>
            </a:fld>
            <a:endParaRPr lang="fr-FR" altLang="zh-CN" noProof="0"/>
          </a:p>
        </p:txBody>
      </p:sp>
    </p:spTree>
    <p:extLst>
      <p:ext uri="{BB962C8B-B14F-4D97-AF65-F5344CB8AC3E}">
        <p14:creationId xmlns:p14="http://schemas.microsoft.com/office/powerpoint/2010/main" val="12564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membres d’équipe">
    <p:spTree>
      <p:nvGrpSpPr>
        <p:cNvPr id="1" name=""/>
        <p:cNvGrpSpPr/>
        <p:nvPr/>
      </p:nvGrpSpPr>
      <p:grpSpPr>
        <a:xfrm>
          <a:off x="0" y="0"/>
          <a:ext cx="0" cy="0"/>
          <a:chOff x="0" y="0"/>
          <a:chExt cx="0" cy="0"/>
        </a:xfrm>
      </p:grpSpPr>
      <p:sp>
        <p:nvSpPr>
          <p:cNvPr id="16" name="Espace réservé du titre 4">
            <a:extLst>
              <a:ext uri="{FF2B5EF4-FFF2-40B4-BE49-F238E27FC236}">
                <a16:creationId xmlns:a16="http://schemas.microsoft.com/office/drawing/2014/main" id="{DCA6F28B-ACF1-D3CB-8968-4F64BEA02E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lvl1pPr algn="ctr">
              <a:defRPr lang="fr-FR">
                <a:solidFill>
                  <a:schemeClr val="accent6"/>
                </a:solidFill>
              </a:defRPr>
            </a:lvl1pPr>
          </a:lstStyle>
          <a:p>
            <a:pPr rtl="0"/>
            <a:r>
              <a:rPr lang="fr-FR"/>
              <a:t>Modifiez le style du titre</a:t>
            </a:r>
          </a:p>
        </p:txBody>
      </p:sp>
      <p:sp>
        <p:nvSpPr>
          <p:cNvPr id="60" name="Espace réservé du contenu 47">
            <a:extLst>
              <a:ext uri="{FF2B5EF4-FFF2-40B4-BE49-F238E27FC236}">
                <a16:creationId xmlns:a16="http://schemas.microsoft.com/office/drawing/2014/main" id="{E2F72F6F-0172-47B0-8D9E-0EED383332E2}"/>
              </a:ext>
            </a:extLst>
          </p:cNvPr>
          <p:cNvSpPr>
            <a:spLocks noGrp="1"/>
          </p:cNvSpPr>
          <p:nvPr>
            <p:ph type="pic" sz="quarter" idx="48"/>
          </p:nvPr>
        </p:nvSpPr>
        <p:spPr>
          <a:xfrm>
            <a:off x="1114798" y="2560353"/>
            <a:ext cx="2368061" cy="2102177"/>
          </a:xfrm>
          <a:prstGeom prst="hexagon">
            <a:avLst>
              <a:gd name="adj" fmla="val 28349"/>
              <a:gd name="vf" fmla="val 115470"/>
            </a:avLst>
          </a:prstGeom>
          <a:ln>
            <a:noFill/>
          </a:ln>
        </p:spPr>
        <p:txBody>
          <a:bodyPr rtlCol="0" anchor="ctr">
            <a:noAutofit/>
          </a:bodyPr>
          <a:lstStyle>
            <a:lvl1pPr marL="0" indent="0" algn="l">
              <a:buFontTx/>
              <a:buNone/>
              <a:defRPr lang="fr-FR" sz="1050">
                <a:solidFill>
                  <a:schemeClr val="accent6"/>
                </a:solidFill>
              </a:defRPr>
            </a:lvl1pPr>
          </a:lstStyle>
          <a:p>
            <a:pPr rtl="0"/>
            <a:r>
              <a:rPr lang="fr-FR"/>
              <a:t>Cliquez sur l'icône pour ajouter une image</a:t>
            </a:r>
            <a:endParaRPr lang="fr-FR" altLang="zh-CN"/>
          </a:p>
        </p:txBody>
      </p:sp>
      <p:sp>
        <p:nvSpPr>
          <p:cNvPr id="52" name="Espace réservé du contenu 47" descr="Cliquez sur l’icône pour ajouter une image">
            <a:extLst>
              <a:ext uri="{FF2B5EF4-FFF2-40B4-BE49-F238E27FC236}">
                <a16:creationId xmlns:a16="http://schemas.microsoft.com/office/drawing/2014/main" id="{2369DDD8-CFC2-4980-A0DB-411AA173B475}"/>
              </a:ext>
            </a:extLst>
          </p:cNvPr>
          <p:cNvSpPr>
            <a:spLocks noGrp="1"/>
          </p:cNvSpPr>
          <p:nvPr>
            <p:ph type="body" sz="quarter" idx="27" hasCustomPrompt="1"/>
          </p:nvPr>
        </p:nvSpPr>
        <p:spPr>
          <a:xfrm>
            <a:off x="1214003" y="4764289"/>
            <a:ext cx="2098039" cy="506399"/>
          </a:xfrm>
          <a:prstGeom prst="rect">
            <a:avLst/>
          </a:prstGeom>
        </p:spPr>
        <p:txBody>
          <a:bodyPr rtlCol="0" anchor="b">
            <a:noAutofit/>
          </a:bodyPr>
          <a:lstStyle>
            <a:lvl1pPr marL="0" indent="0" algn="ctr">
              <a:lnSpc>
                <a:spcPct val="100000"/>
              </a:lnSpc>
              <a:buNone/>
              <a:defRPr lang="fr-FR" sz="1800" b="1" i="0">
                <a:solidFill>
                  <a:schemeClr val="accent6"/>
                </a:solidFill>
                <a:latin typeface="+mn-lt"/>
                <a:ea typeface="+mj-ea"/>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53" name="Espace réservé du contenu 47">
            <a:extLst>
              <a:ext uri="{FF2B5EF4-FFF2-40B4-BE49-F238E27FC236}">
                <a16:creationId xmlns:a16="http://schemas.microsoft.com/office/drawing/2014/main" id="{B66AC261-5929-40D2-A646-8F16675DE383}"/>
              </a:ext>
            </a:extLst>
          </p:cNvPr>
          <p:cNvSpPr>
            <a:spLocks noGrp="1"/>
          </p:cNvSpPr>
          <p:nvPr>
            <p:ph type="body" sz="quarter" idx="28" hasCustomPrompt="1"/>
          </p:nvPr>
        </p:nvSpPr>
        <p:spPr>
          <a:xfrm>
            <a:off x="1214003" y="5295180"/>
            <a:ext cx="2098038" cy="506399"/>
          </a:xfrm>
          <a:prstGeom prst="rect">
            <a:avLst/>
          </a:prstGeom>
        </p:spPr>
        <p:txBody>
          <a:bodyPr rtlCol="0">
            <a:noAutofit/>
          </a:bodyPr>
          <a:lstStyle>
            <a:lvl1pPr marL="0" indent="0" algn="ctr">
              <a:lnSpc>
                <a:spcPct val="100000"/>
              </a:lnSpc>
              <a:buNone/>
              <a:defRPr lang="fr-FR" sz="14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61" name="Espace réservé du contenu 47">
            <a:extLst>
              <a:ext uri="{FF2B5EF4-FFF2-40B4-BE49-F238E27FC236}">
                <a16:creationId xmlns:a16="http://schemas.microsoft.com/office/drawing/2014/main" id="{B33A9FB2-1610-4389-B352-D99255F77BEC}"/>
              </a:ext>
            </a:extLst>
          </p:cNvPr>
          <p:cNvSpPr>
            <a:spLocks noGrp="1"/>
          </p:cNvSpPr>
          <p:nvPr>
            <p:ph type="pic" sz="quarter" idx="49"/>
          </p:nvPr>
        </p:nvSpPr>
        <p:spPr>
          <a:xfrm>
            <a:off x="3623536" y="1840730"/>
            <a:ext cx="2368061" cy="2102177"/>
          </a:xfrm>
          <a:prstGeom prst="hexagon">
            <a:avLst>
              <a:gd name="adj" fmla="val 28349"/>
              <a:gd name="vf" fmla="val 115470"/>
            </a:avLst>
          </a:prstGeom>
          <a:ln>
            <a:noFill/>
          </a:ln>
        </p:spPr>
        <p:txBody>
          <a:bodyPr rtlCol="0" anchor="ctr">
            <a:noAutofit/>
          </a:bodyPr>
          <a:lstStyle>
            <a:lvl1pPr marL="0" indent="0" algn="l">
              <a:buFontTx/>
              <a:buNone/>
              <a:defRPr lang="fr-FR" sz="1050">
                <a:solidFill>
                  <a:schemeClr val="accent6"/>
                </a:solidFill>
              </a:defRPr>
            </a:lvl1pPr>
          </a:lstStyle>
          <a:p>
            <a:pPr rtl="0"/>
            <a:r>
              <a:rPr lang="fr-FR"/>
              <a:t>Cliquez sur l'icône pour ajouter une image</a:t>
            </a:r>
            <a:endParaRPr lang="fr-FR" altLang="zh-CN"/>
          </a:p>
        </p:txBody>
      </p:sp>
      <p:sp>
        <p:nvSpPr>
          <p:cNvPr id="21" name="Espace réservé du contenu 47" descr="Cliquez sur l’icône pour ajouter une image">
            <a:extLst>
              <a:ext uri="{FF2B5EF4-FFF2-40B4-BE49-F238E27FC236}">
                <a16:creationId xmlns:a16="http://schemas.microsoft.com/office/drawing/2014/main" id="{DEE851A8-3FB7-B319-A053-BE08A45763C5}"/>
              </a:ext>
            </a:extLst>
          </p:cNvPr>
          <p:cNvSpPr>
            <a:spLocks noGrp="1"/>
          </p:cNvSpPr>
          <p:nvPr>
            <p:ph type="body" sz="quarter" idx="54" hasCustomPrompt="1"/>
          </p:nvPr>
        </p:nvSpPr>
        <p:spPr>
          <a:xfrm>
            <a:off x="3720440" y="4045832"/>
            <a:ext cx="2098039" cy="506399"/>
          </a:xfrm>
          <a:prstGeom prst="rect">
            <a:avLst/>
          </a:prstGeom>
        </p:spPr>
        <p:txBody>
          <a:bodyPr rtlCol="0" anchor="b">
            <a:noAutofit/>
          </a:bodyPr>
          <a:lstStyle>
            <a:lvl1pPr marL="0" indent="0" algn="ctr">
              <a:lnSpc>
                <a:spcPct val="100000"/>
              </a:lnSpc>
              <a:buNone/>
              <a:defRPr lang="fr-FR" sz="1800" b="1" i="0">
                <a:solidFill>
                  <a:schemeClr val="accent6"/>
                </a:solidFill>
                <a:latin typeface="+mn-lt"/>
                <a:ea typeface="+mj-ea"/>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22" name="Espace réservé du contenu 47">
            <a:extLst>
              <a:ext uri="{FF2B5EF4-FFF2-40B4-BE49-F238E27FC236}">
                <a16:creationId xmlns:a16="http://schemas.microsoft.com/office/drawing/2014/main" id="{5743B59B-3EAA-B249-07CE-9C9C5B0B6AB1}"/>
              </a:ext>
            </a:extLst>
          </p:cNvPr>
          <p:cNvSpPr>
            <a:spLocks noGrp="1"/>
          </p:cNvSpPr>
          <p:nvPr>
            <p:ph type="body" sz="quarter" idx="55" hasCustomPrompt="1"/>
          </p:nvPr>
        </p:nvSpPr>
        <p:spPr>
          <a:xfrm>
            <a:off x="3720440" y="4576723"/>
            <a:ext cx="2098038" cy="506399"/>
          </a:xfrm>
          <a:prstGeom prst="rect">
            <a:avLst/>
          </a:prstGeom>
        </p:spPr>
        <p:txBody>
          <a:bodyPr rtlCol="0">
            <a:noAutofit/>
          </a:bodyPr>
          <a:lstStyle>
            <a:lvl1pPr marL="0" indent="0" algn="ctr">
              <a:lnSpc>
                <a:spcPct val="100000"/>
              </a:lnSpc>
              <a:buNone/>
              <a:defRPr lang="fr-FR" sz="14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62" name="Espace réservé du contenu 47">
            <a:extLst>
              <a:ext uri="{FF2B5EF4-FFF2-40B4-BE49-F238E27FC236}">
                <a16:creationId xmlns:a16="http://schemas.microsoft.com/office/drawing/2014/main" id="{0AC60B87-71AC-4AA8-9AE7-B3B427BACB12}"/>
              </a:ext>
            </a:extLst>
          </p:cNvPr>
          <p:cNvSpPr>
            <a:spLocks noGrp="1"/>
          </p:cNvSpPr>
          <p:nvPr>
            <p:ph type="pic" sz="quarter" idx="50"/>
          </p:nvPr>
        </p:nvSpPr>
        <p:spPr>
          <a:xfrm>
            <a:off x="6113401" y="2560353"/>
            <a:ext cx="2368061" cy="2102177"/>
          </a:xfrm>
          <a:prstGeom prst="hexagon">
            <a:avLst>
              <a:gd name="adj" fmla="val 28349"/>
              <a:gd name="vf" fmla="val 115470"/>
            </a:avLst>
          </a:prstGeom>
          <a:ln>
            <a:noFill/>
          </a:ln>
        </p:spPr>
        <p:txBody>
          <a:bodyPr rtlCol="0" anchor="ctr">
            <a:noAutofit/>
          </a:bodyPr>
          <a:lstStyle>
            <a:lvl1pPr marL="0" indent="0" algn="l">
              <a:buFontTx/>
              <a:buNone/>
              <a:defRPr lang="fr-FR" sz="1050">
                <a:solidFill>
                  <a:schemeClr val="accent6"/>
                </a:solidFill>
              </a:defRPr>
            </a:lvl1pPr>
          </a:lstStyle>
          <a:p>
            <a:pPr rtl="0"/>
            <a:r>
              <a:rPr lang="fr-FR"/>
              <a:t>Cliquez sur l'icône pour ajouter une image</a:t>
            </a:r>
            <a:endParaRPr lang="fr-FR" altLang="zh-CN"/>
          </a:p>
        </p:txBody>
      </p:sp>
      <p:sp>
        <p:nvSpPr>
          <p:cNvPr id="19" name="Espace réservé du contenu 47" descr="Cliquez sur l’icône pour ajouter une image">
            <a:extLst>
              <a:ext uri="{FF2B5EF4-FFF2-40B4-BE49-F238E27FC236}">
                <a16:creationId xmlns:a16="http://schemas.microsoft.com/office/drawing/2014/main" id="{110FBA5D-2CEB-4D44-16CA-0F24099B1401}"/>
              </a:ext>
            </a:extLst>
          </p:cNvPr>
          <p:cNvSpPr>
            <a:spLocks noGrp="1"/>
          </p:cNvSpPr>
          <p:nvPr>
            <p:ph type="body" sz="quarter" idx="52" hasCustomPrompt="1"/>
          </p:nvPr>
        </p:nvSpPr>
        <p:spPr>
          <a:xfrm>
            <a:off x="6218710" y="4764289"/>
            <a:ext cx="2098039" cy="506399"/>
          </a:xfrm>
          <a:prstGeom prst="rect">
            <a:avLst/>
          </a:prstGeom>
        </p:spPr>
        <p:txBody>
          <a:bodyPr rtlCol="0" anchor="b">
            <a:noAutofit/>
          </a:bodyPr>
          <a:lstStyle>
            <a:lvl1pPr marL="0" indent="0" algn="ctr">
              <a:lnSpc>
                <a:spcPct val="100000"/>
              </a:lnSpc>
              <a:buNone/>
              <a:defRPr lang="fr-FR" sz="1800" b="1" i="0">
                <a:solidFill>
                  <a:schemeClr val="accent6"/>
                </a:solidFill>
                <a:latin typeface="+mn-lt"/>
                <a:ea typeface="+mj-ea"/>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20" name="Espace réservé du contenu 47">
            <a:extLst>
              <a:ext uri="{FF2B5EF4-FFF2-40B4-BE49-F238E27FC236}">
                <a16:creationId xmlns:a16="http://schemas.microsoft.com/office/drawing/2014/main" id="{2108E774-D145-FA07-58F1-7DB37A30A596}"/>
              </a:ext>
            </a:extLst>
          </p:cNvPr>
          <p:cNvSpPr>
            <a:spLocks noGrp="1"/>
          </p:cNvSpPr>
          <p:nvPr>
            <p:ph type="body" sz="quarter" idx="53" hasCustomPrompt="1"/>
          </p:nvPr>
        </p:nvSpPr>
        <p:spPr>
          <a:xfrm>
            <a:off x="6218710" y="5295180"/>
            <a:ext cx="2098038" cy="506399"/>
          </a:xfrm>
          <a:prstGeom prst="rect">
            <a:avLst/>
          </a:prstGeom>
        </p:spPr>
        <p:txBody>
          <a:bodyPr rtlCol="0">
            <a:noAutofit/>
          </a:bodyPr>
          <a:lstStyle>
            <a:lvl1pPr marL="0" indent="0" algn="ctr">
              <a:lnSpc>
                <a:spcPct val="100000"/>
              </a:lnSpc>
              <a:buNone/>
              <a:defRPr lang="fr-FR" sz="14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63" name="Espace réservé du contenu 47">
            <a:extLst>
              <a:ext uri="{FF2B5EF4-FFF2-40B4-BE49-F238E27FC236}">
                <a16:creationId xmlns:a16="http://schemas.microsoft.com/office/drawing/2014/main" id="{05B25D7D-82BA-4FF5-9C92-4AD181847515}"/>
              </a:ext>
            </a:extLst>
          </p:cNvPr>
          <p:cNvSpPr>
            <a:spLocks noGrp="1"/>
          </p:cNvSpPr>
          <p:nvPr>
            <p:ph type="pic" sz="quarter" idx="51"/>
          </p:nvPr>
        </p:nvSpPr>
        <p:spPr>
          <a:xfrm>
            <a:off x="8500328" y="1836331"/>
            <a:ext cx="2368061" cy="2102177"/>
          </a:xfrm>
          <a:prstGeom prst="hexagon">
            <a:avLst>
              <a:gd name="adj" fmla="val 28349"/>
              <a:gd name="vf" fmla="val 115470"/>
            </a:avLst>
          </a:prstGeom>
          <a:ln>
            <a:noFill/>
          </a:ln>
        </p:spPr>
        <p:txBody>
          <a:bodyPr rtlCol="0" anchor="ctr">
            <a:noAutofit/>
          </a:bodyPr>
          <a:lstStyle>
            <a:lvl1pPr marL="0" indent="0" algn="l">
              <a:buFontTx/>
              <a:buNone/>
              <a:defRPr lang="fr-FR" sz="1050">
                <a:solidFill>
                  <a:schemeClr val="accent6"/>
                </a:solidFill>
              </a:defRPr>
            </a:lvl1pPr>
          </a:lstStyle>
          <a:p>
            <a:pPr rtl="0"/>
            <a:r>
              <a:rPr lang="fr-FR"/>
              <a:t>Cliquez sur l'icône pour ajouter une image</a:t>
            </a:r>
            <a:endParaRPr lang="fr-FR" altLang="zh-CN"/>
          </a:p>
        </p:txBody>
      </p:sp>
      <p:sp>
        <p:nvSpPr>
          <p:cNvPr id="25" name="Espace réservé du contenu 47" descr="Cliquez sur l’icône pour ajouter une image">
            <a:extLst>
              <a:ext uri="{FF2B5EF4-FFF2-40B4-BE49-F238E27FC236}">
                <a16:creationId xmlns:a16="http://schemas.microsoft.com/office/drawing/2014/main" id="{A9C2624B-E6E6-C673-E8FF-F4BF909C3AC2}"/>
              </a:ext>
            </a:extLst>
          </p:cNvPr>
          <p:cNvSpPr>
            <a:spLocks noGrp="1"/>
          </p:cNvSpPr>
          <p:nvPr>
            <p:ph type="body" sz="quarter" idx="56" hasCustomPrompt="1"/>
          </p:nvPr>
        </p:nvSpPr>
        <p:spPr>
          <a:xfrm>
            <a:off x="8635340" y="4045832"/>
            <a:ext cx="2098039" cy="506399"/>
          </a:xfrm>
          <a:prstGeom prst="rect">
            <a:avLst/>
          </a:prstGeom>
        </p:spPr>
        <p:txBody>
          <a:bodyPr rtlCol="0" anchor="b">
            <a:noAutofit/>
          </a:bodyPr>
          <a:lstStyle>
            <a:lvl1pPr marL="0" indent="0" algn="ctr">
              <a:lnSpc>
                <a:spcPct val="100000"/>
              </a:lnSpc>
              <a:buNone/>
              <a:defRPr lang="fr-FR" sz="1800" b="1" i="0">
                <a:solidFill>
                  <a:schemeClr val="accent6"/>
                </a:solidFill>
                <a:latin typeface="+mn-lt"/>
                <a:ea typeface="+mj-ea"/>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26" name="Espace réservé du contenu 47">
            <a:extLst>
              <a:ext uri="{FF2B5EF4-FFF2-40B4-BE49-F238E27FC236}">
                <a16:creationId xmlns:a16="http://schemas.microsoft.com/office/drawing/2014/main" id="{A003837A-CCD7-3699-D86F-CB884CA4C675}"/>
              </a:ext>
            </a:extLst>
          </p:cNvPr>
          <p:cNvSpPr>
            <a:spLocks noGrp="1"/>
          </p:cNvSpPr>
          <p:nvPr>
            <p:ph type="body" sz="quarter" idx="57" hasCustomPrompt="1"/>
          </p:nvPr>
        </p:nvSpPr>
        <p:spPr>
          <a:xfrm>
            <a:off x="8635340" y="4576723"/>
            <a:ext cx="2098038" cy="506399"/>
          </a:xfrm>
          <a:prstGeom prst="rect">
            <a:avLst/>
          </a:prstGeom>
        </p:spPr>
        <p:txBody>
          <a:bodyPr rtlCol="0">
            <a:noAutofit/>
          </a:bodyPr>
          <a:lstStyle>
            <a:lvl1pPr marL="0" indent="0" algn="ctr">
              <a:lnSpc>
                <a:spcPct val="100000"/>
              </a:lnSpc>
              <a:buNone/>
              <a:defRPr lang="fr-FR" sz="1400" b="0">
                <a:solidFill>
                  <a:schemeClr val="accent6"/>
                </a:solidFill>
                <a:latin typeface="+mn-lt"/>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2" name="Espace réservé du pied de page 1">
            <a:extLst>
              <a:ext uri="{FF2B5EF4-FFF2-40B4-BE49-F238E27FC236}">
                <a16:creationId xmlns:a16="http://schemas.microsoft.com/office/drawing/2014/main" id="{89028585-56FF-7B3D-783D-D06964F7C099}"/>
              </a:ext>
            </a:extLst>
          </p:cNvPr>
          <p:cNvSpPr>
            <a:spLocks noGrp="1"/>
          </p:cNvSpPr>
          <p:nvPr>
            <p:ph type="ftr" sz="quarter" idx="58"/>
          </p:nvPr>
        </p:nvSpPr>
        <p:spPr/>
        <p:txBody>
          <a:bodyPr rtlCol="0">
            <a:noAutofit/>
          </a:bodyPr>
          <a:lstStyle>
            <a:lvl1pPr>
              <a:defRPr lang="fr-FR">
                <a:solidFill>
                  <a:schemeClr val="accent6"/>
                </a:solidFill>
              </a:defRPr>
            </a:lvl1pPr>
          </a:lstStyle>
          <a:p>
            <a:pPr rtl="0"/>
            <a:r>
              <a:rPr lang="fr-FR"/>
              <a:t>Titre de la présentation</a:t>
            </a:r>
          </a:p>
        </p:txBody>
      </p:sp>
      <p:sp>
        <p:nvSpPr>
          <p:cNvPr id="3" name="Espace réservé du numéro de diapositive 2">
            <a:extLst>
              <a:ext uri="{FF2B5EF4-FFF2-40B4-BE49-F238E27FC236}">
                <a16:creationId xmlns:a16="http://schemas.microsoft.com/office/drawing/2014/main" id="{7D090978-DDC9-0FA2-2CFD-733C8B854F3C}"/>
              </a:ext>
            </a:extLst>
          </p:cNvPr>
          <p:cNvSpPr>
            <a:spLocks noGrp="1"/>
          </p:cNvSpPr>
          <p:nvPr>
            <p:ph type="sldNum" sz="quarter" idx="59"/>
          </p:nvPr>
        </p:nvSpPr>
        <p:spPr/>
        <p:txBody>
          <a:bodyPr rtlCol="0">
            <a:noAutofit/>
          </a:bodyPr>
          <a:lstStyle>
            <a:lvl1pPr>
              <a:defRPr lang="fr-FR">
                <a:solidFill>
                  <a:schemeClr val="accent6"/>
                </a:solidFill>
              </a:defRPr>
            </a:lvl1pPr>
          </a:lstStyle>
          <a:p>
            <a:pPr rtl="0"/>
            <a:fld id="{47FEACEE-25B4-4A2D-B147-27296E36371D}" type="slidenum">
              <a:rPr lang="fr-FR" altLang="zh-CN" smtClean="0"/>
              <a:pPr rtl="0"/>
              <a:t>‹N°›</a:t>
            </a:fld>
            <a:endParaRPr lang="fr-FR" altLang="zh-CN"/>
          </a:p>
        </p:txBody>
      </p:sp>
    </p:spTree>
    <p:extLst>
      <p:ext uri="{BB962C8B-B14F-4D97-AF65-F5344CB8AC3E}">
        <p14:creationId xmlns:p14="http://schemas.microsoft.com/office/powerpoint/2010/main" val="2263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membres d’équip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B92FA2A-46BA-2A19-C3CE-EC6985867B92}"/>
              </a:ext>
            </a:extLst>
          </p:cNvPr>
          <p:cNvSpPr>
            <a:spLocks noGrp="1"/>
          </p:cNvSpPr>
          <p:nvPr>
            <p:ph type="title"/>
          </p:nvPr>
        </p:nvSpPr>
        <p:spPr>
          <a:xfrm>
            <a:off x="509574" y="2367293"/>
            <a:ext cx="3909993" cy="3629708"/>
          </a:xfrm>
        </p:spPr>
        <p:txBody>
          <a:bodyPr rtlCol="0" anchor="t">
            <a:noAutofit/>
          </a:bodyPr>
          <a:lstStyle>
            <a:lvl1pPr>
              <a:defRPr lang="fr-FR">
                <a:solidFill>
                  <a:schemeClr val="accent6"/>
                </a:solidFill>
              </a:defRPr>
            </a:lvl1pPr>
          </a:lstStyle>
          <a:p>
            <a:pPr rtl="0"/>
            <a:r>
              <a:rPr lang="fr-FR"/>
              <a:t>Modifiez le style du titre</a:t>
            </a:r>
          </a:p>
        </p:txBody>
      </p:sp>
      <p:sp>
        <p:nvSpPr>
          <p:cNvPr id="38" name="Espace réservé du contenu 47">
            <a:extLst>
              <a:ext uri="{FF2B5EF4-FFF2-40B4-BE49-F238E27FC236}">
                <a16:creationId xmlns:a16="http://schemas.microsoft.com/office/drawing/2014/main" id="{BF9EDF7D-3BB1-43C0-92BB-091CCC520477}"/>
              </a:ext>
            </a:extLst>
          </p:cNvPr>
          <p:cNvSpPr>
            <a:spLocks noGrp="1"/>
          </p:cNvSpPr>
          <p:nvPr>
            <p:ph type="pic" sz="quarter" idx="48"/>
          </p:nvPr>
        </p:nvSpPr>
        <p:spPr>
          <a:xfrm>
            <a:off x="426979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39" name="Espace réservé du contenu 47" descr="Cliquez sur l’icône pour ajouter une image">
            <a:extLst>
              <a:ext uri="{FF2B5EF4-FFF2-40B4-BE49-F238E27FC236}">
                <a16:creationId xmlns:a16="http://schemas.microsoft.com/office/drawing/2014/main" id="{15896C2C-7C25-4BC0-AF9B-DF590A2909AA}"/>
              </a:ext>
            </a:extLst>
          </p:cNvPr>
          <p:cNvSpPr>
            <a:spLocks noGrp="1"/>
          </p:cNvSpPr>
          <p:nvPr>
            <p:ph type="body" sz="quarter" idx="27" hasCustomPrompt="1"/>
          </p:nvPr>
        </p:nvSpPr>
        <p:spPr>
          <a:xfrm>
            <a:off x="5520210" y="522515"/>
            <a:ext cx="2289842" cy="626551"/>
          </a:xfrm>
          <a:prstGeom prst="rect">
            <a:avLst/>
          </a:prstGeom>
        </p:spPr>
        <p:txBody>
          <a:bodyPr rtlCol="0" anchor="b">
            <a:noAutofit/>
          </a:bodyPr>
          <a:lstStyle>
            <a:lvl1pPr marL="0" indent="0" algn="l">
              <a:lnSpc>
                <a:spcPct val="100000"/>
              </a:lnSpc>
              <a:buNone/>
              <a:defRPr lang="fr-FR" sz="1800" b="1" i="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40" name="Espace réservé du contenu 47">
            <a:extLst>
              <a:ext uri="{FF2B5EF4-FFF2-40B4-BE49-F238E27FC236}">
                <a16:creationId xmlns:a16="http://schemas.microsoft.com/office/drawing/2014/main" id="{CAC554EF-FF8F-4055-A716-E82F461413B7}"/>
              </a:ext>
            </a:extLst>
          </p:cNvPr>
          <p:cNvSpPr>
            <a:spLocks noGrp="1"/>
          </p:cNvSpPr>
          <p:nvPr>
            <p:ph type="body" sz="quarter" idx="28" hasCustomPrompt="1"/>
          </p:nvPr>
        </p:nvSpPr>
        <p:spPr>
          <a:xfrm>
            <a:off x="5520211" y="1165881"/>
            <a:ext cx="2289842" cy="506399"/>
          </a:xfrm>
          <a:prstGeom prst="rect">
            <a:avLst/>
          </a:prstGeom>
        </p:spPr>
        <p:txBody>
          <a:bodyPr rtlCol="0">
            <a:noAutofit/>
          </a:bodyPr>
          <a:lstStyle>
            <a:lvl1pPr marL="0" indent="0" algn="l">
              <a:lnSpc>
                <a:spcPct val="90000"/>
              </a:lnSpc>
              <a:spcBef>
                <a:spcPts val="0"/>
              </a:spcBef>
              <a:buNone/>
              <a:defRPr lang="fr-FR" sz="1400" b="0" i="0">
                <a:solidFill>
                  <a:schemeClr val="accent6"/>
                </a:solidFill>
                <a:latin typeface="+mn-lt"/>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les styles du texte </a:t>
            </a:r>
          </a:p>
        </p:txBody>
      </p:sp>
      <p:sp>
        <p:nvSpPr>
          <p:cNvPr id="56" name="Espace réservé du contenu 47">
            <a:extLst>
              <a:ext uri="{FF2B5EF4-FFF2-40B4-BE49-F238E27FC236}">
                <a16:creationId xmlns:a16="http://schemas.microsoft.com/office/drawing/2014/main" id="{4F0742C0-A9F2-4886-B17E-6915399483C3}"/>
              </a:ext>
            </a:extLst>
          </p:cNvPr>
          <p:cNvSpPr>
            <a:spLocks noGrp="1"/>
          </p:cNvSpPr>
          <p:nvPr>
            <p:ph type="pic" sz="quarter" idx="72"/>
          </p:nvPr>
        </p:nvSpPr>
        <p:spPr>
          <a:xfrm>
            <a:off x="8059916" y="436455"/>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41" name="Espace réservé du contenu 47" descr="Cliquez sur l’icône pour ajouter une image">
            <a:extLst>
              <a:ext uri="{FF2B5EF4-FFF2-40B4-BE49-F238E27FC236}">
                <a16:creationId xmlns:a16="http://schemas.microsoft.com/office/drawing/2014/main" id="{CE3DC674-39AB-43B9-AC30-97A68D221596}"/>
              </a:ext>
            </a:extLst>
          </p:cNvPr>
          <p:cNvSpPr>
            <a:spLocks noGrp="1"/>
          </p:cNvSpPr>
          <p:nvPr>
            <p:ph type="body" sz="quarter" idx="55" hasCustomPrompt="1"/>
          </p:nvPr>
        </p:nvSpPr>
        <p:spPr>
          <a:xfrm>
            <a:off x="9309889" y="642667"/>
            <a:ext cx="2098039" cy="506399"/>
          </a:xfrm>
          <a:prstGeom prst="rect">
            <a:avLst/>
          </a:prstGeom>
        </p:spPr>
        <p:txBody>
          <a:bodyPr rtlCol="0" anchor="b">
            <a:noAutofit/>
          </a:bodyPr>
          <a:lstStyle>
            <a:lvl1pPr marL="0" indent="0" algn="l">
              <a:lnSpc>
                <a:spcPct val="100000"/>
              </a:lnSpc>
              <a:buNone/>
              <a:defRPr lang="fr-FR" sz="1800" b="1" i="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42" name="Espace réservé du contenu 47">
            <a:extLst>
              <a:ext uri="{FF2B5EF4-FFF2-40B4-BE49-F238E27FC236}">
                <a16:creationId xmlns:a16="http://schemas.microsoft.com/office/drawing/2014/main" id="{F12189CA-0E22-41A5-91FD-03761860993D}"/>
              </a:ext>
            </a:extLst>
          </p:cNvPr>
          <p:cNvSpPr>
            <a:spLocks noGrp="1"/>
          </p:cNvSpPr>
          <p:nvPr>
            <p:ph type="body" sz="quarter" idx="56" hasCustomPrompt="1"/>
          </p:nvPr>
        </p:nvSpPr>
        <p:spPr>
          <a:xfrm>
            <a:off x="9309891" y="1165881"/>
            <a:ext cx="2098038" cy="506399"/>
          </a:xfrm>
          <a:prstGeom prst="rect">
            <a:avLst/>
          </a:prstGeom>
        </p:spPr>
        <p:txBody>
          <a:bodyPr rtlCol="0">
            <a:noAutofit/>
          </a:bodyPr>
          <a:lstStyle>
            <a:lvl1pPr marL="0" indent="0" algn="l">
              <a:lnSpc>
                <a:spcPct val="100000"/>
              </a:lnSpc>
              <a:buNone/>
              <a:defRPr lang="fr-FR" altLang="zh-CN" sz="1400" b="0" i="0" kern="1200" dirty="0">
                <a:solidFill>
                  <a:schemeClr val="accent6"/>
                </a:solidFill>
                <a:latin typeface="+mn-lt"/>
                <a:ea typeface="+mn-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l" defTabSz="914400" rtl="0" eaLnBrk="1" latinLnBrk="0" hangingPunct="1">
              <a:lnSpc>
                <a:spcPct val="90000"/>
              </a:lnSpc>
              <a:spcBef>
                <a:spcPts val="0"/>
              </a:spcBef>
              <a:buFont typeface="Arial" panose="020B0604020202020204" pitchFamily="34" charset="0"/>
              <a:buNone/>
            </a:pPr>
            <a:r>
              <a:rPr lang="fr-FR"/>
              <a:t>Modifiez les styles du texte </a:t>
            </a:r>
          </a:p>
        </p:txBody>
      </p:sp>
      <p:sp>
        <p:nvSpPr>
          <p:cNvPr id="48" name="Espace réservé du contenu 47">
            <a:extLst>
              <a:ext uri="{FF2B5EF4-FFF2-40B4-BE49-F238E27FC236}">
                <a16:creationId xmlns:a16="http://schemas.microsoft.com/office/drawing/2014/main" id="{A962C62E-F92F-445A-9243-8B433747A548}"/>
              </a:ext>
            </a:extLst>
          </p:cNvPr>
          <p:cNvSpPr>
            <a:spLocks noGrp="1"/>
          </p:cNvSpPr>
          <p:nvPr>
            <p:ph type="pic" sz="quarter" idx="69"/>
          </p:nvPr>
        </p:nvSpPr>
        <p:spPr>
          <a:xfrm>
            <a:off x="426979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43" name="Espace réservé du contenu 47" descr="Cliquez sur l’icône pour ajouter une image">
            <a:extLst>
              <a:ext uri="{FF2B5EF4-FFF2-40B4-BE49-F238E27FC236}">
                <a16:creationId xmlns:a16="http://schemas.microsoft.com/office/drawing/2014/main" id="{DE6F9463-BB2D-43FC-BE8F-21D3F9A2539C}"/>
              </a:ext>
            </a:extLst>
          </p:cNvPr>
          <p:cNvSpPr>
            <a:spLocks noGrp="1"/>
          </p:cNvSpPr>
          <p:nvPr>
            <p:ph type="body" sz="quarter" idx="57" hasCustomPrompt="1"/>
          </p:nvPr>
        </p:nvSpPr>
        <p:spPr>
          <a:xfrm>
            <a:off x="5520210" y="2105171"/>
            <a:ext cx="2193021" cy="617418"/>
          </a:xfrm>
          <a:prstGeom prst="rect">
            <a:avLst/>
          </a:prstGeom>
        </p:spPr>
        <p:txBody>
          <a:bodyPr rtlCol="0" anchor="b">
            <a:noAutofit/>
          </a:bodyPr>
          <a:lstStyle>
            <a:lvl1pPr marL="0" indent="0" algn="l">
              <a:lnSpc>
                <a:spcPct val="100000"/>
              </a:lnSpc>
              <a:buNone/>
              <a:defRPr lang="fr-FR" sz="1800" b="1" i="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44" name="Espace réservé du contenu 47">
            <a:extLst>
              <a:ext uri="{FF2B5EF4-FFF2-40B4-BE49-F238E27FC236}">
                <a16:creationId xmlns:a16="http://schemas.microsoft.com/office/drawing/2014/main" id="{7DF27694-08A2-4530-B763-5A9B9D4DC6E0}"/>
              </a:ext>
            </a:extLst>
          </p:cNvPr>
          <p:cNvSpPr>
            <a:spLocks noGrp="1"/>
          </p:cNvSpPr>
          <p:nvPr>
            <p:ph type="body" sz="quarter" idx="58" hasCustomPrompt="1"/>
          </p:nvPr>
        </p:nvSpPr>
        <p:spPr>
          <a:xfrm>
            <a:off x="5520212" y="2739721"/>
            <a:ext cx="2193021" cy="506399"/>
          </a:xfrm>
          <a:prstGeom prst="rect">
            <a:avLst/>
          </a:prstGeom>
        </p:spPr>
        <p:txBody>
          <a:bodyPr rtlCol="0">
            <a:noAutofit/>
          </a:bodyPr>
          <a:lstStyle>
            <a:lvl1pPr marL="0" indent="0" algn="l">
              <a:lnSpc>
                <a:spcPct val="100000"/>
              </a:lnSpc>
              <a:spcBef>
                <a:spcPts val="0"/>
              </a:spcBef>
              <a:buNone/>
              <a:defRPr lang="fr-FR" altLang="zh-CN" sz="1400" b="0" i="0" kern="1200" dirty="0">
                <a:solidFill>
                  <a:schemeClr val="accent6"/>
                </a:solidFill>
                <a:latin typeface="+mn-lt"/>
                <a:ea typeface="+mn-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l" defTabSz="914400" rtl="0" eaLnBrk="1" latinLnBrk="0" hangingPunct="1">
              <a:lnSpc>
                <a:spcPct val="90000"/>
              </a:lnSpc>
              <a:spcBef>
                <a:spcPts val="0"/>
              </a:spcBef>
              <a:buFont typeface="Arial" panose="020B0604020202020204" pitchFamily="34" charset="0"/>
              <a:buNone/>
            </a:pPr>
            <a:r>
              <a:rPr lang="fr-FR"/>
              <a:t>Modifiez les styles du texte </a:t>
            </a:r>
          </a:p>
        </p:txBody>
      </p:sp>
      <p:sp>
        <p:nvSpPr>
          <p:cNvPr id="61" name="Espace réservé du contenu 47">
            <a:extLst>
              <a:ext uri="{FF2B5EF4-FFF2-40B4-BE49-F238E27FC236}">
                <a16:creationId xmlns:a16="http://schemas.microsoft.com/office/drawing/2014/main" id="{2EA753B3-D0BB-4484-85D1-E28345D99F4C}"/>
              </a:ext>
            </a:extLst>
          </p:cNvPr>
          <p:cNvSpPr>
            <a:spLocks noGrp="1"/>
          </p:cNvSpPr>
          <p:nvPr>
            <p:ph type="pic" sz="quarter" idx="73"/>
          </p:nvPr>
        </p:nvSpPr>
        <p:spPr>
          <a:xfrm>
            <a:off x="8059916" y="2004222"/>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45" name="Espace réservé du contenu 47" descr="Cliquez sur l’icône pour ajouter une image">
            <a:extLst>
              <a:ext uri="{FF2B5EF4-FFF2-40B4-BE49-F238E27FC236}">
                <a16:creationId xmlns:a16="http://schemas.microsoft.com/office/drawing/2014/main" id="{20398AA4-3D68-487D-BE7C-9F1D45E3F5FF}"/>
              </a:ext>
            </a:extLst>
          </p:cNvPr>
          <p:cNvSpPr>
            <a:spLocks noGrp="1"/>
          </p:cNvSpPr>
          <p:nvPr>
            <p:ph type="body" sz="quarter" idx="59" hasCustomPrompt="1"/>
          </p:nvPr>
        </p:nvSpPr>
        <p:spPr>
          <a:xfrm>
            <a:off x="9309890" y="2032203"/>
            <a:ext cx="2098039" cy="701144"/>
          </a:xfrm>
          <a:prstGeom prst="rect">
            <a:avLst/>
          </a:prstGeom>
        </p:spPr>
        <p:txBody>
          <a:bodyPr rtlCol="0" anchor="b">
            <a:noAutofit/>
          </a:bodyPr>
          <a:lstStyle>
            <a:lvl1pPr marL="0" indent="0" algn="l">
              <a:lnSpc>
                <a:spcPct val="100000"/>
              </a:lnSpc>
              <a:buNone/>
              <a:defRPr lang="fr-FR" sz="1800" b="1" i="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46" name="Espace réservé du contenu 47">
            <a:extLst>
              <a:ext uri="{FF2B5EF4-FFF2-40B4-BE49-F238E27FC236}">
                <a16:creationId xmlns:a16="http://schemas.microsoft.com/office/drawing/2014/main" id="{6B623D7A-5E96-42AB-9B1F-14E445503187}"/>
              </a:ext>
            </a:extLst>
          </p:cNvPr>
          <p:cNvSpPr>
            <a:spLocks noGrp="1"/>
          </p:cNvSpPr>
          <p:nvPr>
            <p:ph type="body" sz="quarter" idx="60" hasCustomPrompt="1"/>
          </p:nvPr>
        </p:nvSpPr>
        <p:spPr>
          <a:xfrm>
            <a:off x="9309890" y="2746407"/>
            <a:ext cx="2098038" cy="506399"/>
          </a:xfrm>
          <a:prstGeom prst="rect">
            <a:avLst/>
          </a:prstGeom>
        </p:spPr>
        <p:txBody>
          <a:bodyPr rtlCol="0">
            <a:noAutofit/>
          </a:bodyPr>
          <a:lstStyle>
            <a:lvl1pPr marL="0" indent="0" algn="l">
              <a:lnSpc>
                <a:spcPct val="100000"/>
              </a:lnSpc>
              <a:buNone/>
              <a:defRPr lang="fr-FR" altLang="zh-CN" sz="1400" b="0" i="0" kern="1200" dirty="0">
                <a:solidFill>
                  <a:schemeClr val="accent6"/>
                </a:solidFill>
                <a:latin typeface="+mn-lt"/>
                <a:ea typeface="+mn-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l" defTabSz="914400" rtl="0" eaLnBrk="1" latinLnBrk="0" hangingPunct="1">
              <a:lnSpc>
                <a:spcPct val="90000"/>
              </a:lnSpc>
              <a:spcBef>
                <a:spcPts val="0"/>
              </a:spcBef>
              <a:buFont typeface="Arial" panose="020B0604020202020204" pitchFamily="34" charset="0"/>
              <a:buNone/>
            </a:pPr>
            <a:r>
              <a:rPr lang="fr-FR"/>
              <a:t>Modifiez les styles du texte </a:t>
            </a:r>
          </a:p>
        </p:txBody>
      </p:sp>
      <p:sp>
        <p:nvSpPr>
          <p:cNvPr id="49" name="Espace réservé du contenu 47">
            <a:extLst>
              <a:ext uri="{FF2B5EF4-FFF2-40B4-BE49-F238E27FC236}">
                <a16:creationId xmlns:a16="http://schemas.microsoft.com/office/drawing/2014/main" id="{EAA5B0EA-1F3B-4D8B-9BB9-F9037A393705}"/>
              </a:ext>
            </a:extLst>
          </p:cNvPr>
          <p:cNvSpPr>
            <a:spLocks noGrp="1"/>
          </p:cNvSpPr>
          <p:nvPr>
            <p:ph type="pic" sz="quarter" idx="70"/>
          </p:nvPr>
        </p:nvSpPr>
        <p:spPr>
          <a:xfrm>
            <a:off x="426979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47" name="Espace réservé du contenu 47" descr="Cliquez sur l’icône pour ajouter une image">
            <a:extLst>
              <a:ext uri="{FF2B5EF4-FFF2-40B4-BE49-F238E27FC236}">
                <a16:creationId xmlns:a16="http://schemas.microsoft.com/office/drawing/2014/main" id="{2C93687D-1E42-4B01-9F16-9FA098CE1153}"/>
              </a:ext>
            </a:extLst>
          </p:cNvPr>
          <p:cNvSpPr>
            <a:spLocks noGrp="1"/>
          </p:cNvSpPr>
          <p:nvPr>
            <p:ph type="body" sz="quarter" idx="61" hasCustomPrompt="1"/>
          </p:nvPr>
        </p:nvSpPr>
        <p:spPr>
          <a:xfrm>
            <a:off x="5520210" y="3775516"/>
            <a:ext cx="2098039" cy="506399"/>
          </a:xfrm>
          <a:prstGeom prst="rect">
            <a:avLst/>
          </a:prstGeom>
        </p:spPr>
        <p:txBody>
          <a:bodyPr rtlCol="0" anchor="b">
            <a:noAutofit/>
          </a:bodyPr>
          <a:lstStyle>
            <a:lvl1pPr marL="0" indent="0" algn="l">
              <a:lnSpc>
                <a:spcPct val="100000"/>
              </a:lnSpc>
              <a:buNone/>
              <a:defRPr lang="fr-FR" sz="1800" b="1" i="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50" name="Espace réservé du contenu 47">
            <a:extLst>
              <a:ext uri="{FF2B5EF4-FFF2-40B4-BE49-F238E27FC236}">
                <a16:creationId xmlns:a16="http://schemas.microsoft.com/office/drawing/2014/main" id="{7AB91474-458B-45F7-9773-FA375C2CF7FD}"/>
              </a:ext>
            </a:extLst>
          </p:cNvPr>
          <p:cNvSpPr>
            <a:spLocks noGrp="1"/>
          </p:cNvSpPr>
          <p:nvPr>
            <p:ph type="body" sz="quarter" idx="62" hasCustomPrompt="1"/>
          </p:nvPr>
        </p:nvSpPr>
        <p:spPr>
          <a:xfrm>
            <a:off x="5520211" y="4312077"/>
            <a:ext cx="2098038" cy="506399"/>
          </a:xfrm>
          <a:prstGeom prst="rect">
            <a:avLst/>
          </a:prstGeom>
        </p:spPr>
        <p:txBody>
          <a:bodyPr rtlCol="0">
            <a:noAutofit/>
          </a:bodyPr>
          <a:lstStyle>
            <a:lvl1pPr marL="0" indent="0" algn="l">
              <a:lnSpc>
                <a:spcPct val="100000"/>
              </a:lnSpc>
              <a:buNone/>
              <a:defRPr lang="fr-FR" altLang="zh-CN" sz="1400" b="0" i="0" kern="1200" dirty="0">
                <a:solidFill>
                  <a:schemeClr val="accent6"/>
                </a:solidFill>
                <a:latin typeface="+mn-lt"/>
                <a:ea typeface="+mn-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l" defTabSz="914400" rtl="0" eaLnBrk="1" latinLnBrk="0" hangingPunct="1">
              <a:lnSpc>
                <a:spcPct val="90000"/>
              </a:lnSpc>
              <a:spcBef>
                <a:spcPts val="0"/>
              </a:spcBef>
              <a:buFont typeface="Arial" panose="020B0604020202020204" pitchFamily="34" charset="0"/>
              <a:buNone/>
            </a:pPr>
            <a:r>
              <a:rPr lang="fr-FR"/>
              <a:t>Modifiez les styles du texte </a:t>
            </a:r>
          </a:p>
        </p:txBody>
      </p:sp>
      <p:sp>
        <p:nvSpPr>
          <p:cNvPr id="62" name="Espace réservé du contenu 47">
            <a:extLst>
              <a:ext uri="{FF2B5EF4-FFF2-40B4-BE49-F238E27FC236}">
                <a16:creationId xmlns:a16="http://schemas.microsoft.com/office/drawing/2014/main" id="{52E587E7-A09A-4FB2-8774-8073E737F106}"/>
              </a:ext>
            </a:extLst>
          </p:cNvPr>
          <p:cNvSpPr>
            <a:spLocks noGrp="1"/>
          </p:cNvSpPr>
          <p:nvPr>
            <p:ph type="pic" sz="quarter" idx="74"/>
          </p:nvPr>
        </p:nvSpPr>
        <p:spPr>
          <a:xfrm>
            <a:off x="8059916" y="3571991"/>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51" name="Espace réservé du contenu 47" descr="Cliquez sur l’icône pour ajouter une image">
            <a:extLst>
              <a:ext uri="{FF2B5EF4-FFF2-40B4-BE49-F238E27FC236}">
                <a16:creationId xmlns:a16="http://schemas.microsoft.com/office/drawing/2014/main" id="{FBF01DC7-D684-4484-B2AA-B50F7B1A00DA}"/>
              </a:ext>
            </a:extLst>
          </p:cNvPr>
          <p:cNvSpPr>
            <a:spLocks noGrp="1"/>
          </p:cNvSpPr>
          <p:nvPr>
            <p:ph type="body" sz="quarter" idx="63" hasCustomPrompt="1"/>
          </p:nvPr>
        </p:nvSpPr>
        <p:spPr>
          <a:xfrm>
            <a:off x="9309889" y="3775516"/>
            <a:ext cx="2098039" cy="506399"/>
          </a:xfrm>
          <a:prstGeom prst="rect">
            <a:avLst/>
          </a:prstGeom>
        </p:spPr>
        <p:txBody>
          <a:bodyPr rtlCol="0" anchor="b">
            <a:noAutofit/>
          </a:bodyPr>
          <a:lstStyle>
            <a:lvl1pPr marL="0" indent="0" algn="l">
              <a:lnSpc>
                <a:spcPct val="100000"/>
              </a:lnSpc>
              <a:buNone/>
              <a:defRPr lang="fr-FR" sz="1800" b="1" i="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52" name="Espace réservé du contenu 47">
            <a:extLst>
              <a:ext uri="{FF2B5EF4-FFF2-40B4-BE49-F238E27FC236}">
                <a16:creationId xmlns:a16="http://schemas.microsoft.com/office/drawing/2014/main" id="{6046C90F-8A25-4E70-9BC9-4496C6B94EBC}"/>
              </a:ext>
            </a:extLst>
          </p:cNvPr>
          <p:cNvSpPr>
            <a:spLocks noGrp="1"/>
          </p:cNvSpPr>
          <p:nvPr>
            <p:ph type="body" sz="quarter" idx="64" hasCustomPrompt="1"/>
          </p:nvPr>
        </p:nvSpPr>
        <p:spPr>
          <a:xfrm>
            <a:off x="9309891" y="4312077"/>
            <a:ext cx="2098038" cy="506399"/>
          </a:xfrm>
          <a:prstGeom prst="rect">
            <a:avLst/>
          </a:prstGeom>
        </p:spPr>
        <p:txBody>
          <a:bodyPr rtlCol="0">
            <a:noAutofit/>
          </a:bodyPr>
          <a:lstStyle>
            <a:lvl1pPr marL="0" indent="0" algn="l">
              <a:lnSpc>
                <a:spcPct val="100000"/>
              </a:lnSpc>
              <a:buNone/>
              <a:defRPr lang="fr-FR" altLang="zh-CN" sz="1400" b="0" i="0" kern="1200" dirty="0">
                <a:solidFill>
                  <a:schemeClr val="accent6"/>
                </a:solidFill>
                <a:latin typeface="+mn-lt"/>
                <a:ea typeface="+mn-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l" defTabSz="914400" rtl="0" eaLnBrk="1" latinLnBrk="0" hangingPunct="1">
              <a:lnSpc>
                <a:spcPct val="90000"/>
              </a:lnSpc>
              <a:spcBef>
                <a:spcPts val="0"/>
              </a:spcBef>
              <a:buFont typeface="Arial" panose="020B0604020202020204" pitchFamily="34" charset="0"/>
              <a:buNone/>
            </a:pPr>
            <a:r>
              <a:rPr lang="fr-FR"/>
              <a:t>Modifiez les styles du texte </a:t>
            </a:r>
          </a:p>
        </p:txBody>
      </p:sp>
      <p:sp>
        <p:nvSpPr>
          <p:cNvPr id="55" name="Espace réservé du contenu 47">
            <a:extLst>
              <a:ext uri="{FF2B5EF4-FFF2-40B4-BE49-F238E27FC236}">
                <a16:creationId xmlns:a16="http://schemas.microsoft.com/office/drawing/2014/main" id="{D05B9A22-6B21-40BB-BBC1-9586C432A97B}"/>
              </a:ext>
            </a:extLst>
          </p:cNvPr>
          <p:cNvSpPr>
            <a:spLocks noGrp="1"/>
          </p:cNvSpPr>
          <p:nvPr>
            <p:ph type="pic" sz="quarter" idx="71"/>
          </p:nvPr>
        </p:nvSpPr>
        <p:spPr>
          <a:xfrm>
            <a:off x="426979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53" name="Espace réservé du contenu 47" descr="Cliquez sur l’icône pour ajouter une image">
            <a:extLst>
              <a:ext uri="{FF2B5EF4-FFF2-40B4-BE49-F238E27FC236}">
                <a16:creationId xmlns:a16="http://schemas.microsoft.com/office/drawing/2014/main" id="{F5E2B418-8D0E-4995-A3ED-4348C6F4A1AF}"/>
              </a:ext>
            </a:extLst>
          </p:cNvPr>
          <p:cNvSpPr>
            <a:spLocks noGrp="1"/>
          </p:cNvSpPr>
          <p:nvPr>
            <p:ph type="body" sz="quarter" idx="65" hasCustomPrompt="1"/>
          </p:nvPr>
        </p:nvSpPr>
        <p:spPr>
          <a:xfrm>
            <a:off x="5520210" y="5369449"/>
            <a:ext cx="2098039" cy="506399"/>
          </a:xfrm>
          <a:prstGeom prst="rect">
            <a:avLst/>
          </a:prstGeom>
        </p:spPr>
        <p:txBody>
          <a:bodyPr rtlCol="0" anchor="b">
            <a:noAutofit/>
          </a:bodyPr>
          <a:lstStyle>
            <a:lvl1pPr marL="0" indent="0" algn="l">
              <a:lnSpc>
                <a:spcPct val="100000"/>
              </a:lnSpc>
              <a:buNone/>
              <a:defRPr lang="fr-FR" sz="1800" b="1" i="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58" name="Espace réservé du contenu 47">
            <a:extLst>
              <a:ext uri="{FF2B5EF4-FFF2-40B4-BE49-F238E27FC236}">
                <a16:creationId xmlns:a16="http://schemas.microsoft.com/office/drawing/2014/main" id="{90A2A6E4-4D11-4F28-9D68-BC28580EBC05}"/>
              </a:ext>
            </a:extLst>
          </p:cNvPr>
          <p:cNvSpPr>
            <a:spLocks noGrp="1"/>
          </p:cNvSpPr>
          <p:nvPr>
            <p:ph type="body" sz="quarter" idx="66" hasCustomPrompt="1"/>
          </p:nvPr>
        </p:nvSpPr>
        <p:spPr>
          <a:xfrm>
            <a:off x="5520211" y="5901594"/>
            <a:ext cx="2098038" cy="506399"/>
          </a:xfrm>
          <a:prstGeom prst="rect">
            <a:avLst/>
          </a:prstGeom>
        </p:spPr>
        <p:txBody>
          <a:bodyPr rtlCol="0">
            <a:noAutofit/>
          </a:bodyPr>
          <a:lstStyle>
            <a:lvl1pPr marL="0" indent="0" algn="l">
              <a:lnSpc>
                <a:spcPct val="100000"/>
              </a:lnSpc>
              <a:buNone/>
              <a:defRPr lang="fr-FR" altLang="zh-CN" sz="1400" b="0" i="0" kern="1200" dirty="0">
                <a:solidFill>
                  <a:schemeClr val="accent6"/>
                </a:solidFill>
                <a:latin typeface="+mn-lt"/>
                <a:ea typeface="+mn-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l" defTabSz="914400" rtl="0" eaLnBrk="1" latinLnBrk="0" hangingPunct="1">
              <a:lnSpc>
                <a:spcPct val="90000"/>
              </a:lnSpc>
              <a:spcBef>
                <a:spcPts val="0"/>
              </a:spcBef>
              <a:buFont typeface="Arial" panose="020B0604020202020204" pitchFamily="34" charset="0"/>
              <a:buNone/>
            </a:pPr>
            <a:r>
              <a:rPr lang="fr-FR"/>
              <a:t>Modifiez les styles du texte </a:t>
            </a:r>
          </a:p>
        </p:txBody>
      </p:sp>
      <p:sp>
        <p:nvSpPr>
          <p:cNvPr id="63" name="Espace réservé du contenu 47">
            <a:extLst>
              <a:ext uri="{FF2B5EF4-FFF2-40B4-BE49-F238E27FC236}">
                <a16:creationId xmlns:a16="http://schemas.microsoft.com/office/drawing/2014/main" id="{A74DEBE4-2F74-4EB7-9501-8D37A3151B2A}"/>
              </a:ext>
            </a:extLst>
          </p:cNvPr>
          <p:cNvSpPr>
            <a:spLocks noGrp="1"/>
          </p:cNvSpPr>
          <p:nvPr>
            <p:ph type="pic" sz="quarter" idx="75"/>
          </p:nvPr>
        </p:nvSpPr>
        <p:spPr>
          <a:xfrm>
            <a:off x="8059916" y="5153614"/>
            <a:ext cx="1173264" cy="1357920"/>
          </a:xfrm>
          <a:custGeom>
            <a:avLst/>
            <a:gdLst>
              <a:gd name="connsiteX0" fmla="*/ 0 w 4816475"/>
              <a:gd name="connsiteY0" fmla="*/ 2407444 h 4814888"/>
              <a:gd name="connsiteX1" fmla="*/ 1203722 w 4816475"/>
              <a:gd name="connsiteY1" fmla="*/ 1 h 4814888"/>
              <a:gd name="connsiteX2" fmla="*/ 3612753 w 4816475"/>
              <a:gd name="connsiteY2" fmla="*/ 1 h 4814888"/>
              <a:gd name="connsiteX3" fmla="*/ 4816475 w 4816475"/>
              <a:gd name="connsiteY3" fmla="*/ 2407444 h 4814888"/>
              <a:gd name="connsiteX4" fmla="*/ 3612753 w 4816475"/>
              <a:gd name="connsiteY4" fmla="*/ 4814887 h 4814888"/>
              <a:gd name="connsiteX5" fmla="*/ 1203722 w 4816475"/>
              <a:gd name="connsiteY5" fmla="*/ 4814887 h 4814888"/>
              <a:gd name="connsiteX6" fmla="*/ 0 w 4816475"/>
              <a:gd name="connsiteY6" fmla="*/ 2407444 h 4814888"/>
              <a:gd name="connsiteX0" fmla="*/ 0 w 4816475"/>
              <a:gd name="connsiteY0" fmla="*/ 2407443 h 4814886"/>
              <a:gd name="connsiteX1" fmla="*/ 2199402 w 4816475"/>
              <a:gd name="connsiteY1" fmla="*/ 243840 h 4814886"/>
              <a:gd name="connsiteX2" fmla="*/ 3612753 w 4816475"/>
              <a:gd name="connsiteY2" fmla="*/ 0 h 4814886"/>
              <a:gd name="connsiteX3" fmla="*/ 4816475 w 4816475"/>
              <a:gd name="connsiteY3" fmla="*/ 2407443 h 4814886"/>
              <a:gd name="connsiteX4" fmla="*/ 3612753 w 4816475"/>
              <a:gd name="connsiteY4" fmla="*/ 4814886 h 4814886"/>
              <a:gd name="connsiteX5" fmla="*/ 1203722 w 4816475"/>
              <a:gd name="connsiteY5" fmla="*/ 4814886 h 4814886"/>
              <a:gd name="connsiteX6" fmla="*/ 0 w 4816475"/>
              <a:gd name="connsiteY6" fmla="*/ 2407443 h 4814886"/>
              <a:gd name="connsiteX0" fmla="*/ 0 w 4816475"/>
              <a:gd name="connsiteY0" fmla="*/ 2163603 h 4571046"/>
              <a:gd name="connsiteX1" fmla="*/ 2199402 w 4816475"/>
              <a:gd name="connsiteY1" fmla="*/ 0 h 4571046"/>
              <a:gd name="connsiteX2" fmla="*/ 4608433 w 4816475"/>
              <a:gd name="connsiteY2" fmla="*/ 721360 h 4571046"/>
              <a:gd name="connsiteX3" fmla="*/ 4816475 w 4816475"/>
              <a:gd name="connsiteY3" fmla="*/ 2163603 h 4571046"/>
              <a:gd name="connsiteX4" fmla="*/ 3612753 w 4816475"/>
              <a:gd name="connsiteY4" fmla="*/ 4571046 h 4571046"/>
              <a:gd name="connsiteX5" fmla="*/ 1203722 w 4816475"/>
              <a:gd name="connsiteY5" fmla="*/ 4571046 h 4571046"/>
              <a:gd name="connsiteX6" fmla="*/ 0 w 4816475"/>
              <a:gd name="connsiteY6" fmla="*/ 2163603 h 4571046"/>
              <a:gd name="connsiteX0" fmla="*/ 0 w 4958715"/>
              <a:gd name="connsiteY0" fmla="*/ 2163603 h 4571046"/>
              <a:gd name="connsiteX1" fmla="*/ 2199402 w 4958715"/>
              <a:gd name="connsiteY1" fmla="*/ 0 h 4571046"/>
              <a:gd name="connsiteX2" fmla="*/ 4608433 w 4958715"/>
              <a:gd name="connsiteY2" fmla="*/ 721360 h 4571046"/>
              <a:gd name="connsiteX3" fmla="*/ 4958715 w 4958715"/>
              <a:gd name="connsiteY3" fmla="*/ 2803683 h 4571046"/>
              <a:gd name="connsiteX4" fmla="*/ 3612753 w 4958715"/>
              <a:gd name="connsiteY4" fmla="*/ 4571046 h 4571046"/>
              <a:gd name="connsiteX5" fmla="*/ 1203722 w 4958715"/>
              <a:gd name="connsiteY5" fmla="*/ 4571046 h 4571046"/>
              <a:gd name="connsiteX6" fmla="*/ 0 w 4958715"/>
              <a:gd name="connsiteY6" fmla="*/ 2163603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1161050 w 4916043"/>
              <a:gd name="connsiteY5" fmla="*/ 4571046 h 4571046"/>
              <a:gd name="connsiteX6" fmla="*/ 0 w 4916043"/>
              <a:gd name="connsiteY6" fmla="*/ 1273587 h 4571046"/>
              <a:gd name="connsiteX0" fmla="*/ 0 w 4916043"/>
              <a:gd name="connsiteY0" fmla="*/ 1273587 h 4571046"/>
              <a:gd name="connsiteX1" fmla="*/ 2156730 w 4916043"/>
              <a:gd name="connsiteY1" fmla="*/ 0 h 4571046"/>
              <a:gd name="connsiteX2" fmla="*/ 4565761 w 4916043"/>
              <a:gd name="connsiteY2" fmla="*/ 721360 h 4571046"/>
              <a:gd name="connsiteX3" fmla="*/ 4916043 w 4916043"/>
              <a:gd name="connsiteY3" fmla="*/ 2803683 h 4571046"/>
              <a:gd name="connsiteX4" fmla="*/ 3570081 w 4916043"/>
              <a:gd name="connsiteY4" fmla="*/ 4571046 h 4571046"/>
              <a:gd name="connsiteX5" fmla="*/ 21098 w 4916043"/>
              <a:gd name="connsiteY5" fmla="*/ 3815142 h 4571046"/>
              <a:gd name="connsiteX6" fmla="*/ 0 w 4916043"/>
              <a:gd name="connsiteY6" fmla="*/ 1273587 h 4571046"/>
              <a:gd name="connsiteX0" fmla="*/ 0 w 4916043"/>
              <a:gd name="connsiteY0" fmla="*/ 1273587 h 5066346"/>
              <a:gd name="connsiteX1" fmla="*/ 2156730 w 4916043"/>
              <a:gd name="connsiteY1" fmla="*/ 0 h 5066346"/>
              <a:gd name="connsiteX2" fmla="*/ 4565761 w 4916043"/>
              <a:gd name="connsiteY2" fmla="*/ 721360 h 5066346"/>
              <a:gd name="connsiteX3" fmla="*/ 4916043 w 4916043"/>
              <a:gd name="connsiteY3" fmla="*/ 2803683 h 5066346"/>
              <a:gd name="connsiteX4" fmla="*/ 2236581 w 4916043"/>
              <a:gd name="connsiteY4" fmla="*/ 5066346 h 5066346"/>
              <a:gd name="connsiteX5" fmla="*/ 21098 w 4916043"/>
              <a:gd name="connsiteY5" fmla="*/ 3815142 h 5066346"/>
              <a:gd name="connsiteX6" fmla="*/ 0 w 4916043"/>
              <a:gd name="connsiteY6" fmla="*/ 1273587 h 5066346"/>
              <a:gd name="connsiteX0" fmla="*/ 0 w 4565761"/>
              <a:gd name="connsiteY0" fmla="*/ 1273587 h 5066346"/>
              <a:gd name="connsiteX1" fmla="*/ 2156730 w 4565761"/>
              <a:gd name="connsiteY1" fmla="*/ 0 h 5066346"/>
              <a:gd name="connsiteX2" fmla="*/ 4565761 w 4565761"/>
              <a:gd name="connsiteY2" fmla="*/ 721360 h 5066346"/>
              <a:gd name="connsiteX3" fmla="*/ 4405503 w 4565761"/>
              <a:gd name="connsiteY3" fmla="*/ 3801903 h 5066346"/>
              <a:gd name="connsiteX4" fmla="*/ 2236581 w 4565761"/>
              <a:gd name="connsiteY4" fmla="*/ 5066346 h 5066346"/>
              <a:gd name="connsiteX5" fmla="*/ 21098 w 4565761"/>
              <a:gd name="connsiteY5" fmla="*/ 3815142 h 5066346"/>
              <a:gd name="connsiteX6" fmla="*/ 0 w 4565761"/>
              <a:gd name="connsiteY6" fmla="*/ 1273587 h 5066346"/>
              <a:gd name="connsiteX0" fmla="*/ 0 w 4405503"/>
              <a:gd name="connsiteY0" fmla="*/ 1273587 h 5066346"/>
              <a:gd name="connsiteX1" fmla="*/ 2156730 w 4405503"/>
              <a:gd name="connsiteY1" fmla="*/ 0 h 5066346"/>
              <a:gd name="connsiteX2" fmla="*/ 4398121 w 4405503"/>
              <a:gd name="connsiteY2" fmla="*/ 1277620 h 5066346"/>
              <a:gd name="connsiteX3" fmla="*/ 4405503 w 4405503"/>
              <a:gd name="connsiteY3" fmla="*/ 3801903 h 5066346"/>
              <a:gd name="connsiteX4" fmla="*/ 2236581 w 4405503"/>
              <a:gd name="connsiteY4" fmla="*/ 5066346 h 5066346"/>
              <a:gd name="connsiteX5" fmla="*/ 21098 w 4405503"/>
              <a:gd name="connsiteY5" fmla="*/ 3815142 h 5066346"/>
              <a:gd name="connsiteX6" fmla="*/ 0 w 4405503"/>
              <a:gd name="connsiteY6" fmla="*/ 1273587 h 506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5503" h="5066346">
                <a:moveTo>
                  <a:pt x="0" y="1273587"/>
                </a:moveTo>
                <a:lnTo>
                  <a:pt x="2156730" y="0"/>
                </a:lnTo>
                <a:lnTo>
                  <a:pt x="4398121" y="1277620"/>
                </a:lnTo>
                <a:cubicBezTo>
                  <a:pt x="4400582" y="2119048"/>
                  <a:pt x="4403042" y="2960475"/>
                  <a:pt x="4405503" y="3801903"/>
                </a:cubicBezTo>
                <a:lnTo>
                  <a:pt x="2236581" y="5066346"/>
                </a:lnTo>
                <a:lnTo>
                  <a:pt x="21098" y="3815142"/>
                </a:lnTo>
                <a:lnTo>
                  <a:pt x="0" y="1273587"/>
                </a:lnTo>
                <a:close/>
              </a:path>
            </a:pathLst>
          </a:custGeom>
        </p:spPr>
        <p:txBody>
          <a:bodyPr rtlCol="0" anchor="ctr">
            <a:noAutofit/>
          </a:bodyPr>
          <a:lstStyle>
            <a:lvl1pPr marL="0" indent="0" algn="ctr">
              <a:buNone/>
              <a:defRPr lang="fr-FR" sz="1000">
                <a:solidFill>
                  <a:schemeClr val="accent6"/>
                </a:solidFill>
              </a:defRPr>
            </a:lvl1pPr>
          </a:lstStyle>
          <a:p>
            <a:pPr rtl="0"/>
            <a:r>
              <a:rPr lang="fr-FR"/>
              <a:t>Cliquez sur l'icône pour ajouter une image</a:t>
            </a:r>
            <a:endParaRPr lang="fr-FR" altLang="en-US"/>
          </a:p>
        </p:txBody>
      </p:sp>
      <p:sp>
        <p:nvSpPr>
          <p:cNvPr id="59" name="Espace réservé du contenu 47" descr="Cliquez sur l’icône pour ajouter une image">
            <a:extLst>
              <a:ext uri="{FF2B5EF4-FFF2-40B4-BE49-F238E27FC236}">
                <a16:creationId xmlns:a16="http://schemas.microsoft.com/office/drawing/2014/main" id="{070D69EE-1032-4604-B201-FD13AE846E9E}"/>
              </a:ext>
            </a:extLst>
          </p:cNvPr>
          <p:cNvSpPr>
            <a:spLocks noGrp="1"/>
          </p:cNvSpPr>
          <p:nvPr>
            <p:ph type="body" sz="quarter" idx="67" hasCustomPrompt="1"/>
          </p:nvPr>
        </p:nvSpPr>
        <p:spPr>
          <a:xfrm>
            <a:off x="9313612" y="5369449"/>
            <a:ext cx="2098039" cy="506399"/>
          </a:xfrm>
          <a:prstGeom prst="rect">
            <a:avLst/>
          </a:prstGeom>
        </p:spPr>
        <p:txBody>
          <a:bodyPr rtlCol="0" anchor="b">
            <a:noAutofit/>
          </a:bodyPr>
          <a:lstStyle>
            <a:lvl1pPr marL="0" indent="0" algn="l">
              <a:lnSpc>
                <a:spcPct val="100000"/>
              </a:lnSpc>
              <a:buNone/>
              <a:defRPr lang="fr-FR" sz="1800" b="1" i="0">
                <a:solidFill>
                  <a:schemeClr val="accent6"/>
                </a:solidFill>
                <a:latin typeface="+mn-lt"/>
                <a:ea typeface="+mj-ea"/>
                <a:cs typeface="Posterama" panose="020B0504020200020000" pitchFamily="34" charset="0"/>
              </a:defRPr>
            </a:lvl1pPr>
            <a:lvl2pPr>
              <a:defRPr lang="fr-FR" sz="1000"/>
            </a:lvl2pPr>
            <a:lvl3pPr>
              <a:defRPr lang="fr-FR" sz="900"/>
            </a:lvl3pPr>
            <a:lvl4pPr>
              <a:defRPr lang="fr-FR" sz="800"/>
            </a:lvl4pPr>
            <a:lvl5pPr>
              <a:defRPr lang="fr-FR" sz="800"/>
            </a:lvl5pPr>
          </a:lstStyle>
          <a:p>
            <a:pPr lvl="0" rtl="0"/>
            <a:r>
              <a:rPr lang="fr-FR"/>
              <a:t>Modifiez le style du titre </a:t>
            </a:r>
          </a:p>
        </p:txBody>
      </p:sp>
      <p:sp>
        <p:nvSpPr>
          <p:cNvPr id="60" name="Espace réservé du contenu 47">
            <a:extLst>
              <a:ext uri="{FF2B5EF4-FFF2-40B4-BE49-F238E27FC236}">
                <a16:creationId xmlns:a16="http://schemas.microsoft.com/office/drawing/2014/main" id="{B65187B8-CD7A-46B0-A851-E2456586E758}"/>
              </a:ext>
            </a:extLst>
          </p:cNvPr>
          <p:cNvSpPr>
            <a:spLocks noGrp="1"/>
          </p:cNvSpPr>
          <p:nvPr>
            <p:ph type="body" sz="quarter" idx="68" hasCustomPrompt="1"/>
          </p:nvPr>
        </p:nvSpPr>
        <p:spPr>
          <a:xfrm>
            <a:off x="9309891" y="5901594"/>
            <a:ext cx="2098038" cy="506399"/>
          </a:xfrm>
          <a:prstGeom prst="rect">
            <a:avLst/>
          </a:prstGeom>
        </p:spPr>
        <p:txBody>
          <a:bodyPr rtlCol="0">
            <a:noAutofit/>
          </a:bodyPr>
          <a:lstStyle>
            <a:lvl1pPr marL="0" indent="0" algn="l">
              <a:lnSpc>
                <a:spcPct val="100000"/>
              </a:lnSpc>
              <a:buNone/>
              <a:defRPr lang="fr-FR" altLang="zh-CN" sz="1400" b="0" i="0" kern="1200" dirty="0">
                <a:solidFill>
                  <a:schemeClr val="accent6"/>
                </a:solidFill>
                <a:latin typeface="+mn-lt"/>
                <a:ea typeface="+mn-ea"/>
                <a:cs typeface="Posterama" panose="020B0504020200020000" pitchFamily="34" charset="0"/>
              </a:defRPr>
            </a:lvl1pPr>
            <a:lvl2pPr>
              <a:defRPr lang="fr-FR" sz="1000"/>
            </a:lvl2pPr>
            <a:lvl3pPr>
              <a:defRPr lang="fr-FR" sz="900"/>
            </a:lvl3pPr>
            <a:lvl4pPr>
              <a:defRPr lang="fr-FR" sz="800"/>
            </a:lvl4pPr>
            <a:lvl5pPr>
              <a:defRPr lang="fr-FR" sz="800"/>
            </a:lvl5pPr>
          </a:lstStyle>
          <a:p>
            <a:pPr marL="0" lvl="0" indent="0" algn="l" defTabSz="914400" rtl="0" eaLnBrk="1" latinLnBrk="0" hangingPunct="1">
              <a:lnSpc>
                <a:spcPct val="90000"/>
              </a:lnSpc>
              <a:spcBef>
                <a:spcPts val="0"/>
              </a:spcBef>
              <a:buFont typeface="Arial" panose="020B0604020202020204" pitchFamily="34" charset="0"/>
              <a:buNone/>
            </a:pPr>
            <a:r>
              <a:rPr lang="fr-FR"/>
              <a:t>Modifiez les styles du texte </a:t>
            </a:r>
          </a:p>
        </p:txBody>
      </p:sp>
      <p:sp>
        <p:nvSpPr>
          <p:cNvPr id="5" name="Espace réservé du pied de page 4">
            <a:extLst>
              <a:ext uri="{FF2B5EF4-FFF2-40B4-BE49-F238E27FC236}">
                <a16:creationId xmlns:a16="http://schemas.microsoft.com/office/drawing/2014/main" id="{B2964988-2386-5A15-B085-00BD5D58E53C}"/>
              </a:ext>
            </a:extLst>
          </p:cNvPr>
          <p:cNvSpPr>
            <a:spLocks noGrp="1"/>
          </p:cNvSpPr>
          <p:nvPr>
            <p:ph type="ftr" sz="quarter" idx="76"/>
          </p:nvPr>
        </p:nvSpPr>
        <p:spPr/>
        <p:txBody>
          <a:bodyPr rtlCol="0">
            <a:noAutofit/>
          </a:bodyPr>
          <a:lstStyle>
            <a:lvl1pPr>
              <a:defRPr lang="fr-FR">
                <a:solidFill>
                  <a:schemeClr val="accent6"/>
                </a:solidFill>
              </a:defRPr>
            </a:lvl1pPr>
          </a:lstStyle>
          <a:p>
            <a:pPr rtl="0"/>
            <a:r>
              <a:rPr lang="fr-FR"/>
              <a:t>Titre de la présentation</a:t>
            </a:r>
          </a:p>
        </p:txBody>
      </p:sp>
      <p:sp>
        <p:nvSpPr>
          <p:cNvPr id="6" name="Espace réservé du numéro de diapositive 5">
            <a:extLst>
              <a:ext uri="{FF2B5EF4-FFF2-40B4-BE49-F238E27FC236}">
                <a16:creationId xmlns:a16="http://schemas.microsoft.com/office/drawing/2014/main" id="{062CC095-C330-BF75-42CE-50A46EAD82C5}"/>
              </a:ext>
            </a:extLst>
          </p:cNvPr>
          <p:cNvSpPr>
            <a:spLocks noGrp="1"/>
          </p:cNvSpPr>
          <p:nvPr>
            <p:ph type="sldNum" sz="quarter" idx="77"/>
          </p:nvPr>
        </p:nvSpPr>
        <p:spPr/>
        <p:txBody>
          <a:bodyPr rtlCol="0">
            <a:noAutofit/>
          </a:bodyPr>
          <a:lstStyle>
            <a:lvl1pPr>
              <a:defRPr lang="fr-FR" b="0">
                <a:solidFill>
                  <a:schemeClr val="accent6"/>
                </a:solidFill>
              </a:defRPr>
            </a:lvl1pPr>
          </a:lstStyle>
          <a:p>
            <a:pPr rtl="0"/>
            <a:fld id="{47FEACEE-25B4-4A2D-B147-27296E36371D}" type="slidenum">
              <a:rPr lang="fr-FR" altLang="zh-CN" smtClean="0"/>
              <a:pPr rtl="0"/>
              <a:t>‹N°›</a:t>
            </a:fld>
            <a:endParaRPr lang="fr-FR" altLang="zh-CN"/>
          </a:p>
        </p:txBody>
      </p:sp>
    </p:spTree>
    <p:extLst>
      <p:ext uri="{BB962C8B-B14F-4D97-AF65-F5344CB8AC3E}">
        <p14:creationId xmlns:p14="http://schemas.microsoft.com/office/powerpoint/2010/main" val="374311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alpha val="20000"/>
          </a:schemeClr>
        </a:solidFill>
        <a:effectLst/>
      </p:bgPr>
    </p:bg>
    <p:spTree>
      <p:nvGrpSpPr>
        <p:cNvPr id="1" name=""/>
        <p:cNvGrpSpPr/>
        <p:nvPr/>
      </p:nvGrpSpPr>
      <p:grpSpPr>
        <a:xfrm>
          <a:off x="0" y="0"/>
          <a:ext cx="0" cy="0"/>
          <a:chOff x="0" y="0"/>
          <a:chExt cx="0" cy="0"/>
        </a:xfrm>
      </p:grpSpPr>
      <p:sp>
        <p:nvSpPr>
          <p:cNvPr id="4" name="Espace réservé du contenu 47">
            <a:extLst>
              <a:ext uri="{FF2B5EF4-FFF2-40B4-BE49-F238E27FC236}">
                <a16:creationId xmlns:a16="http://schemas.microsoft.com/office/drawing/2014/main" id="{28B6388A-37D2-4382-A7FC-9B9A76BDE84D}"/>
              </a:ext>
            </a:extLst>
          </p:cNvPr>
          <p:cNvSpPr>
            <a:spLocks noGrp="1"/>
          </p:cNvSpPr>
          <p:nvPr>
            <p:ph type="sldNum" sz="quarter" idx="4"/>
          </p:nvPr>
        </p:nvSpPr>
        <p:spPr>
          <a:xfrm>
            <a:off x="11194169" y="6217920"/>
            <a:ext cx="458592" cy="365125"/>
          </a:xfrm>
          <a:prstGeom prst="rect">
            <a:avLst/>
          </a:prstGeom>
        </p:spPr>
        <p:txBody>
          <a:bodyPr vert="horz" lIns="91440" tIns="45720" rIns="91440" bIns="45720" rtlCol="0" anchor="ctr">
            <a:noAutofit/>
          </a:bodyPr>
          <a:lstStyle>
            <a:lvl1pPr algn="ctr">
              <a:defRPr lang="fr-FR" sz="1200">
                <a:solidFill>
                  <a:schemeClr val="accent6"/>
                </a:solidFill>
                <a:latin typeface="+mn-lt"/>
              </a:defRPr>
            </a:lvl1pPr>
          </a:lstStyle>
          <a:p>
            <a:pPr rtl="0"/>
            <a:fld id="{47FEACEE-25B4-4A2D-B147-27296E36371D}" type="slidenum">
              <a:rPr lang="fr-FR" altLang="zh-CN" smtClean="0"/>
              <a:pPr rtl="0"/>
              <a:t>‹N°›</a:t>
            </a:fld>
            <a:endParaRPr lang="fr-FR" altLang="zh-CN"/>
          </a:p>
        </p:txBody>
      </p:sp>
      <p:sp>
        <p:nvSpPr>
          <p:cNvPr id="6" name="Espace réservé du texte 2">
            <a:extLst>
              <a:ext uri="{FF2B5EF4-FFF2-40B4-BE49-F238E27FC236}">
                <a16:creationId xmlns:a16="http://schemas.microsoft.com/office/drawing/2014/main" id="{18CB8A3D-9A54-FD7C-F6A5-B33E6C891A4E}"/>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defPPr>
              <a:defRPr lang="fr-FR"/>
            </a:defPPr>
          </a:lstStyle>
          <a:p>
            <a:pPr lvl="0" rtl="0"/>
            <a:r>
              <a:rPr lang="fr-FR" noProof="0"/>
              <a:t>Modifiez les styles du texte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itre 4">
            <a:extLst>
              <a:ext uri="{FF2B5EF4-FFF2-40B4-BE49-F238E27FC236}">
                <a16:creationId xmlns:a16="http://schemas.microsoft.com/office/drawing/2014/main" id="{F38A7675-78A2-B642-22AF-B98514C6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defPPr>
              <a:defRPr lang="fr-FR"/>
            </a:defPPr>
          </a:lstStyle>
          <a:p>
            <a:pPr rtl="0"/>
            <a:r>
              <a:rPr lang="fr-FR" noProof="0"/>
              <a:t>Modifiez le style du titre</a:t>
            </a:r>
          </a:p>
        </p:txBody>
      </p:sp>
      <p:sp>
        <p:nvSpPr>
          <p:cNvPr id="8" name="Espace réservé du pied de page 7">
            <a:extLst>
              <a:ext uri="{FF2B5EF4-FFF2-40B4-BE49-F238E27FC236}">
                <a16:creationId xmlns:a16="http://schemas.microsoft.com/office/drawing/2014/main" id="{C176125D-E69D-E2ED-1549-3D67DBD487E0}"/>
              </a:ext>
            </a:extLst>
          </p:cNvPr>
          <p:cNvSpPr>
            <a:spLocks noGrp="1"/>
          </p:cNvSpPr>
          <p:nvPr>
            <p:ph type="ftr" sz="quarter" idx="3"/>
          </p:nvPr>
        </p:nvSpPr>
        <p:spPr>
          <a:xfrm>
            <a:off x="484632" y="6217920"/>
            <a:ext cx="4114800" cy="365125"/>
          </a:xfrm>
          <a:prstGeom prst="rect">
            <a:avLst/>
          </a:prstGeom>
        </p:spPr>
        <p:txBody>
          <a:bodyPr vert="horz" lIns="91440" tIns="45720" rIns="91440" bIns="45720" rtlCol="0" anchor="ctr">
            <a:noAutofit/>
          </a:bodyPr>
          <a:lstStyle>
            <a:lvl1pPr algn="l">
              <a:defRPr lang="fr-FR" sz="1200">
                <a:solidFill>
                  <a:schemeClr val="accent6"/>
                </a:solidFill>
                <a:latin typeface="+mn-lt"/>
              </a:defRPr>
            </a:lvl1pPr>
          </a:lstStyle>
          <a:p>
            <a:pPr rtl="0"/>
            <a:r>
              <a:rPr lang="fr-FR"/>
              <a:t>Titre de la présentation</a:t>
            </a:r>
          </a:p>
        </p:txBody>
      </p:sp>
    </p:spTree>
    <p:extLst>
      <p:ext uri="{BB962C8B-B14F-4D97-AF65-F5344CB8AC3E}">
        <p14:creationId xmlns:p14="http://schemas.microsoft.com/office/powerpoint/2010/main" val="2020574204"/>
      </p:ext>
    </p:extLst>
  </p:cSld>
  <p:clrMap bg1="lt1" tx1="dk1" bg2="lt2" tx2="dk2" accent1="accent1" accent2="accent2" accent3="accent3" accent4="accent4" accent5="accent5" accent6="accent6" hlink="hlink" folHlink="folHlink"/>
  <p:sldLayoutIdLst>
    <p:sldLayoutId id="2147483667" r:id="rId1"/>
    <p:sldLayoutId id="2147483652"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8" r:id="rId11"/>
    <p:sldLayoutId id="2147483661" r:id="rId12"/>
    <p:sldLayoutId id="2147483662" r:id="rId13"/>
    <p:sldLayoutId id="2147483663" r:id="rId14"/>
    <p:sldLayoutId id="2147483664" r:id="rId15"/>
    <p:sldLayoutId id="2147483665" r:id="rId16"/>
  </p:sldLayoutIdLst>
  <p:hf hdr="0" dt="0"/>
  <p:txStyles>
    <p:titleStyle>
      <a:lvl1pPr algn="l" defTabSz="914400" rtl="0" eaLnBrk="1" latinLnBrk="0" hangingPunct="1">
        <a:lnSpc>
          <a:spcPct val="90000"/>
        </a:lnSpc>
        <a:spcBef>
          <a:spcPct val="0"/>
        </a:spcBef>
        <a:buNone/>
        <a:defRPr lang="fr-FR" sz="4400" b="1" kern="1200">
          <a:solidFill>
            <a:schemeClr val="accent6"/>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0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pos="3840" userDrawn="1">
          <p15:clr>
            <a:srgbClr val="F26B43"/>
          </p15:clr>
        </p15:guide>
        <p15:guide id="3" pos="5640" userDrawn="1">
          <p15:clr>
            <a:srgbClr val="F26B43"/>
          </p15:clr>
        </p15:guide>
        <p15:guide id="4" pos="1656" userDrawn="1">
          <p15:clr>
            <a:srgbClr val="F26B43"/>
          </p15:clr>
        </p15:guide>
        <p15:guide id="5" pos="52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urssaf.fr/accueil.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93A3B864-5E85-99D2-93E5-5CA1F4F35DC7}"/>
              </a:ext>
            </a:extLst>
          </p:cNvPr>
          <p:cNvSpPr>
            <a:spLocks noGrp="1"/>
          </p:cNvSpPr>
          <p:nvPr>
            <p:ph type="title"/>
          </p:nvPr>
        </p:nvSpPr>
        <p:spPr>
          <a:xfrm>
            <a:off x="1571812" y="1324527"/>
            <a:ext cx="4142269" cy="2057441"/>
          </a:xfrm>
        </p:spPr>
        <p:txBody>
          <a:bodyPr rtlCol="0"/>
          <a:lstStyle>
            <a:defPPr>
              <a:defRPr lang="fr-FR"/>
            </a:defPPr>
          </a:lstStyle>
          <a:p>
            <a:pPr rtl="0"/>
            <a:r>
              <a:rPr lang="fr-FR" sz="2800" dirty="0"/>
              <a:t>Visio Partenaires</a:t>
            </a:r>
            <a:br>
              <a:rPr lang="fr-FR" dirty="0"/>
            </a:br>
            <a:r>
              <a:rPr lang="fr-FR" sz="2800" dirty="0"/>
              <a:t>Le 05/12/2025</a:t>
            </a:r>
          </a:p>
        </p:txBody>
      </p:sp>
      <p:sp>
        <p:nvSpPr>
          <p:cNvPr id="9" name="Espace réservé du texte 8">
            <a:extLst>
              <a:ext uri="{FF2B5EF4-FFF2-40B4-BE49-F238E27FC236}">
                <a16:creationId xmlns:a16="http://schemas.microsoft.com/office/drawing/2014/main" id="{485E0237-B9A1-0B58-E0AA-05EF84817EB4}"/>
              </a:ext>
            </a:extLst>
          </p:cNvPr>
          <p:cNvSpPr>
            <a:spLocks noGrp="1"/>
          </p:cNvSpPr>
          <p:nvPr>
            <p:ph type="body" sz="quarter" idx="28"/>
          </p:nvPr>
        </p:nvSpPr>
        <p:spPr>
          <a:xfrm>
            <a:off x="1571812" y="3173397"/>
            <a:ext cx="7820037" cy="605272"/>
          </a:xfrm>
        </p:spPr>
        <p:txBody>
          <a:bodyPr vert="horz" lIns="91440" tIns="45720" rIns="91440" bIns="45720" rtlCol="0" anchor="t">
            <a:noAutofit/>
          </a:bodyPr>
          <a:lstStyle>
            <a:defPPr>
              <a:defRPr lang="fr-FR"/>
            </a:defPPr>
          </a:lstStyle>
          <a:p>
            <a:pPr marL="285750" indent="-285750" rtl="0">
              <a:buFont typeface="Arial" panose="020B0604020202020204" pitchFamily="34" charset="0"/>
              <a:buChar char="•"/>
            </a:pPr>
            <a:r>
              <a:rPr lang="fr-FR" dirty="0"/>
              <a:t>Prime de Noël ou prime exceptionnelle de fin d’année</a:t>
            </a:r>
          </a:p>
          <a:p>
            <a:pPr marL="285750" indent="-285750" rtl="0">
              <a:buFont typeface="Arial" panose="020B0604020202020204" pitchFamily="34" charset="0"/>
              <a:buChar char="•"/>
            </a:pPr>
            <a:r>
              <a:rPr lang="fr-FR" dirty="0"/>
              <a:t>Réforme Complément Libre Choix du Mode de Garde : résidence alternée</a:t>
            </a:r>
          </a:p>
          <a:p>
            <a:pPr marL="285750" indent="-285750" rtl="0">
              <a:buFont typeface="Arial" panose="020B0604020202020204" pitchFamily="34" charset="0"/>
              <a:buChar char="•"/>
            </a:pPr>
            <a:r>
              <a:rPr lang="fr-FR" dirty="0"/>
              <a:t>Allocation Adulte Handicapé : déclaration des avantages non cumulables</a:t>
            </a:r>
          </a:p>
          <a:p>
            <a:pPr marL="285750" indent="-285750" rtl="0">
              <a:buFont typeface="Arial" panose="020B0604020202020204" pitchFamily="34" charset="0"/>
              <a:buChar char="•"/>
            </a:pPr>
            <a:r>
              <a:rPr lang="fr-FR" dirty="0"/>
              <a:t>Etudiants boursiers : renouvellement des droits</a:t>
            </a:r>
          </a:p>
          <a:p>
            <a:pPr marL="285750" indent="-285750" rtl="0">
              <a:buFont typeface="Arial" panose="020B0604020202020204" pitchFamily="34" charset="0"/>
              <a:buChar char="•"/>
            </a:pPr>
            <a:r>
              <a:rPr lang="fr-FR" dirty="0"/>
              <a:t>Evolutions sur le site caf.fr et application mobile </a:t>
            </a:r>
            <a:r>
              <a:rPr lang="fr-FR" sz="1400" i="1" dirty="0"/>
              <a:t>(délais de traitement, déclarer une hospitalisation pour l’enfant bénéficiaire d’AEEH, déclarer ses ressources perçues à l’étranger, ouverture de la téléprocédure de l’AVVC)</a:t>
            </a:r>
          </a:p>
          <a:p>
            <a:pPr marL="285750" indent="-285750" rtl="0">
              <a:buFont typeface="Arial" panose="020B0604020202020204" pitchFamily="34" charset="0"/>
              <a:buChar char="•"/>
            </a:pPr>
            <a:r>
              <a:rPr lang="fr-FR" dirty="0"/>
              <a:t>Une nouvelle version du site Internet des pensions alimentaires</a:t>
            </a:r>
          </a:p>
          <a:p>
            <a:pPr marL="285750" indent="-285750" rtl="0">
              <a:buFont typeface="Arial" panose="020B0604020202020204" pitchFamily="34" charset="0"/>
              <a:buChar char="•"/>
            </a:pPr>
            <a:r>
              <a:rPr lang="fr-FR" dirty="0"/>
              <a:t>Contacts permanence EFS</a:t>
            </a:r>
          </a:p>
          <a:p>
            <a:pPr marL="285750" indent="-285750" rtl="0">
              <a:buFont typeface="Arial" panose="020B0604020202020204" pitchFamily="34" charset="0"/>
              <a:buChar char="•"/>
            </a:pPr>
            <a:r>
              <a:rPr lang="fr-FR" dirty="0"/>
              <a:t>Télédéclaration des loyers</a:t>
            </a:r>
          </a:p>
          <a:p>
            <a:pPr marL="285750" indent="-285750" rtl="0">
              <a:buFont typeface="Arial" panose="020B0604020202020204" pitchFamily="34" charset="0"/>
              <a:buChar char="•"/>
            </a:pPr>
            <a:endParaRPr lang="fr-FR" dirty="0"/>
          </a:p>
        </p:txBody>
      </p:sp>
      <p:sp>
        <p:nvSpPr>
          <p:cNvPr id="10" name="Forme libre: Forme 11">
            <a:extLst>
              <a:ext uri="{FF2B5EF4-FFF2-40B4-BE49-F238E27FC236}">
                <a16:creationId xmlns:a16="http://schemas.microsoft.com/office/drawing/2014/main" id="{01A79B69-242C-3AEB-4A42-7A606A54C63A}"/>
              </a:ext>
              <a:ext uri="{C183D7F6-B498-43B3-948B-1728B52AA6E4}">
                <adec:decorative xmlns:adec="http://schemas.microsoft.com/office/drawing/2017/decorative" val="1"/>
              </a:ext>
            </a:extLst>
          </p:cNvPr>
          <p:cNvSpPr/>
          <p:nvPr/>
        </p:nvSpPr>
        <p:spPr>
          <a:xfrm>
            <a:off x="9857506" y="479389"/>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19050" cap="flat" cmpd="sng" algn="ctr">
            <a:solidFill>
              <a:schemeClr val="tx2">
                <a:lumMod val="50000"/>
                <a:lumOff val="50000"/>
              </a:schemeClr>
            </a:solidFill>
            <a:prstDash val="solid"/>
            <a:miter lim="800000"/>
          </a:ln>
          <a:effectLst/>
        </p:spPr>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14" name="Forme libre: Forme 11">
            <a:extLst>
              <a:ext uri="{FF2B5EF4-FFF2-40B4-BE49-F238E27FC236}">
                <a16:creationId xmlns:a16="http://schemas.microsoft.com/office/drawing/2014/main" id="{E5D4DE6D-89C8-6FFF-287D-3F3BAD416CA1}"/>
              </a:ext>
              <a:ext uri="{C183D7F6-B498-43B3-948B-1728B52AA6E4}">
                <adec:decorative xmlns:adec="http://schemas.microsoft.com/office/drawing/2017/decorative" val="1"/>
              </a:ext>
            </a:extLst>
          </p:cNvPr>
          <p:cNvSpPr/>
          <p:nvPr/>
        </p:nvSpPr>
        <p:spPr>
          <a:xfrm>
            <a:off x="6231291" y="2656050"/>
            <a:ext cx="1637958" cy="1873859"/>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prstClr val="white"/>
              </a:solidFill>
              <a:effectLst/>
              <a:uLnTx/>
              <a:uFillTx/>
              <a:latin typeface="Posterama Text SemiBold"/>
              <a:ea typeface="+mn-ea"/>
              <a:cs typeface="+mn-cs"/>
            </a:endParaRPr>
          </a:p>
        </p:txBody>
      </p:sp>
      <p:sp>
        <p:nvSpPr>
          <p:cNvPr id="4" name="Forme libre: Forme 11">
            <a:extLst>
              <a:ext uri="{FF2B5EF4-FFF2-40B4-BE49-F238E27FC236}">
                <a16:creationId xmlns:a16="http://schemas.microsoft.com/office/drawing/2014/main" id="{B9F0C3EA-AC10-654C-3051-181D91684997}"/>
              </a:ext>
              <a:ext uri="{C183D7F6-B498-43B3-948B-1728B52AA6E4}">
                <adec:decorative xmlns:adec="http://schemas.microsoft.com/office/drawing/2017/decorative" val="1"/>
              </a:ext>
            </a:extLst>
          </p:cNvPr>
          <p:cNvSpPr/>
          <p:nvPr/>
        </p:nvSpPr>
        <p:spPr>
          <a:xfrm>
            <a:off x="7050269" y="479389"/>
            <a:ext cx="3656967" cy="4050520"/>
          </a:xfrm>
          <a:custGeom>
            <a:avLst/>
            <a:gdLst>
              <a:gd name="connsiteX0" fmla="*/ 2187388 w 4398682"/>
              <a:gd name="connsiteY0" fmla="*/ 0 h 5032188"/>
              <a:gd name="connsiteX1" fmla="*/ 4386729 w 4398682"/>
              <a:gd name="connsiteY1" fmla="*/ 1261035 h 5032188"/>
              <a:gd name="connsiteX2" fmla="*/ 4398682 w 4398682"/>
              <a:gd name="connsiteY2" fmla="*/ 3789083 h 5032188"/>
              <a:gd name="connsiteX3" fmla="*/ 2193365 w 4398682"/>
              <a:gd name="connsiteY3" fmla="*/ 5032188 h 5032188"/>
              <a:gd name="connsiteX4" fmla="*/ 0 w 4398682"/>
              <a:gd name="connsiteY4" fmla="*/ 3783106 h 5032188"/>
              <a:gd name="connsiteX5" fmla="*/ 0 w 4398682"/>
              <a:gd name="connsiteY5" fmla="*/ 1267012 h 5032188"/>
              <a:gd name="connsiteX6" fmla="*/ 2187388 w 4398682"/>
              <a:gd name="connsiteY6" fmla="*/ 0 h 5032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8682" h="5032188">
                <a:moveTo>
                  <a:pt x="2187388" y="0"/>
                </a:moveTo>
                <a:lnTo>
                  <a:pt x="4386729" y="1261035"/>
                </a:lnTo>
                <a:cubicBezTo>
                  <a:pt x="4390713" y="2103718"/>
                  <a:pt x="4394698" y="2946400"/>
                  <a:pt x="4398682" y="3789083"/>
                </a:cubicBezTo>
                <a:lnTo>
                  <a:pt x="2193365" y="5032188"/>
                </a:lnTo>
                <a:lnTo>
                  <a:pt x="0" y="3783106"/>
                </a:lnTo>
                <a:lnTo>
                  <a:pt x="0" y="1267012"/>
                </a:lnTo>
                <a:lnTo>
                  <a:pt x="2187388" y="0"/>
                </a:lnTo>
                <a:close/>
              </a:path>
            </a:pathLst>
          </a:cu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defPPr>
              <a:defRPr lang="fr-FR"/>
            </a:defPPr>
          </a:lstStyle>
          <a:p>
            <a:pPr marL="0" marR="0" lvl="0" indent="0" algn="ctr" defTabSz="914400" rtl="0" eaLnBrk="1" fontAlgn="auto" latinLnBrk="0" hangingPunct="1">
              <a:lnSpc>
                <a:spcPct val="100000"/>
              </a:lnSpc>
              <a:spcBef>
                <a:spcPts val="0"/>
              </a:spcBef>
              <a:spcAft>
                <a:spcPts val="0"/>
              </a:spcAft>
              <a:buClrTx/>
              <a:buSzTx/>
              <a:buFontTx/>
              <a:buNone/>
              <a:tabLst/>
              <a:defRPr lang="fr-FR"/>
            </a:pPr>
            <a:endParaRPr kumimoji="0" lang="fr-FR" sz="1800" b="0" i="0" u="none" strike="noStrike" kern="0" cap="none" spc="0" normalizeH="0" baseline="0" noProof="0">
              <a:ln>
                <a:noFill/>
              </a:ln>
              <a:solidFill>
                <a:prstClr val="white"/>
              </a:solidFill>
              <a:effectLst/>
              <a:uLnTx/>
              <a:uFillTx/>
              <a:latin typeface="Posterama Text SemiBold"/>
              <a:ea typeface="+mn-ea"/>
              <a:cs typeface="+mn-cs"/>
            </a:endParaRPr>
          </a:p>
        </p:txBody>
      </p:sp>
    </p:spTree>
    <p:extLst>
      <p:ext uri="{BB962C8B-B14F-4D97-AF65-F5344CB8AC3E}">
        <p14:creationId xmlns:p14="http://schemas.microsoft.com/office/powerpoint/2010/main" val="543282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17BC6-0100-34B3-8632-F7EE6527997F}"/>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485CD02B-B225-56E6-7CD2-279E4F99890B}"/>
              </a:ext>
            </a:extLst>
          </p:cNvPr>
          <p:cNvPicPr>
            <a:picLocks noChangeAspect="1"/>
          </p:cNvPicPr>
          <p:nvPr/>
        </p:nvPicPr>
        <p:blipFill>
          <a:blip r:embed="rId3"/>
          <a:stretch>
            <a:fillRect/>
          </a:stretch>
        </p:blipFill>
        <p:spPr>
          <a:xfrm>
            <a:off x="851755" y="704470"/>
            <a:ext cx="10488489" cy="5449060"/>
          </a:xfrm>
          <a:prstGeom prst="rect">
            <a:avLst/>
          </a:prstGeom>
        </p:spPr>
      </p:pic>
    </p:spTree>
    <p:extLst>
      <p:ext uri="{BB962C8B-B14F-4D97-AF65-F5344CB8AC3E}">
        <p14:creationId xmlns:p14="http://schemas.microsoft.com/office/powerpoint/2010/main" val="195083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BAC5D-AA8A-9D38-4087-05295B649B07}"/>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6A8501F5-3382-3728-F7C2-BEBA92C4178B}"/>
              </a:ext>
            </a:extLst>
          </p:cNvPr>
          <p:cNvSpPr txBox="1"/>
          <p:nvPr/>
        </p:nvSpPr>
        <p:spPr>
          <a:xfrm>
            <a:off x="849701" y="1257210"/>
            <a:ext cx="10278373" cy="369332"/>
          </a:xfrm>
          <a:prstGeom prst="rect">
            <a:avLst/>
          </a:prstGeom>
          <a:noFill/>
        </p:spPr>
        <p:txBody>
          <a:bodyPr wrap="square">
            <a:spAutoFit/>
          </a:bodyPr>
          <a:lstStyle/>
          <a:p>
            <a:pPr algn="l" rtl="0" fontAlgn="base">
              <a:buNone/>
            </a:pPr>
            <a:r>
              <a:rPr lang="fr-FR" sz="1800" b="0" i="0" dirty="0">
                <a:solidFill>
                  <a:srgbClr val="000000"/>
                </a:solidFill>
                <a:effectLst/>
                <a:latin typeface="Century Gothic" panose="020B0502020202020204" pitchFamily="34" charset="0"/>
              </a:rPr>
              <a:t>​</a:t>
            </a:r>
            <a:endParaRPr lang="en-US" b="0" i="0" dirty="0">
              <a:solidFill>
                <a:srgbClr val="000000"/>
              </a:solidFill>
              <a:effectLst/>
            </a:endParaRPr>
          </a:p>
        </p:txBody>
      </p:sp>
      <p:pic>
        <p:nvPicPr>
          <p:cNvPr id="4" name="Image 3">
            <a:extLst>
              <a:ext uri="{FF2B5EF4-FFF2-40B4-BE49-F238E27FC236}">
                <a16:creationId xmlns:a16="http://schemas.microsoft.com/office/drawing/2014/main" id="{9961CDF9-1548-E1BC-EBA9-B267BBBA112E}"/>
              </a:ext>
            </a:extLst>
          </p:cNvPr>
          <p:cNvPicPr>
            <a:picLocks noChangeAspect="1"/>
          </p:cNvPicPr>
          <p:nvPr/>
        </p:nvPicPr>
        <p:blipFill>
          <a:blip r:embed="rId3"/>
          <a:stretch>
            <a:fillRect/>
          </a:stretch>
        </p:blipFill>
        <p:spPr>
          <a:xfrm>
            <a:off x="789834" y="728285"/>
            <a:ext cx="10612331" cy="5401429"/>
          </a:xfrm>
          <a:prstGeom prst="rect">
            <a:avLst/>
          </a:prstGeom>
        </p:spPr>
      </p:pic>
    </p:spTree>
    <p:extLst>
      <p:ext uri="{BB962C8B-B14F-4D97-AF65-F5344CB8AC3E}">
        <p14:creationId xmlns:p14="http://schemas.microsoft.com/office/powerpoint/2010/main" val="3853922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11330-8889-9457-C337-CE8FCE318600}"/>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39E3C63F-B474-4329-01A7-E16D9151D798}"/>
              </a:ext>
            </a:extLst>
          </p:cNvPr>
          <p:cNvSpPr txBox="1"/>
          <p:nvPr/>
        </p:nvSpPr>
        <p:spPr>
          <a:xfrm>
            <a:off x="849701" y="1257210"/>
            <a:ext cx="10278373" cy="369332"/>
          </a:xfrm>
          <a:prstGeom prst="rect">
            <a:avLst/>
          </a:prstGeom>
          <a:noFill/>
        </p:spPr>
        <p:txBody>
          <a:bodyPr wrap="square">
            <a:spAutoFit/>
          </a:bodyPr>
          <a:lstStyle/>
          <a:p>
            <a:pPr algn="l" rtl="0" fontAlgn="base">
              <a:buNone/>
            </a:pPr>
            <a:r>
              <a:rPr lang="fr-FR" sz="1800" b="0" i="0" dirty="0">
                <a:solidFill>
                  <a:srgbClr val="000000"/>
                </a:solidFill>
                <a:effectLst/>
                <a:latin typeface="Century Gothic" panose="020B0502020202020204" pitchFamily="34" charset="0"/>
              </a:rPr>
              <a:t>​</a:t>
            </a:r>
            <a:endParaRPr lang="en-US" b="0" i="0" dirty="0">
              <a:solidFill>
                <a:srgbClr val="000000"/>
              </a:solidFill>
              <a:effectLst/>
            </a:endParaRPr>
          </a:p>
        </p:txBody>
      </p:sp>
      <p:pic>
        <p:nvPicPr>
          <p:cNvPr id="3" name="Image 2">
            <a:extLst>
              <a:ext uri="{FF2B5EF4-FFF2-40B4-BE49-F238E27FC236}">
                <a16:creationId xmlns:a16="http://schemas.microsoft.com/office/drawing/2014/main" id="{B5B73CDC-A333-A94D-DCED-305E7C3D058A}"/>
              </a:ext>
            </a:extLst>
          </p:cNvPr>
          <p:cNvPicPr>
            <a:picLocks noChangeAspect="1"/>
          </p:cNvPicPr>
          <p:nvPr/>
        </p:nvPicPr>
        <p:blipFill>
          <a:blip r:embed="rId3"/>
          <a:stretch>
            <a:fillRect/>
          </a:stretch>
        </p:blipFill>
        <p:spPr>
          <a:xfrm>
            <a:off x="923203" y="690180"/>
            <a:ext cx="10345594" cy="5477639"/>
          </a:xfrm>
          <a:prstGeom prst="rect">
            <a:avLst/>
          </a:prstGeom>
        </p:spPr>
      </p:pic>
    </p:spTree>
    <p:extLst>
      <p:ext uri="{BB962C8B-B14F-4D97-AF65-F5344CB8AC3E}">
        <p14:creationId xmlns:p14="http://schemas.microsoft.com/office/powerpoint/2010/main" val="344258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1F27A-8B78-D733-97C5-B7032020DB2A}"/>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EAC97034-AEA5-1879-B260-783E8436CFFF}"/>
              </a:ext>
            </a:extLst>
          </p:cNvPr>
          <p:cNvSpPr txBox="1"/>
          <p:nvPr/>
        </p:nvSpPr>
        <p:spPr>
          <a:xfrm>
            <a:off x="849701" y="1257210"/>
            <a:ext cx="10278373" cy="369332"/>
          </a:xfrm>
          <a:prstGeom prst="rect">
            <a:avLst/>
          </a:prstGeom>
          <a:noFill/>
        </p:spPr>
        <p:txBody>
          <a:bodyPr wrap="square">
            <a:spAutoFit/>
          </a:bodyPr>
          <a:lstStyle/>
          <a:p>
            <a:pPr algn="l" rtl="0" fontAlgn="base">
              <a:buNone/>
            </a:pPr>
            <a:r>
              <a:rPr lang="fr-FR" sz="1800" b="0" i="0" dirty="0">
                <a:solidFill>
                  <a:srgbClr val="000000"/>
                </a:solidFill>
                <a:effectLst/>
                <a:latin typeface="Century Gothic" panose="020B0502020202020204" pitchFamily="34" charset="0"/>
              </a:rPr>
              <a:t>​</a:t>
            </a:r>
            <a:endParaRPr lang="en-US" b="0" i="0" dirty="0">
              <a:solidFill>
                <a:srgbClr val="000000"/>
              </a:solidFill>
              <a:effectLst/>
            </a:endParaRPr>
          </a:p>
        </p:txBody>
      </p:sp>
      <p:pic>
        <p:nvPicPr>
          <p:cNvPr id="4" name="Image 3">
            <a:extLst>
              <a:ext uri="{FF2B5EF4-FFF2-40B4-BE49-F238E27FC236}">
                <a16:creationId xmlns:a16="http://schemas.microsoft.com/office/drawing/2014/main" id="{0C82CDA9-76B8-53C3-87BC-1C27AE3B310C}"/>
              </a:ext>
            </a:extLst>
          </p:cNvPr>
          <p:cNvPicPr>
            <a:picLocks noChangeAspect="1"/>
          </p:cNvPicPr>
          <p:nvPr/>
        </p:nvPicPr>
        <p:blipFill>
          <a:blip r:embed="rId3"/>
          <a:stretch>
            <a:fillRect/>
          </a:stretch>
        </p:blipFill>
        <p:spPr>
          <a:xfrm>
            <a:off x="780308" y="856891"/>
            <a:ext cx="10631384" cy="5144218"/>
          </a:xfrm>
          <a:prstGeom prst="rect">
            <a:avLst/>
          </a:prstGeom>
        </p:spPr>
      </p:pic>
    </p:spTree>
    <p:extLst>
      <p:ext uri="{BB962C8B-B14F-4D97-AF65-F5344CB8AC3E}">
        <p14:creationId xmlns:p14="http://schemas.microsoft.com/office/powerpoint/2010/main" val="4286387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31BCC-5882-CDCC-08F7-707F5B1DEE7E}"/>
            </a:ext>
          </a:extLst>
        </p:cNvPr>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2C43BA21-220B-68F5-E58A-DB8C863DDD87}"/>
              </a:ext>
            </a:extLst>
          </p:cNvPr>
          <p:cNvSpPr/>
          <p:nvPr/>
        </p:nvSpPr>
        <p:spPr>
          <a:xfrm>
            <a:off x="603504" y="402336"/>
            <a:ext cx="8567928" cy="420624"/>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4D186EC-59D0-E576-7F5E-4F0CB3830335}"/>
              </a:ext>
            </a:extLst>
          </p:cNvPr>
          <p:cNvSpPr txBox="1"/>
          <p:nvPr/>
        </p:nvSpPr>
        <p:spPr>
          <a:xfrm>
            <a:off x="849701" y="1257210"/>
            <a:ext cx="10278373" cy="369332"/>
          </a:xfrm>
          <a:prstGeom prst="rect">
            <a:avLst/>
          </a:prstGeom>
          <a:noFill/>
        </p:spPr>
        <p:txBody>
          <a:bodyPr wrap="square">
            <a:spAutoFit/>
          </a:bodyPr>
          <a:lstStyle/>
          <a:p>
            <a:pPr algn="l" rtl="0" fontAlgn="base">
              <a:buNone/>
            </a:pPr>
            <a:r>
              <a:rPr lang="fr-FR" sz="1800" b="0" i="0" dirty="0">
                <a:solidFill>
                  <a:srgbClr val="000000"/>
                </a:solidFill>
                <a:effectLst/>
                <a:latin typeface="Century Gothic" panose="020B0502020202020204" pitchFamily="34" charset="0"/>
              </a:rPr>
              <a:t>​</a:t>
            </a:r>
            <a:endParaRPr lang="en-US" b="0" i="0" dirty="0">
              <a:solidFill>
                <a:srgbClr val="000000"/>
              </a:solidFill>
              <a:effectLst/>
            </a:endParaRPr>
          </a:p>
        </p:txBody>
      </p:sp>
      <p:sp>
        <p:nvSpPr>
          <p:cNvPr id="3" name="ZoneTexte 2">
            <a:extLst>
              <a:ext uri="{FF2B5EF4-FFF2-40B4-BE49-F238E27FC236}">
                <a16:creationId xmlns:a16="http://schemas.microsoft.com/office/drawing/2014/main" id="{2EA4BCEB-6740-EFD3-4E22-5D19FA651A41}"/>
              </a:ext>
            </a:extLst>
          </p:cNvPr>
          <p:cNvSpPr txBox="1"/>
          <p:nvPr/>
        </p:nvSpPr>
        <p:spPr>
          <a:xfrm>
            <a:off x="635604" y="432846"/>
            <a:ext cx="9395363" cy="369332"/>
          </a:xfrm>
          <a:prstGeom prst="rect">
            <a:avLst/>
          </a:prstGeom>
          <a:noFill/>
        </p:spPr>
        <p:txBody>
          <a:bodyPr wrap="square">
            <a:spAutoFit/>
          </a:bodyPr>
          <a:lstStyle/>
          <a:p>
            <a:pPr marL="0" indent="0">
              <a:lnSpc>
                <a:spcPct val="100000"/>
              </a:lnSpc>
              <a:spcBef>
                <a:spcPts val="0"/>
              </a:spcBef>
              <a:buFontTx/>
              <a:buNone/>
            </a:pPr>
            <a:r>
              <a:rPr lang="fr-FR" sz="1800" dirty="0">
                <a:latin typeface="Posterama" panose="020B0504020200020000" pitchFamily="34" charset="0"/>
                <a:ea typeface="微软雅黑"/>
                <a:cs typeface="Posterama" panose="020B0504020200020000" pitchFamily="34" charset="0"/>
              </a:rPr>
              <a:t>Une nouvelle version pour le site pension-alimentaire.caf.fr (ARIPA)</a:t>
            </a:r>
          </a:p>
        </p:txBody>
      </p:sp>
      <p:pic>
        <p:nvPicPr>
          <p:cNvPr id="7" name="Image 6">
            <a:extLst>
              <a:ext uri="{FF2B5EF4-FFF2-40B4-BE49-F238E27FC236}">
                <a16:creationId xmlns:a16="http://schemas.microsoft.com/office/drawing/2014/main" id="{3F5084EC-BD4F-B2B3-6CE7-50F37D2D8C3E}"/>
              </a:ext>
            </a:extLst>
          </p:cNvPr>
          <p:cNvPicPr>
            <a:picLocks noChangeAspect="1"/>
          </p:cNvPicPr>
          <p:nvPr/>
        </p:nvPicPr>
        <p:blipFill>
          <a:blip r:embed="rId3"/>
          <a:stretch>
            <a:fillRect/>
          </a:stretch>
        </p:blipFill>
        <p:spPr>
          <a:xfrm>
            <a:off x="510461" y="900730"/>
            <a:ext cx="9520506" cy="5699598"/>
          </a:xfrm>
          <a:prstGeom prst="rect">
            <a:avLst/>
          </a:prstGeom>
        </p:spPr>
      </p:pic>
    </p:spTree>
    <p:extLst>
      <p:ext uri="{BB962C8B-B14F-4D97-AF65-F5344CB8AC3E}">
        <p14:creationId xmlns:p14="http://schemas.microsoft.com/office/powerpoint/2010/main" val="2198044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79623-BF45-EF3B-129E-3ECE2C64911A}"/>
            </a:ext>
          </a:extLst>
        </p:cNvPr>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B53B48D0-6370-EE81-328C-83F9494D319E}"/>
              </a:ext>
            </a:extLst>
          </p:cNvPr>
          <p:cNvSpPr/>
          <p:nvPr/>
        </p:nvSpPr>
        <p:spPr>
          <a:xfrm>
            <a:off x="218785" y="387620"/>
            <a:ext cx="8567928" cy="420624"/>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9926A59B-F88F-2382-A9D5-083C5B34EF92}"/>
              </a:ext>
            </a:extLst>
          </p:cNvPr>
          <p:cNvSpPr txBox="1"/>
          <p:nvPr/>
        </p:nvSpPr>
        <p:spPr>
          <a:xfrm>
            <a:off x="849701" y="1257210"/>
            <a:ext cx="10278373" cy="369332"/>
          </a:xfrm>
          <a:prstGeom prst="rect">
            <a:avLst/>
          </a:prstGeom>
          <a:noFill/>
        </p:spPr>
        <p:txBody>
          <a:bodyPr wrap="square">
            <a:spAutoFit/>
          </a:bodyPr>
          <a:lstStyle/>
          <a:p>
            <a:pPr algn="l" rtl="0" fontAlgn="base">
              <a:buNone/>
            </a:pPr>
            <a:r>
              <a:rPr lang="fr-FR" sz="1800" b="0" i="0" dirty="0">
                <a:solidFill>
                  <a:srgbClr val="000000"/>
                </a:solidFill>
                <a:effectLst/>
                <a:latin typeface="Century Gothic" panose="020B0502020202020204" pitchFamily="34" charset="0"/>
              </a:rPr>
              <a:t>​</a:t>
            </a:r>
            <a:endParaRPr lang="en-US" b="0" i="0" dirty="0">
              <a:solidFill>
                <a:srgbClr val="000000"/>
              </a:solidFill>
              <a:effectLst/>
            </a:endParaRPr>
          </a:p>
        </p:txBody>
      </p:sp>
      <p:sp>
        <p:nvSpPr>
          <p:cNvPr id="2" name="ZoneTexte 1">
            <a:extLst>
              <a:ext uri="{FF2B5EF4-FFF2-40B4-BE49-F238E27FC236}">
                <a16:creationId xmlns:a16="http://schemas.microsoft.com/office/drawing/2014/main" id="{4CB9A62F-3F31-CDF6-A8C0-4DCBE2654EC3}"/>
              </a:ext>
            </a:extLst>
          </p:cNvPr>
          <p:cNvSpPr txBox="1"/>
          <p:nvPr/>
        </p:nvSpPr>
        <p:spPr>
          <a:xfrm>
            <a:off x="218785" y="438912"/>
            <a:ext cx="5211684" cy="369332"/>
          </a:xfrm>
          <a:prstGeom prst="rect">
            <a:avLst/>
          </a:prstGeom>
        </p:spPr>
        <p:txBody>
          <a:bodyPr wrap="none" rtlCol="0">
            <a:spAutoFit/>
          </a:bodyPr>
          <a:lstStyle/>
          <a:p>
            <a:pPr marL="0" indent="0" algn="ctr">
              <a:lnSpc>
                <a:spcPct val="100000"/>
              </a:lnSpc>
              <a:spcBef>
                <a:spcPts val="0"/>
              </a:spcBef>
              <a:buFontTx/>
              <a:buNone/>
            </a:pPr>
            <a:r>
              <a:rPr lang="fr-FR" sz="1800" dirty="0">
                <a:latin typeface="Posterama" panose="020B0504020200020000" pitchFamily="34" charset="0"/>
                <a:ea typeface="微软雅黑"/>
                <a:cs typeface="Posterama" panose="020B0504020200020000" pitchFamily="34" charset="0"/>
              </a:rPr>
              <a:t>Contacts permanence Espaces France Services</a:t>
            </a:r>
          </a:p>
        </p:txBody>
      </p:sp>
      <p:sp>
        <p:nvSpPr>
          <p:cNvPr id="10" name="ZoneTexte 9">
            <a:extLst>
              <a:ext uri="{FF2B5EF4-FFF2-40B4-BE49-F238E27FC236}">
                <a16:creationId xmlns:a16="http://schemas.microsoft.com/office/drawing/2014/main" id="{356A11F2-0C6A-52AB-00CC-E22EC23AE6C3}"/>
              </a:ext>
            </a:extLst>
          </p:cNvPr>
          <p:cNvSpPr txBox="1"/>
          <p:nvPr/>
        </p:nvSpPr>
        <p:spPr>
          <a:xfrm>
            <a:off x="5752823" y="2750396"/>
            <a:ext cx="5219705" cy="1754326"/>
          </a:xfrm>
          <a:prstGeom prst="rect">
            <a:avLst/>
          </a:prstGeom>
        </p:spPr>
        <p:txBody>
          <a:bodyPr wrap="square" rtlCol="0">
            <a:spAutoFit/>
          </a:bodyPr>
          <a:lstStyle/>
          <a:p>
            <a:pPr marL="0" indent="0" algn="ctr">
              <a:lnSpc>
                <a:spcPct val="100000"/>
              </a:lnSpc>
              <a:spcBef>
                <a:spcPts val="0"/>
              </a:spcBef>
              <a:buFontTx/>
              <a:buNone/>
            </a:pPr>
            <a:r>
              <a:rPr lang="fr-FR" sz="1800" dirty="0">
                <a:latin typeface="Posterama" panose="020B0504020200020000" pitchFamily="34" charset="0"/>
                <a:ea typeface="微软雅黑"/>
                <a:cs typeface="Posterama" panose="020B0504020200020000" pitchFamily="34" charset="0"/>
              </a:rPr>
              <a:t>En cas de sollicitation qui n’est pas qualifiée d’urgence, il est nécessaire de privilégier l’utilisation d’administration +</a:t>
            </a:r>
          </a:p>
          <a:p>
            <a:pPr marL="0" indent="0" algn="ctr">
              <a:lnSpc>
                <a:spcPct val="100000"/>
              </a:lnSpc>
              <a:spcBef>
                <a:spcPts val="0"/>
              </a:spcBef>
              <a:buFontTx/>
              <a:buNone/>
            </a:pPr>
            <a:endParaRPr lang="fr-FR" dirty="0">
              <a:latin typeface="Posterama" panose="020B0504020200020000" pitchFamily="34" charset="0"/>
              <a:ea typeface="微软雅黑"/>
              <a:cs typeface="Posterama" panose="020B0504020200020000" pitchFamily="34" charset="0"/>
            </a:endParaRPr>
          </a:p>
          <a:p>
            <a:pPr marL="0" indent="0" algn="ctr">
              <a:lnSpc>
                <a:spcPct val="100000"/>
              </a:lnSpc>
              <a:spcBef>
                <a:spcPts val="0"/>
              </a:spcBef>
              <a:buFontTx/>
              <a:buNone/>
            </a:pPr>
            <a:r>
              <a:rPr lang="fr-FR" sz="1800" dirty="0">
                <a:latin typeface="Posterama" panose="020B0504020200020000" pitchFamily="34" charset="0"/>
                <a:ea typeface="微软雅黑"/>
                <a:cs typeface="Posterama" panose="020B0504020200020000" pitchFamily="34" charset="0"/>
              </a:rPr>
              <a:t>En cas de demande de RDV, ne pas utiliser A+ mais privilégier la prise de RDV via le caf.fr</a:t>
            </a:r>
          </a:p>
        </p:txBody>
      </p:sp>
      <p:pic>
        <p:nvPicPr>
          <p:cNvPr id="4" name="Image 3">
            <a:extLst>
              <a:ext uri="{FF2B5EF4-FFF2-40B4-BE49-F238E27FC236}">
                <a16:creationId xmlns:a16="http://schemas.microsoft.com/office/drawing/2014/main" id="{4731B249-84CF-2865-0D57-CB1E3548F749}"/>
              </a:ext>
            </a:extLst>
          </p:cNvPr>
          <p:cNvPicPr>
            <a:picLocks noChangeAspect="1"/>
          </p:cNvPicPr>
          <p:nvPr/>
        </p:nvPicPr>
        <p:blipFill>
          <a:blip r:embed="rId3"/>
          <a:stretch>
            <a:fillRect/>
          </a:stretch>
        </p:blipFill>
        <p:spPr>
          <a:xfrm>
            <a:off x="533545" y="1703981"/>
            <a:ext cx="4582164" cy="743054"/>
          </a:xfrm>
          <a:prstGeom prst="rect">
            <a:avLst/>
          </a:prstGeom>
        </p:spPr>
      </p:pic>
      <p:pic>
        <p:nvPicPr>
          <p:cNvPr id="9" name="Image 8">
            <a:extLst>
              <a:ext uri="{FF2B5EF4-FFF2-40B4-BE49-F238E27FC236}">
                <a16:creationId xmlns:a16="http://schemas.microsoft.com/office/drawing/2014/main" id="{E57FC9C6-AFDA-1AE7-321F-39111E4FF998}"/>
              </a:ext>
            </a:extLst>
          </p:cNvPr>
          <p:cNvPicPr>
            <a:picLocks noChangeAspect="1"/>
          </p:cNvPicPr>
          <p:nvPr/>
        </p:nvPicPr>
        <p:blipFill>
          <a:blip r:embed="rId4"/>
          <a:stretch>
            <a:fillRect/>
          </a:stretch>
        </p:blipFill>
        <p:spPr>
          <a:xfrm>
            <a:off x="524018" y="2447035"/>
            <a:ext cx="4591691" cy="2057687"/>
          </a:xfrm>
          <a:prstGeom prst="rect">
            <a:avLst/>
          </a:prstGeom>
        </p:spPr>
      </p:pic>
    </p:spTree>
    <p:extLst>
      <p:ext uri="{BB962C8B-B14F-4D97-AF65-F5344CB8AC3E}">
        <p14:creationId xmlns:p14="http://schemas.microsoft.com/office/powerpoint/2010/main" val="1493526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0A1F6-3233-C316-2B30-9D4F3FDA0351}"/>
            </a:ext>
          </a:extLst>
        </p:cNvPr>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0BE9E373-9A5A-FBF6-69C3-59F782AD7766}"/>
              </a:ext>
            </a:extLst>
          </p:cNvPr>
          <p:cNvSpPr/>
          <p:nvPr/>
        </p:nvSpPr>
        <p:spPr>
          <a:xfrm>
            <a:off x="218785" y="387620"/>
            <a:ext cx="8567928" cy="420624"/>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1E4B5E99-796C-FFF0-E027-157EBF9790EB}"/>
              </a:ext>
            </a:extLst>
          </p:cNvPr>
          <p:cNvSpPr txBox="1"/>
          <p:nvPr/>
        </p:nvSpPr>
        <p:spPr>
          <a:xfrm>
            <a:off x="849701" y="1257210"/>
            <a:ext cx="10278373" cy="369332"/>
          </a:xfrm>
          <a:prstGeom prst="rect">
            <a:avLst/>
          </a:prstGeom>
          <a:noFill/>
        </p:spPr>
        <p:txBody>
          <a:bodyPr wrap="square">
            <a:spAutoFit/>
          </a:bodyPr>
          <a:lstStyle/>
          <a:p>
            <a:pPr algn="l" rtl="0" fontAlgn="base">
              <a:buNone/>
            </a:pPr>
            <a:r>
              <a:rPr lang="fr-FR" sz="1800" b="0" i="0" dirty="0">
                <a:solidFill>
                  <a:srgbClr val="000000"/>
                </a:solidFill>
                <a:effectLst/>
                <a:latin typeface="Century Gothic" panose="020B0502020202020204" pitchFamily="34" charset="0"/>
              </a:rPr>
              <a:t>​</a:t>
            </a:r>
            <a:endParaRPr lang="en-US" b="0" i="0" dirty="0">
              <a:solidFill>
                <a:srgbClr val="000000"/>
              </a:solidFill>
              <a:effectLst/>
            </a:endParaRPr>
          </a:p>
        </p:txBody>
      </p:sp>
      <p:sp>
        <p:nvSpPr>
          <p:cNvPr id="2" name="ZoneTexte 1">
            <a:extLst>
              <a:ext uri="{FF2B5EF4-FFF2-40B4-BE49-F238E27FC236}">
                <a16:creationId xmlns:a16="http://schemas.microsoft.com/office/drawing/2014/main" id="{42C7622A-1793-4483-3B3B-7C145A12E1F5}"/>
              </a:ext>
            </a:extLst>
          </p:cNvPr>
          <p:cNvSpPr txBox="1"/>
          <p:nvPr/>
        </p:nvSpPr>
        <p:spPr>
          <a:xfrm>
            <a:off x="218785" y="438912"/>
            <a:ext cx="3041025" cy="369332"/>
          </a:xfrm>
          <a:prstGeom prst="rect">
            <a:avLst/>
          </a:prstGeom>
        </p:spPr>
        <p:txBody>
          <a:bodyPr wrap="none" rtlCol="0">
            <a:spAutoFit/>
          </a:bodyPr>
          <a:lstStyle/>
          <a:p>
            <a:pPr marL="285750" indent="-285750">
              <a:buFont typeface="Arial" panose="020B0604020202020204" pitchFamily="34" charset="0"/>
              <a:buChar char="•"/>
            </a:pPr>
            <a:r>
              <a:rPr lang="fr-FR" dirty="0"/>
              <a:t>Télédéclaration des loyers</a:t>
            </a:r>
          </a:p>
        </p:txBody>
      </p:sp>
      <p:pic>
        <p:nvPicPr>
          <p:cNvPr id="4" name="Image 3">
            <a:extLst>
              <a:ext uri="{FF2B5EF4-FFF2-40B4-BE49-F238E27FC236}">
                <a16:creationId xmlns:a16="http://schemas.microsoft.com/office/drawing/2014/main" id="{5F512A84-BA18-5DE8-ED39-341F3E22057D}"/>
              </a:ext>
            </a:extLst>
          </p:cNvPr>
          <p:cNvPicPr>
            <a:picLocks noChangeAspect="1"/>
          </p:cNvPicPr>
          <p:nvPr/>
        </p:nvPicPr>
        <p:blipFill>
          <a:blip r:embed="rId3"/>
          <a:stretch>
            <a:fillRect/>
          </a:stretch>
        </p:blipFill>
        <p:spPr>
          <a:xfrm>
            <a:off x="320040" y="1146625"/>
            <a:ext cx="11128074" cy="5087752"/>
          </a:xfrm>
          <a:prstGeom prst="rect">
            <a:avLst/>
          </a:prstGeom>
        </p:spPr>
      </p:pic>
    </p:spTree>
    <p:extLst>
      <p:ext uri="{BB962C8B-B14F-4D97-AF65-F5344CB8AC3E}">
        <p14:creationId xmlns:p14="http://schemas.microsoft.com/office/powerpoint/2010/main" val="947454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71262-40AB-830A-41B4-F2A219D2576D}"/>
            </a:ext>
          </a:extLst>
        </p:cNvPr>
        <p:cNvGrpSpPr/>
        <p:nvPr/>
      </p:nvGrpSpPr>
      <p:grpSpPr>
        <a:xfrm>
          <a:off x="0" y="0"/>
          <a:ext cx="0" cy="0"/>
          <a:chOff x="0" y="0"/>
          <a:chExt cx="0" cy="0"/>
        </a:xfrm>
      </p:grpSpPr>
      <p:sp>
        <p:nvSpPr>
          <p:cNvPr id="2" name="Ellipse 1">
            <a:extLst>
              <a:ext uri="{FF2B5EF4-FFF2-40B4-BE49-F238E27FC236}">
                <a16:creationId xmlns:a16="http://schemas.microsoft.com/office/drawing/2014/main" id="{EDC2CAF9-E385-90F3-172E-DA243F3E69D7}"/>
              </a:ext>
            </a:extLst>
          </p:cNvPr>
          <p:cNvSpPr/>
          <p:nvPr/>
        </p:nvSpPr>
        <p:spPr>
          <a:xfrm>
            <a:off x="5532121" y="2679192"/>
            <a:ext cx="5308716" cy="2313432"/>
          </a:xfrm>
          <a:prstGeom prst="ellipse">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itre 23">
            <a:extLst>
              <a:ext uri="{FF2B5EF4-FFF2-40B4-BE49-F238E27FC236}">
                <a16:creationId xmlns:a16="http://schemas.microsoft.com/office/drawing/2014/main" id="{8851E8BF-628E-97B0-5526-714E21DD33D1}"/>
              </a:ext>
            </a:extLst>
          </p:cNvPr>
          <p:cNvSpPr>
            <a:spLocks noGrp="1"/>
          </p:cNvSpPr>
          <p:nvPr>
            <p:ph type="title"/>
          </p:nvPr>
        </p:nvSpPr>
        <p:spPr>
          <a:xfrm>
            <a:off x="5785139" y="141525"/>
            <a:ext cx="5055698" cy="1325563"/>
          </a:xfrm>
        </p:spPr>
        <p:txBody>
          <a:bodyPr rtlCol="0"/>
          <a:lstStyle>
            <a:defPPr>
              <a:defRPr lang="fr-FR"/>
            </a:defPPr>
          </a:lstStyle>
          <a:p>
            <a:r>
              <a:rPr lang="fr-FR" b="0"/>
              <a:t>Vos questions ?​</a:t>
            </a:r>
            <a:endParaRPr lang="fr-FR"/>
          </a:p>
        </p:txBody>
      </p:sp>
      <p:sp>
        <p:nvSpPr>
          <p:cNvPr id="3" name="ZoneTexte 2">
            <a:extLst>
              <a:ext uri="{FF2B5EF4-FFF2-40B4-BE49-F238E27FC236}">
                <a16:creationId xmlns:a16="http://schemas.microsoft.com/office/drawing/2014/main" id="{FAAAD537-47C2-E0A3-23CE-F3760F691015}"/>
              </a:ext>
            </a:extLst>
          </p:cNvPr>
          <p:cNvSpPr txBox="1"/>
          <p:nvPr/>
        </p:nvSpPr>
        <p:spPr>
          <a:xfrm>
            <a:off x="6171178" y="3109936"/>
            <a:ext cx="4539652" cy="1569660"/>
          </a:xfrm>
          <a:prstGeom prst="rect">
            <a:avLst/>
          </a:prstGeom>
          <a:noFill/>
        </p:spPr>
        <p:txBody>
          <a:bodyPr wrap="square">
            <a:spAutoFit/>
          </a:bodyPr>
          <a:lstStyle/>
          <a:p>
            <a:r>
              <a:rPr lang="fr-FR" sz="3200" b="1" i="1" u="sng" strike="noStrike" dirty="0">
                <a:solidFill>
                  <a:srgbClr val="000000"/>
                </a:solidFill>
                <a:effectLst/>
                <a:latin typeface="Posterama" panose="020B0504020200020000" pitchFamily="34" charset="0"/>
              </a:rPr>
              <a:t>Prochaine réunion</a:t>
            </a:r>
          </a:p>
          <a:p>
            <a:endParaRPr lang="fr-FR" sz="3200" b="1" dirty="0">
              <a:solidFill>
                <a:srgbClr val="000000"/>
              </a:solidFill>
              <a:latin typeface="Posterama" panose="020B0504020200020000" pitchFamily="34" charset="0"/>
            </a:endParaRPr>
          </a:p>
          <a:p>
            <a:r>
              <a:rPr lang="fr-FR" sz="3200" b="1" dirty="0">
                <a:solidFill>
                  <a:srgbClr val="000000"/>
                </a:solidFill>
                <a:latin typeface="Posterama" panose="020B0504020200020000" pitchFamily="34" charset="0"/>
              </a:rPr>
              <a:t>Le 9 janvier 2026</a:t>
            </a:r>
            <a:endParaRPr lang="fr-FR" sz="3200" b="1" dirty="0"/>
          </a:p>
        </p:txBody>
      </p:sp>
    </p:spTree>
    <p:extLst>
      <p:ext uri="{BB962C8B-B14F-4D97-AF65-F5344CB8AC3E}">
        <p14:creationId xmlns:p14="http://schemas.microsoft.com/office/powerpoint/2010/main" val="312478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23">
            <a:extLst>
              <a:ext uri="{FF2B5EF4-FFF2-40B4-BE49-F238E27FC236}">
                <a16:creationId xmlns:a16="http://schemas.microsoft.com/office/drawing/2014/main" id="{AD2C8D04-263D-9589-1CFF-A5968D7C33D7}"/>
              </a:ext>
            </a:extLst>
          </p:cNvPr>
          <p:cNvSpPr>
            <a:spLocks noGrp="1"/>
          </p:cNvSpPr>
          <p:nvPr>
            <p:ph type="title"/>
          </p:nvPr>
        </p:nvSpPr>
        <p:spPr/>
        <p:txBody>
          <a:bodyPr rtlCol="0"/>
          <a:lstStyle>
            <a:defPPr>
              <a:defRPr lang="fr-FR"/>
            </a:defPPr>
          </a:lstStyle>
          <a:p>
            <a:pPr rtl="0"/>
            <a:r>
              <a:rPr lang="fr-FR"/>
              <a:t>Merci</a:t>
            </a:r>
          </a:p>
        </p:txBody>
      </p:sp>
    </p:spTree>
    <p:extLst>
      <p:ext uri="{BB962C8B-B14F-4D97-AF65-F5344CB8AC3E}">
        <p14:creationId xmlns:p14="http://schemas.microsoft.com/office/powerpoint/2010/main" val="529279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9899-4B2B-60D0-2E4F-07DE95DD0A94}"/>
            </a:ext>
          </a:extLst>
        </p:cNvPr>
        <p:cNvGrpSpPr/>
        <p:nvPr/>
      </p:nvGrpSpPr>
      <p:grpSpPr>
        <a:xfrm>
          <a:off x="0" y="0"/>
          <a:ext cx="0" cy="0"/>
          <a:chOff x="0" y="0"/>
          <a:chExt cx="0" cy="0"/>
        </a:xfrm>
      </p:grpSpPr>
      <p:sp>
        <p:nvSpPr>
          <p:cNvPr id="9" name="Rectangle : coins arrondis 8">
            <a:extLst>
              <a:ext uri="{FF2B5EF4-FFF2-40B4-BE49-F238E27FC236}">
                <a16:creationId xmlns:a16="http://schemas.microsoft.com/office/drawing/2014/main" id="{D96E8C73-9DF3-F12A-0213-FFFC06564485}"/>
              </a:ext>
            </a:extLst>
          </p:cNvPr>
          <p:cNvSpPr/>
          <p:nvPr/>
        </p:nvSpPr>
        <p:spPr>
          <a:xfrm>
            <a:off x="657247" y="420624"/>
            <a:ext cx="5917289" cy="646331"/>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09E89DE-7183-4E89-02B3-2AD942281FE3}"/>
              </a:ext>
            </a:extLst>
          </p:cNvPr>
          <p:cNvSpPr txBox="1"/>
          <p:nvPr/>
        </p:nvSpPr>
        <p:spPr>
          <a:xfrm>
            <a:off x="781812" y="588002"/>
            <a:ext cx="6099048" cy="646331"/>
          </a:xfrm>
          <a:prstGeom prst="rect">
            <a:avLst/>
          </a:prstGeom>
          <a:noFill/>
        </p:spPr>
        <p:txBody>
          <a:bodyPr wrap="square">
            <a:spAutoFit/>
          </a:bodyPr>
          <a:lstStyle/>
          <a:p>
            <a:r>
              <a:rPr lang="fr-FR" dirty="0"/>
              <a:t>- Prime de Noël ou prime exceptionnelle de fin d’année</a:t>
            </a:r>
          </a:p>
          <a:p>
            <a:endParaRPr lang="fr-FR" dirty="0"/>
          </a:p>
        </p:txBody>
      </p:sp>
      <p:sp>
        <p:nvSpPr>
          <p:cNvPr id="10" name="Ellipse 9">
            <a:extLst>
              <a:ext uri="{FF2B5EF4-FFF2-40B4-BE49-F238E27FC236}">
                <a16:creationId xmlns:a16="http://schemas.microsoft.com/office/drawing/2014/main" id="{B5205216-F67E-3415-2969-DEC4476E326B}"/>
              </a:ext>
            </a:extLst>
          </p:cNvPr>
          <p:cNvSpPr/>
          <p:nvPr/>
        </p:nvSpPr>
        <p:spPr>
          <a:xfrm>
            <a:off x="687166" y="2112638"/>
            <a:ext cx="2250545" cy="85323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Pour qui ?</a:t>
            </a:r>
          </a:p>
        </p:txBody>
      </p:sp>
      <p:sp>
        <p:nvSpPr>
          <p:cNvPr id="11" name="Ellipse 10">
            <a:extLst>
              <a:ext uri="{FF2B5EF4-FFF2-40B4-BE49-F238E27FC236}">
                <a16:creationId xmlns:a16="http://schemas.microsoft.com/office/drawing/2014/main" id="{B691F3AD-3D49-3E9E-059F-D06E1FEA1951}"/>
              </a:ext>
            </a:extLst>
          </p:cNvPr>
          <p:cNvSpPr/>
          <p:nvPr/>
        </p:nvSpPr>
        <p:spPr>
          <a:xfrm>
            <a:off x="781812" y="1195676"/>
            <a:ext cx="1948793" cy="853237"/>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C’est quoi ?</a:t>
            </a:r>
          </a:p>
        </p:txBody>
      </p:sp>
      <p:sp>
        <p:nvSpPr>
          <p:cNvPr id="12" name="Ellipse 11">
            <a:extLst>
              <a:ext uri="{FF2B5EF4-FFF2-40B4-BE49-F238E27FC236}">
                <a16:creationId xmlns:a16="http://schemas.microsoft.com/office/drawing/2014/main" id="{950F03FE-8FD0-A159-83F0-A9F9A80C4811}"/>
              </a:ext>
            </a:extLst>
          </p:cNvPr>
          <p:cNvSpPr/>
          <p:nvPr/>
        </p:nvSpPr>
        <p:spPr>
          <a:xfrm>
            <a:off x="4695444" y="4195214"/>
            <a:ext cx="1879092" cy="957322"/>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Combien ?</a:t>
            </a:r>
          </a:p>
        </p:txBody>
      </p:sp>
      <p:sp>
        <p:nvSpPr>
          <p:cNvPr id="13" name="Ellipse 12">
            <a:extLst>
              <a:ext uri="{FF2B5EF4-FFF2-40B4-BE49-F238E27FC236}">
                <a16:creationId xmlns:a16="http://schemas.microsoft.com/office/drawing/2014/main" id="{BA7FE6D6-EA17-4E9D-719A-8F82D7B7D497}"/>
              </a:ext>
            </a:extLst>
          </p:cNvPr>
          <p:cNvSpPr/>
          <p:nvPr/>
        </p:nvSpPr>
        <p:spPr>
          <a:xfrm>
            <a:off x="941630" y="3153462"/>
            <a:ext cx="1629156" cy="738664"/>
          </a:xfrm>
          <a:prstGeom prst="ellipse">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Quand ?</a:t>
            </a:r>
          </a:p>
        </p:txBody>
      </p:sp>
      <p:sp>
        <p:nvSpPr>
          <p:cNvPr id="15" name="ZoneTexte 14">
            <a:extLst>
              <a:ext uri="{FF2B5EF4-FFF2-40B4-BE49-F238E27FC236}">
                <a16:creationId xmlns:a16="http://schemas.microsoft.com/office/drawing/2014/main" id="{54B32AB4-9FE5-727C-B598-40665F5D4F9D}"/>
              </a:ext>
            </a:extLst>
          </p:cNvPr>
          <p:cNvSpPr txBox="1"/>
          <p:nvPr/>
        </p:nvSpPr>
        <p:spPr>
          <a:xfrm>
            <a:off x="2756915" y="1178861"/>
            <a:ext cx="7894320" cy="738664"/>
          </a:xfrm>
          <a:prstGeom prst="rect">
            <a:avLst/>
          </a:prstGeom>
          <a:noFill/>
        </p:spPr>
        <p:txBody>
          <a:bodyPr wrap="square">
            <a:spAutoFit/>
          </a:bodyPr>
          <a:lstStyle/>
          <a:p>
            <a:r>
              <a:rPr lang="fr-FR" sz="1400" b="0" i="0" dirty="0">
                <a:solidFill>
                  <a:srgbClr val="212529"/>
                </a:solidFill>
                <a:effectLst/>
                <a:latin typeface="Roboto" panose="02000000000000000000" pitchFamily="2" charset="0"/>
              </a:rPr>
              <a:t>C’est une aide de l'État versée par la Caf, la MSA et France Travail à certains bénéficiaires de minima sociaux. Son montant varie en fonction de la composition du foyer. Elle est versée de manière automatique. Il n’y a aucune démarche à effectuer pour la percevoir. </a:t>
            </a:r>
            <a:endParaRPr lang="fr-FR" sz="1400" dirty="0"/>
          </a:p>
        </p:txBody>
      </p:sp>
      <p:sp>
        <p:nvSpPr>
          <p:cNvPr id="16" name="ZoneTexte 15">
            <a:extLst>
              <a:ext uri="{FF2B5EF4-FFF2-40B4-BE49-F238E27FC236}">
                <a16:creationId xmlns:a16="http://schemas.microsoft.com/office/drawing/2014/main" id="{D0D7ED9F-5A5F-3F8B-17D4-2DEDCD5F7EE6}"/>
              </a:ext>
            </a:extLst>
          </p:cNvPr>
          <p:cNvSpPr txBox="1"/>
          <p:nvPr/>
        </p:nvSpPr>
        <p:spPr>
          <a:xfrm>
            <a:off x="2937711" y="2055429"/>
            <a:ext cx="7894320" cy="1508105"/>
          </a:xfrm>
          <a:prstGeom prst="rect">
            <a:avLst/>
          </a:prstGeom>
        </p:spPr>
        <p:txBody>
          <a:bodyPr wrap="square" rtlCol="0">
            <a:spAutoFit/>
          </a:bodyPr>
          <a:lstStyle/>
          <a:p>
            <a:r>
              <a:rPr lang="fr-FR" sz="1400" dirty="0">
                <a:latin typeface="Roboto" panose="02000000000000000000" pitchFamily="2" charset="0"/>
                <a:ea typeface="Roboto" panose="02000000000000000000" pitchFamily="2" charset="0"/>
                <a:cs typeface="Roboto" panose="02000000000000000000" pitchFamily="2" charset="0"/>
              </a:rPr>
              <a:t>Pour les bénéficiaires, en novembre ou décembre 2025 : </a:t>
            </a:r>
          </a:p>
          <a:p>
            <a:r>
              <a:rPr lang="fr-FR" sz="1400" dirty="0">
                <a:latin typeface="Roboto" panose="02000000000000000000" pitchFamily="2" charset="0"/>
                <a:ea typeface="Roboto" panose="02000000000000000000" pitchFamily="2" charset="0"/>
                <a:cs typeface="Roboto" panose="02000000000000000000" pitchFamily="2" charset="0"/>
              </a:rPr>
              <a:t>- Le revenu de solidarité active (RSA) versé par la CAF,</a:t>
            </a:r>
          </a:p>
          <a:p>
            <a:r>
              <a:rPr lang="fr-FR" sz="1400" dirty="0">
                <a:latin typeface="Roboto" panose="02000000000000000000" pitchFamily="2" charset="0"/>
                <a:ea typeface="Roboto" panose="02000000000000000000" pitchFamily="2" charset="0"/>
                <a:cs typeface="Roboto" panose="02000000000000000000" pitchFamily="2" charset="0"/>
              </a:rPr>
              <a:t>- L'allocation de solidarité spécifique (ASS) versée par France Travail,</a:t>
            </a:r>
          </a:p>
          <a:p>
            <a:r>
              <a:rPr lang="fr-FR" sz="1400" dirty="0">
                <a:latin typeface="Roboto" panose="02000000000000000000" pitchFamily="2" charset="0"/>
                <a:ea typeface="Roboto" panose="02000000000000000000" pitchFamily="2" charset="0"/>
                <a:cs typeface="Roboto" panose="02000000000000000000" pitchFamily="2" charset="0"/>
              </a:rPr>
              <a:t>- L'allocation équivalent retraite (AER) versée par France Travail. </a:t>
            </a:r>
          </a:p>
          <a:p>
            <a:br>
              <a:rPr lang="fr-FR" dirty="0"/>
            </a:br>
            <a:endParaRPr lang="fr-FR" sz="1800" dirty="0">
              <a:solidFill>
                <a:prstClr val="white"/>
              </a:solidFill>
              <a:latin typeface="Posterama" panose="020B0504020200020000" pitchFamily="34" charset="0"/>
              <a:ea typeface="微软雅黑"/>
              <a:cs typeface="Posterama" panose="020B0504020200020000" pitchFamily="34" charset="0"/>
            </a:endParaRPr>
          </a:p>
        </p:txBody>
      </p:sp>
      <p:sp>
        <p:nvSpPr>
          <p:cNvPr id="18" name="ZoneTexte 17">
            <a:extLst>
              <a:ext uri="{FF2B5EF4-FFF2-40B4-BE49-F238E27FC236}">
                <a16:creationId xmlns:a16="http://schemas.microsoft.com/office/drawing/2014/main" id="{A7AAA105-CE09-5CE0-541E-135282F67EC8}"/>
              </a:ext>
            </a:extLst>
          </p:cNvPr>
          <p:cNvSpPr txBox="1"/>
          <p:nvPr/>
        </p:nvSpPr>
        <p:spPr>
          <a:xfrm>
            <a:off x="173736" y="4079713"/>
            <a:ext cx="3785616" cy="2739211"/>
          </a:xfrm>
          <a:prstGeom prst="rect">
            <a:avLst/>
          </a:prstGeom>
          <a:noFill/>
        </p:spPr>
        <p:txBody>
          <a:bodyPr wrap="square">
            <a:spAutoFit/>
          </a:bodyPr>
          <a:lstStyle/>
          <a:p>
            <a:r>
              <a:rPr lang="fr-FR" sz="1400" dirty="0">
                <a:latin typeface="Roboto" panose="02000000000000000000" pitchFamily="2" charset="0"/>
                <a:ea typeface="Roboto" panose="02000000000000000000" pitchFamily="2" charset="0"/>
                <a:cs typeface="Roboto" panose="02000000000000000000" pitchFamily="2" charset="0"/>
              </a:rPr>
              <a:t>Elle est versée une seule fois par foyer à partir :  </a:t>
            </a:r>
          </a:p>
          <a:p>
            <a:endParaRPr lang="fr-FR" sz="1400" dirty="0">
              <a:latin typeface="Roboto" panose="02000000000000000000" pitchFamily="2" charset="0"/>
              <a:ea typeface="Roboto" panose="02000000000000000000" pitchFamily="2" charset="0"/>
              <a:cs typeface="Roboto" panose="02000000000000000000" pitchFamily="2" charset="0"/>
            </a:endParaRPr>
          </a:p>
          <a:p>
            <a:pPr marL="285750" indent="-285750">
              <a:buFontTx/>
              <a:buChar char="-"/>
            </a:pPr>
            <a:r>
              <a:rPr lang="fr-FR" sz="1400" dirty="0">
                <a:latin typeface="Roboto" panose="02000000000000000000" pitchFamily="2" charset="0"/>
                <a:ea typeface="Roboto" panose="02000000000000000000" pitchFamily="2" charset="0"/>
                <a:cs typeface="Roboto" panose="02000000000000000000" pitchFamily="2" charset="0"/>
              </a:rPr>
              <a:t>du </a:t>
            </a:r>
            <a:r>
              <a:rPr lang="fr-FR" sz="1400" b="1" dirty="0">
                <a:latin typeface="Roboto" panose="02000000000000000000" pitchFamily="2" charset="0"/>
                <a:ea typeface="Roboto" panose="02000000000000000000" pitchFamily="2" charset="0"/>
                <a:cs typeface="Roboto" panose="02000000000000000000" pitchFamily="2" charset="0"/>
              </a:rPr>
              <a:t>16 décembre 2025 </a:t>
            </a:r>
            <a:r>
              <a:rPr lang="fr-FR" sz="1400" dirty="0">
                <a:latin typeface="Roboto" panose="02000000000000000000" pitchFamily="2" charset="0"/>
                <a:ea typeface="Roboto" panose="02000000000000000000" pitchFamily="2" charset="0"/>
                <a:cs typeface="Roboto" panose="02000000000000000000" pitchFamily="2" charset="0"/>
              </a:rPr>
              <a:t>pour les personnes qui sont bénéficiaires du RSA, de l’ASS ou de l’AER au mois de</a:t>
            </a:r>
            <a:r>
              <a:rPr lang="fr-FR" sz="1400" b="1" dirty="0">
                <a:latin typeface="Roboto" panose="02000000000000000000" pitchFamily="2" charset="0"/>
                <a:ea typeface="Roboto" panose="02000000000000000000" pitchFamily="2" charset="0"/>
                <a:cs typeface="Roboto" panose="02000000000000000000" pitchFamily="2" charset="0"/>
              </a:rPr>
              <a:t> novembre 2025,</a:t>
            </a:r>
          </a:p>
          <a:p>
            <a:r>
              <a:rPr lang="fr-FR" sz="1400" dirty="0">
                <a:latin typeface="Roboto" panose="02000000000000000000" pitchFamily="2" charset="0"/>
                <a:ea typeface="Roboto" panose="02000000000000000000" pitchFamily="2" charset="0"/>
                <a:cs typeface="Roboto" panose="02000000000000000000" pitchFamily="2" charset="0"/>
              </a:rPr>
              <a:t> </a:t>
            </a:r>
          </a:p>
          <a:p>
            <a:pPr marL="285750" indent="-285750">
              <a:buFontTx/>
              <a:buChar char="-"/>
            </a:pPr>
            <a:r>
              <a:rPr lang="fr-FR" sz="1400" dirty="0">
                <a:latin typeface="Roboto" panose="02000000000000000000" pitchFamily="2" charset="0"/>
                <a:ea typeface="Roboto" panose="02000000000000000000" pitchFamily="2" charset="0"/>
                <a:cs typeface="Roboto" panose="02000000000000000000" pitchFamily="2" charset="0"/>
              </a:rPr>
              <a:t>de </a:t>
            </a:r>
            <a:r>
              <a:rPr lang="fr-FR" sz="1400" b="1" dirty="0">
                <a:latin typeface="Roboto" panose="02000000000000000000" pitchFamily="2" charset="0"/>
                <a:ea typeface="Roboto" panose="02000000000000000000" pitchFamily="2" charset="0"/>
                <a:cs typeface="Roboto" panose="02000000000000000000" pitchFamily="2" charset="0"/>
              </a:rPr>
              <a:t>janvier 2026 </a:t>
            </a:r>
            <a:r>
              <a:rPr lang="fr-FR" sz="1400" dirty="0">
                <a:latin typeface="Roboto" panose="02000000000000000000" pitchFamily="2" charset="0"/>
                <a:ea typeface="Roboto" panose="02000000000000000000" pitchFamily="2" charset="0"/>
                <a:cs typeface="Roboto" panose="02000000000000000000" pitchFamily="2" charset="0"/>
              </a:rPr>
              <a:t>pour les bénéficiaires de ces aides dont le droit a débuté en </a:t>
            </a:r>
            <a:r>
              <a:rPr lang="fr-FR" sz="1400" b="1" dirty="0">
                <a:latin typeface="Roboto" panose="02000000000000000000" pitchFamily="2" charset="0"/>
                <a:ea typeface="Roboto" panose="02000000000000000000" pitchFamily="2" charset="0"/>
                <a:cs typeface="Roboto" panose="02000000000000000000" pitchFamily="2" charset="0"/>
              </a:rPr>
              <a:t>décembre 2025</a:t>
            </a:r>
            <a:r>
              <a:rPr lang="fr-FR" sz="1400" dirty="0">
                <a:latin typeface="Roboto" panose="02000000000000000000" pitchFamily="2" charset="0"/>
                <a:ea typeface="Roboto" panose="02000000000000000000" pitchFamily="2" charset="0"/>
                <a:cs typeface="Roboto" panose="02000000000000000000" pitchFamily="2" charset="0"/>
              </a:rPr>
              <a:t>.  </a:t>
            </a:r>
          </a:p>
          <a:p>
            <a:pPr marL="285750" indent="-285750">
              <a:buFontTx/>
              <a:buChar char="-"/>
            </a:pPr>
            <a:endParaRPr lang="fr-FR" sz="1400" dirty="0">
              <a:latin typeface="Roboto" panose="02000000000000000000" pitchFamily="2" charset="0"/>
              <a:ea typeface="Roboto" panose="02000000000000000000" pitchFamily="2" charset="0"/>
              <a:cs typeface="Roboto" panose="02000000000000000000" pitchFamily="2" charset="0"/>
            </a:endParaRPr>
          </a:p>
          <a:p>
            <a:r>
              <a:rPr lang="fr-FR" dirty="0"/>
              <a:t> </a:t>
            </a:r>
          </a:p>
        </p:txBody>
      </p:sp>
      <p:pic>
        <p:nvPicPr>
          <p:cNvPr id="22" name="Image 21">
            <a:extLst>
              <a:ext uri="{FF2B5EF4-FFF2-40B4-BE49-F238E27FC236}">
                <a16:creationId xmlns:a16="http://schemas.microsoft.com/office/drawing/2014/main" id="{ABD5FFBF-4439-C1E7-B2B9-C91D4F144514}"/>
              </a:ext>
            </a:extLst>
          </p:cNvPr>
          <p:cNvPicPr>
            <a:picLocks noChangeAspect="1"/>
          </p:cNvPicPr>
          <p:nvPr/>
        </p:nvPicPr>
        <p:blipFill>
          <a:blip r:embed="rId3"/>
          <a:stretch>
            <a:fillRect/>
          </a:stretch>
        </p:blipFill>
        <p:spPr>
          <a:xfrm>
            <a:off x="6880860" y="3153462"/>
            <a:ext cx="2993898" cy="3496370"/>
          </a:xfrm>
          <a:prstGeom prst="rect">
            <a:avLst/>
          </a:prstGeom>
        </p:spPr>
      </p:pic>
    </p:spTree>
    <p:extLst>
      <p:ext uri="{BB962C8B-B14F-4D97-AF65-F5344CB8AC3E}">
        <p14:creationId xmlns:p14="http://schemas.microsoft.com/office/powerpoint/2010/main" val="96070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E085-C5EB-4F60-A525-379A9367E5DA}"/>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DCEB5A7F-7E23-8AE9-8924-D17FB0D343E9}"/>
              </a:ext>
            </a:extLst>
          </p:cNvPr>
          <p:cNvSpPr/>
          <p:nvPr/>
        </p:nvSpPr>
        <p:spPr>
          <a:xfrm>
            <a:off x="562356" y="424580"/>
            <a:ext cx="7493508" cy="492329"/>
          </a:xfrm>
          <a:prstGeom prst="roundRect">
            <a:avLst/>
          </a:prstGeom>
          <a:solidFill>
            <a:schemeClr val="accent2">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Réforme Complément Libre Choix du Mode de Garde : résidence alternée</a:t>
            </a:r>
          </a:p>
        </p:txBody>
      </p:sp>
      <p:sp>
        <p:nvSpPr>
          <p:cNvPr id="3" name="ZoneTexte 2">
            <a:extLst>
              <a:ext uri="{FF2B5EF4-FFF2-40B4-BE49-F238E27FC236}">
                <a16:creationId xmlns:a16="http://schemas.microsoft.com/office/drawing/2014/main" id="{6AC1F88C-0BEB-4962-DB17-7BD6AF9F6B27}"/>
              </a:ext>
            </a:extLst>
          </p:cNvPr>
          <p:cNvSpPr txBox="1"/>
          <p:nvPr/>
        </p:nvSpPr>
        <p:spPr>
          <a:xfrm>
            <a:off x="562356" y="1383530"/>
            <a:ext cx="11629644" cy="5355312"/>
          </a:xfrm>
          <a:prstGeom prst="rect">
            <a:avLst/>
          </a:prstGeom>
          <a:noFill/>
        </p:spPr>
        <p:txBody>
          <a:bodyPr wrap="square">
            <a:spAutoFit/>
          </a:bodyPr>
          <a:lstStyle/>
          <a:p>
            <a:pPr algn="l"/>
            <a:r>
              <a:rPr lang="fr-FR" b="1" i="0" dirty="0">
                <a:solidFill>
                  <a:srgbClr val="2A2F30"/>
                </a:solidFill>
                <a:effectLst/>
                <a:latin typeface="Roboto" panose="02000000000000000000" pitchFamily="2" charset="0"/>
              </a:rPr>
              <a:t>Le CMG enfin accessible pour chaque parent</a:t>
            </a:r>
          </a:p>
          <a:p>
            <a:r>
              <a:rPr lang="fr-FR" dirty="0"/>
              <a:t>À partir du 1er décembre, le complément de libre choix du mode de garde (CMG) peut être versé indépendamment à chacun des deux parents, à condition qu’ils fassent garder leurs enfants par un assistant maternel agréé ou une garde d’enfant à domicile. </a:t>
            </a:r>
          </a:p>
          <a:p>
            <a:endParaRPr lang="fr-FR" b="1" i="0" dirty="0">
              <a:solidFill>
                <a:srgbClr val="2A2F30"/>
              </a:solidFill>
              <a:effectLst/>
              <a:latin typeface="Roboto" panose="02000000000000000000" pitchFamily="2" charset="0"/>
            </a:endParaRPr>
          </a:p>
          <a:p>
            <a:pPr lvl="0" eaLnBrk="0" fontAlgn="base" hangingPunct="0">
              <a:spcBef>
                <a:spcPct val="0"/>
              </a:spcBef>
              <a:spcAft>
                <a:spcPct val="0"/>
              </a:spcAft>
            </a:pPr>
            <a:r>
              <a:rPr lang="fr-FR" altLang="fr-FR" b="1" dirty="0">
                <a:solidFill>
                  <a:srgbClr val="212529"/>
                </a:solidFill>
                <a:latin typeface="Roboto" panose="02000000000000000000" pitchFamily="2" charset="0"/>
                <a:ea typeface="Roboto" panose="02000000000000000000" pitchFamily="2" charset="0"/>
                <a:cs typeface="Roboto" panose="02000000000000000000" pitchFamily="2" charset="0"/>
              </a:rPr>
              <a:t>Ce qui change en décembre</a:t>
            </a:r>
          </a:p>
          <a:p>
            <a:pPr lvl="0" eaLnBrk="0" fontAlgn="base" hangingPunct="0">
              <a:spcBef>
                <a:spcPct val="0"/>
              </a:spcBef>
              <a:spcAft>
                <a:spcPct val="0"/>
              </a:spcAft>
            </a:pP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Jusqu’à présent, un seul parent pouvait bénéficier du CMG, même si chacun faisait garder l’enfant de son côté.</a:t>
            </a:r>
            <a:endParaRPr lang="fr-FR" altLang="fr-FR" dirty="0">
              <a:latin typeface="Roboto" panose="02000000000000000000" pitchFamily="2" charset="0"/>
              <a:ea typeface="Roboto" panose="02000000000000000000" pitchFamily="2" charset="0"/>
              <a:cs typeface="Roboto" panose="02000000000000000000" pitchFamily="2" charset="0"/>
            </a:endParaRPr>
          </a:p>
          <a:p>
            <a:pPr lvl="0" eaLnBrk="0" fontAlgn="base" hangingPunct="0">
              <a:spcBef>
                <a:spcPct val="0"/>
              </a:spcBef>
              <a:spcAft>
                <a:spcPct val="0"/>
              </a:spcAft>
            </a:pP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Cette situation évolue : dès le 1er décembre, chaque parent peut percevoir le CMG selon sa propre situation, sous réserve de remplir toutes les conditions nécessaires. Il ne s’agit pas d’un partage du montant mais bien d’une aide distincte pour chaque parent.</a:t>
            </a:r>
            <a:endParaRPr lang="fr-FR" altLang="fr-FR" dirty="0">
              <a:latin typeface="Roboto" panose="02000000000000000000" pitchFamily="2" charset="0"/>
              <a:ea typeface="Roboto" panose="02000000000000000000" pitchFamily="2" charset="0"/>
              <a:cs typeface="Roboto" panose="02000000000000000000" pitchFamily="2" charset="0"/>
            </a:endParaRPr>
          </a:p>
          <a:p>
            <a:pPr lvl="0" eaLnBrk="0" fontAlgn="base" hangingPunct="0">
              <a:spcBef>
                <a:spcPct val="0"/>
              </a:spcBef>
              <a:spcAft>
                <a:spcPct val="0"/>
              </a:spcAft>
            </a:pP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Exemple : le parent A perçoit 200 € de CMG avant le 1er décembre, ce montant n’est pas partagé avec le parent B. Le parent A conserve les 200 € de CMG et le parent B perçoit un montant calculé selon sa propre situation.</a:t>
            </a:r>
            <a:endParaRPr lang="fr-FR" altLang="fr-FR" dirty="0">
              <a:latin typeface="Roboto" panose="02000000000000000000" pitchFamily="2" charset="0"/>
              <a:ea typeface="Roboto" panose="02000000000000000000" pitchFamily="2" charset="0"/>
              <a:cs typeface="Roboto" panose="02000000000000000000" pitchFamily="2" charset="0"/>
            </a:endParaRPr>
          </a:p>
          <a:p>
            <a:pPr lvl="0" eaLnBrk="0" fontAlgn="base" hangingPunct="0">
              <a:spcBef>
                <a:spcPct val="0"/>
              </a:spcBef>
              <a:spcAft>
                <a:spcPct val="0"/>
              </a:spcAft>
            </a:pP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Le montant du CMG dépend alors :</a:t>
            </a:r>
            <a:endParaRPr lang="fr-FR" altLang="fr-FR" dirty="0">
              <a:latin typeface="Roboto" panose="02000000000000000000" pitchFamily="2" charset="0"/>
              <a:ea typeface="Roboto" panose="02000000000000000000" pitchFamily="2" charset="0"/>
              <a:cs typeface="Roboto" panose="02000000000000000000" pitchFamily="2" charset="0"/>
            </a:endParaRPr>
          </a:p>
          <a:p>
            <a:pPr lvl="0" eaLnBrk="0" fontAlgn="base" hangingPunct="0">
              <a:spcBef>
                <a:spcPct val="0"/>
              </a:spcBef>
              <a:spcAft>
                <a:spcPct val="0"/>
              </a:spcAft>
              <a:buFontTx/>
              <a:buChar char="•"/>
            </a:pP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des revenus mensuels du foyer,</a:t>
            </a:r>
          </a:p>
          <a:p>
            <a:pPr lvl="0" eaLnBrk="0" fontAlgn="base" hangingPunct="0">
              <a:spcBef>
                <a:spcPct val="0"/>
              </a:spcBef>
              <a:spcAft>
                <a:spcPct val="0"/>
              </a:spcAft>
              <a:buFontTx/>
              <a:buChar char="•"/>
            </a:pP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du nombre d’enfants à charge,</a:t>
            </a:r>
          </a:p>
          <a:p>
            <a:pPr lvl="0" eaLnBrk="0" fontAlgn="base" hangingPunct="0">
              <a:spcBef>
                <a:spcPct val="0"/>
              </a:spcBef>
              <a:spcAft>
                <a:spcPct val="0"/>
              </a:spcAft>
              <a:buFontTx/>
              <a:buChar char="•"/>
            </a:pP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du coût horaire de la garde choisie,</a:t>
            </a:r>
            <a:endParaRPr lang="fr-FR" altLang="fr-FR" i="1" dirty="0">
              <a:solidFill>
                <a:srgbClr val="212529"/>
              </a:solidFill>
              <a:latin typeface="Roboto" panose="02000000000000000000" pitchFamily="2" charset="0"/>
              <a:ea typeface="Roboto" panose="02000000000000000000" pitchFamily="2" charset="0"/>
              <a:cs typeface="Roboto" panose="02000000000000000000" pitchFamily="2" charset="0"/>
            </a:endParaRPr>
          </a:p>
          <a:p>
            <a:pPr lvl="0" eaLnBrk="0" fontAlgn="base" hangingPunct="0">
              <a:spcBef>
                <a:spcPct val="0"/>
              </a:spcBef>
              <a:spcAft>
                <a:spcPct val="0"/>
              </a:spcAft>
              <a:buFontTx/>
              <a:buChar char="•"/>
            </a:pPr>
            <a:r>
              <a:rPr lang="fr-FR" altLang="fr-FR" i="1" dirty="0">
                <a:solidFill>
                  <a:srgbClr val="212529"/>
                </a:solidFill>
                <a:latin typeface="Roboto" panose="02000000000000000000" pitchFamily="2" charset="0"/>
                <a:ea typeface="Roboto" panose="02000000000000000000" pitchFamily="2" charset="0"/>
                <a:cs typeface="Roboto" panose="02000000000000000000" pitchFamily="2" charset="0"/>
              </a:rPr>
              <a:t>du nombre d’heures de garde par mois.</a:t>
            </a:r>
          </a:p>
          <a:p>
            <a:pPr lvl="0" eaLnBrk="0" fontAlgn="base" hangingPunct="0">
              <a:spcBef>
                <a:spcPct val="0"/>
              </a:spcBef>
              <a:spcAft>
                <a:spcPct val="0"/>
              </a:spcAft>
            </a:pPr>
            <a:r>
              <a:rPr lang="fr-FR" altLang="fr-FR" i="1" dirty="0">
                <a:solidFill>
                  <a:srgbClr val="212529"/>
                </a:solidFill>
                <a:latin typeface="Roboto" panose="02000000000000000000" pitchFamily="2" charset="0"/>
                <a:ea typeface="Roboto" panose="02000000000000000000" pitchFamily="2" charset="0"/>
                <a:cs typeface="Roboto" panose="02000000000000000000" pitchFamily="2" charset="0"/>
              </a:rPr>
              <a:t>Ainsi, les montants peuvent varier d’un parent à l’autre. </a:t>
            </a:r>
            <a:endParaRPr lang="fr-FR" altLang="fr-FR" b="1" i="1" dirty="0">
              <a:solidFill>
                <a:srgbClr val="212529"/>
              </a:solidFill>
              <a:latin typeface="Roboto" panose="02000000000000000000" pitchFamily="2" charset="0"/>
              <a:ea typeface="Roboto" panose="02000000000000000000" pitchFamily="2" charset="0"/>
              <a:cs typeface="Roboto" panose="02000000000000000000" pitchFamily="2" charset="0"/>
            </a:endParaRPr>
          </a:p>
          <a:p>
            <a:endParaRPr lang="fr-FR" b="1" i="0" dirty="0">
              <a:solidFill>
                <a:srgbClr val="2A2F30"/>
              </a:solidFill>
              <a:effectLst/>
              <a:latin typeface="Roboto" panose="02000000000000000000" pitchFamily="2" charset="0"/>
            </a:endParaRPr>
          </a:p>
        </p:txBody>
      </p:sp>
    </p:spTree>
    <p:extLst>
      <p:ext uri="{BB962C8B-B14F-4D97-AF65-F5344CB8AC3E}">
        <p14:creationId xmlns:p14="http://schemas.microsoft.com/office/powerpoint/2010/main" val="25718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C1589-6A52-F546-5B11-65ECED2ECDCB}"/>
            </a:ext>
          </a:extLst>
        </p:cNvPr>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23FA1C0C-2EE2-AFC0-2FDF-DC1881D75D48}"/>
              </a:ext>
            </a:extLst>
          </p:cNvPr>
          <p:cNvSpPr/>
          <p:nvPr/>
        </p:nvSpPr>
        <p:spPr>
          <a:xfrm>
            <a:off x="562356" y="424580"/>
            <a:ext cx="7493508" cy="492329"/>
          </a:xfrm>
          <a:prstGeom prst="roundRect">
            <a:avLst/>
          </a:prstGeom>
          <a:solidFill>
            <a:schemeClr val="accent2">
              <a:lumMod val="40000"/>
              <a:lumOff val="6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dirty="0">
                <a:solidFill>
                  <a:schemeClr val="tx1"/>
                </a:solidFill>
              </a:rPr>
              <a:t>Réforme Complément Libre Choix du Mode de Garde : résidence alternée</a:t>
            </a:r>
          </a:p>
        </p:txBody>
      </p:sp>
      <p:sp>
        <p:nvSpPr>
          <p:cNvPr id="3" name="ZoneTexte 2">
            <a:extLst>
              <a:ext uri="{FF2B5EF4-FFF2-40B4-BE49-F238E27FC236}">
                <a16:creationId xmlns:a16="http://schemas.microsoft.com/office/drawing/2014/main" id="{F9A79BAB-0E26-D479-B7F7-CCD72A270E51}"/>
              </a:ext>
            </a:extLst>
          </p:cNvPr>
          <p:cNvSpPr txBox="1"/>
          <p:nvPr/>
        </p:nvSpPr>
        <p:spPr>
          <a:xfrm>
            <a:off x="290285" y="1074058"/>
            <a:ext cx="11045371" cy="5909310"/>
          </a:xfrm>
          <a:prstGeom prst="rect">
            <a:avLst/>
          </a:prstGeom>
          <a:noFill/>
        </p:spPr>
        <p:txBody>
          <a:bodyPr wrap="square">
            <a:spAutoFit/>
          </a:bodyPr>
          <a:lstStyle/>
          <a:p>
            <a:pPr lvl="0" eaLnBrk="0" fontAlgn="base" hangingPunct="0">
              <a:spcBef>
                <a:spcPct val="0"/>
              </a:spcBef>
              <a:spcAft>
                <a:spcPct val="0"/>
              </a:spcAft>
            </a:pPr>
            <a:r>
              <a:rPr lang="fr-FR" altLang="fr-FR" b="1" i="1" dirty="0">
                <a:solidFill>
                  <a:srgbClr val="212529"/>
                </a:solidFill>
                <a:latin typeface="Roboto" panose="02000000000000000000" pitchFamily="2" charset="0"/>
                <a:ea typeface="Roboto" panose="02000000000000000000" pitchFamily="2" charset="0"/>
                <a:cs typeface="Roboto" panose="02000000000000000000" pitchFamily="2" charset="0"/>
              </a:rPr>
              <a:t>Conditions pour bénéficier du CMG en cas de résidence alternée</a:t>
            </a:r>
          </a:p>
          <a:p>
            <a:pPr lvl="0" eaLnBrk="0" fontAlgn="base" hangingPunct="0">
              <a:spcBef>
                <a:spcPct val="0"/>
              </a:spcBef>
              <a:spcAft>
                <a:spcPct val="0"/>
              </a:spcAft>
              <a:buFontTx/>
              <a:buChar char="•"/>
            </a:pPr>
            <a:r>
              <a:rPr lang="fr-FR" altLang="fr-FR" i="1" dirty="0">
                <a:solidFill>
                  <a:srgbClr val="212529"/>
                </a:solidFill>
                <a:latin typeface="Roboto" panose="02000000000000000000" pitchFamily="2" charset="0"/>
                <a:ea typeface="Roboto" panose="02000000000000000000" pitchFamily="2" charset="0"/>
                <a:cs typeface="Roboto" panose="02000000000000000000" pitchFamily="2" charset="0"/>
              </a:rPr>
              <a:t>La résidence alternée doit être effective, un simple droit de visite ou d’hébergement ne suffit pas ;</a:t>
            </a:r>
          </a:p>
          <a:p>
            <a:pPr lvl="0" eaLnBrk="0" fontAlgn="base" hangingPunct="0">
              <a:spcBef>
                <a:spcPct val="0"/>
              </a:spcBef>
              <a:spcAft>
                <a:spcPct val="0"/>
              </a:spcAft>
              <a:buFontTx/>
              <a:buChar char="•"/>
            </a:pPr>
            <a:r>
              <a:rPr lang="fr-FR" altLang="fr-FR" i="1" dirty="0">
                <a:solidFill>
                  <a:srgbClr val="212529"/>
                </a:solidFill>
                <a:latin typeface="Roboto" panose="02000000000000000000" pitchFamily="2" charset="0"/>
                <a:ea typeface="Roboto" panose="02000000000000000000" pitchFamily="2" charset="0"/>
                <a:cs typeface="Roboto" panose="02000000000000000000" pitchFamily="2" charset="0"/>
              </a:rPr>
              <a:t>la Caf doit être informée de la situation de résidence alternée ;</a:t>
            </a:r>
          </a:p>
          <a:p>
            <a:pPr lvl="0" eaLnBrk="0" fontAlgn="base" hangingPunct="0">
              <a:spcBef>
                <a:spcPct val="0"/>
              </a:spcBef>
              <a:spcAft>
                <a:spcPct val="0"/>
              </a:spcAft>
              <a:buFontTx/>
              <a:buChar char="•"/>
            </a:pPr>
            <a:r>
              <a:rPr lang="fr-FR" altLang="fr-FR" i="1" dirty="0">
                <a:solidFill>
                  <a:srgbClr val="212529"/>
                </a:solidFill>
                <a:latin typeface="Roboto" panose="02000000000000000000" pitchFamily="2" charset="0"/>
                <a:ea typeface="Roboto" panose="02000000000000000000" pitchFamily="2" charset="0"/>
                <a:cs typeface="Roboto" panose="02000000000000000000" pitchFamily="2" charset="0"/>
              </a:rPr>
              <a:t>si les parents perçoivent les allocations familiales pour les </a:t>
            </a: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enfants issus d’une même union*, celles-ci doivent être partagées ;</a:t>
            </a:r>
          </a:p>
          <a:p>
            <a:pPr lvl="0" eaLnBrk="0" fontAlgn="base" hangingPunct="0">
              <a:spcBef>
                <a:spcPct val="0"/>
              </a:spcBef>
              <a:spcAft>
                <a:spcPct val="0"/>
              </a:spcAft>
              <a:buFontTx/>
              <a:buChar char="•"/>
            </a:pP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chaque parent doit employer directement un assistant maternel agréé ou une garde d’enfant à domicile, avec un contrat de travail distinct, même si c’est la même personne qui garde l’enfant ;</a:t>
            </a:r>
          </a:p>
          <a:p>
            <a:pPr lvl="0" eaLnBrk="0" fontAlgn="base" hangingPunct="0">
              <a:spcBef>
                <a:spcPct val="0"/>
              </a:spcBef>
              <a:spcAft>
                <a:spcPct val="0"/>
              </a:spcAft>
              <a:buFontTx/>
              <a:buChar char="•"/>
            </a:pP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les heures de garde effectuées et le salaire versé doivent être déclarés chaque mois à l’</a:t>
            </a:r>
            <a:r>
              <a:rPr lang="fr-FR" altLang="fr-FR" dirty="0">
                <a:solidFill>
                  <a:srgbClr val="013593"/>
                </a:solidFill>
                <a:latin typeface="Roboto" panose="02000000000000000000" pitchFamily="2" charset="0"/>
                <a:ea typeface="Roboto" panose="02000000000000000000" pitchFamily="2" charset="0"/>
                <a:cs typeface="Roboto" panose="02000000000000000000" pitchFamily="2" charset="0"/>
                <a:hlinkClick r:id="rId3"/>
              </a:rPr>
              <a:t>Urssaf service Pajemploi.</a:t>
            </a:r>
            <a:endPar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endParaRPr>
          </a:p>
          <a:p>
            <a:pPr lvl="0" eaLnBrk="0" fontAlgn="base" hangingPunct="0">
              <a:spcBef>
                <a:spcPct val="0"/>
              </a:spcBef>
              <a:spcAft>
                <a:spcPct val="0"/>
              </a:spcAft>
            </a:pPr>
            <a:r>
              <a:rPr lang="fr-FR" altLang="fr-FR" b="1" dirty="0">
                <a:solidFill>
                  <a:srgbClr val="212529"/>
                </a:solidFill>
                <a:latin typeface="Roboto" panose="02000000000000000000" pitchFamily="2" charset="0"/>
                <a:ea typeface="Roboto" panose="02000000000000000000" pitchFamily="2" charset="0"/>
                <a:cs typeface="Roboto" panose="02000000000000000000" pitchFamily="2" charset="0"/>
              </a:rPr>
              <a:t>À noter </a:t>
            </a: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 Si vous avez recours à une crèche familiale, une micro-crèche ou une structure qui emploie une personne à domicile, vous n’êtes pas concerné par cette évolution.</a:t>
            </a:r>
            <a:endParaRPr lang="fr-FR" altLang="fr-FR" dirty="0">
              <a:latin typeface="Roboto" panose="02000000000000000000" pitchFamily="2" charset="0"/>
              <a:ea typeface="Roboto" panose="02000000000000000000" pitchFamily="2" charset="0"/>
              <a:cs typeface="Roboto" panose="02000000000000000000" pitchFamily="2" charset="0"/>
            </a:endParaRPr>
          </a:p>
          <a:p>
            <a:pPr lvl="0" eaLnBrk="0" fontAlgn="base" hangingPunct="0">
              <a:spcBef>
                <a:spcPct val="0"/>
              </a:spcBef>
              <a:spcAft>
                <a:spcPct val="0"/>
              </a:spcAft>
            </a:pPr>
            <a:r>
              <a:rPr lang="fr-FR" altLang="fr-FR" i="1" dirty="0">
                <a:solidFill>
                  <a:srgbClr val="212529"/>
                </a:solidFill>
                <a:latin typeface="Roboto" panose="02000000000000000000" pitchFamily="2" charset="0"/>
                <a:ea typeface="Roboto" panose="02000000000000000000" pitchFamily="2" charset="0"/>
                <a:cs typeface="Roboto" panose="02000000000000000000" pitchFamily="2" charset="0"/>
              </a:rPr>
              <a:t>* Cas particuliers :</a:t>
            </a:r>
            <a:endParaRPr lang="fr-FR" altLang="fr-FR" dirty="0">
              <a:latin typeface="Roboto" panose="02000000000000000000" pitchFamily="2" charset="0"/>
              <a:ea typeface="Roboto" panose="02000000000000000000" pitchFamily="2" charset="0"/>
              <a:cs typeface="Roboto" panose="02000000000000000000" pitchFamily="2" charset="0"/>
            </a:endParaRPr>
          </a:p>
          <a:p>
            <a:pPr lvl="0" eaLnBrk="0" fontAlgn="base" hangingPunct="0">
              <a:spcBef>
                <a:spcPct val="0"/>
              </a:spcBef>
              <a:spcAft>
                <a:spcPct val="0"/>
              </a:spcAft>
            </a:pPr>
            <a:r>
              <a:rPr lang="fr-FR" altLang="fr-FR" i="1" dirty="0">
                <a:solidFill>
                  <a:srgbClr val="212529"/>
                </a:solidFill>
                <a:latin typeface="Roboto" panose="02000000000000000000" pitchFamily="2" charset="0"/>
                <a:ea typeface="Roboto" panose="02000000000000000000" pitchFamily="2" charset="0"/>
                <a:cs typeface="Roboto" panose="02000000000000000000" pitchFamily="2" charset="0"/>
              </a:rPr>
              <a:t>Mayotte : le partage des allocations familiales n’est pas possible ;</a:t>
            </a:r>
            <a:b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br>
            <a:r>
              <a:rPr lang="fr-FR" altLang="fr-FR" i="1" dirty="0">
                <a:solidFill>
                  <a:srgbClr val="212529"/>
                </a:solidFill>
                <a:latin typeface="Roboto" panose="02000000000000000000" pitchFamily="2" charset="0"/>
                <a:ea typeface="Roboto" panose="02000000000000000000" pitchFamily="2" charset="0"/>
                <a:cs typeface="Roboto" panose="02000000000000000000" pitchFamily="2" charset="0"/>
              </a:rPr>
              <a:t>Guyane, Guadeloupe, Martinique et Réunion : le partage des allocations familiales est obligatoire dès le premier enfant. </a:t>
            </a:r>
            <a:endParaRPr lang="fr-FR" altLang="fr-FR" dirty="0">
              <a:latin typeface="Roboto" panose="02000000000000000000" pitchFamily="2" charset="0"/>
              <a:ea typeface="Roboto" panose="02000000000000000000" pitchFamily="2" charset="0"/>
              <a:cs typeface="Roboto" panose="02000000000000000000" pitchFamily="2" charset="0"/>
            </a:endParaRPr>
          </a:p>
          <a:p>
            <a:pPr lvl="0" eaLnBrk="0" fontAlgn="base" hangingPunct="0">
              <a:spcBef>
                <a:spcPct val="0"/>
              </a:spcBef>
              <a:spcAft>
                <a:spcPct val="0"/>
              </a:spcAft>
            </a:pPr>
            <a:br>
              <a:rPr lang="fr-FR" altLang="fr-FR" dirty="0">
                <a:latin typeface="Roboto" panose="02000000000000000000" pitchFamily="2" charset="0"/>
                <a:ea typeface="Roboto" panose="02000000000000000000" pitchFamily="2" charset="0"/>
                <a:cs typeface="Roboto" panose="02000000000000000000" pitchFamily="2" charset="0"/>
              </a:rPr>
            </a:br>
            <a:endParaRPr lang="fr-FR" altLang="fr-FR" b="1" dirty="0">
              <a:solidFill>
                <a:srgbClr val="212529"/>
              </a:solidFill>
              <a:latin typeface="Roboto" panose="02000000000000000000" pitchFamily="2" charset="0"/>
              <a:ea typeface="Roboto" panose="02000000000000000000" pitchFamily="2" charset="0"/>
              <a:cs typeface="Roboto" panose="02000000000000000000" pitchFamily="2" charset="0"/>
            </a:endParaRPr>
          </a:p>
          <a:p>
            <a:pPr lvl="0" eaLnBrk="0" fontAlgn="base" hangingPunct="0">
              <a:spcBef>
                <a:spcPct val="0"/>
              </a:spcBef>
              <a:spcAft>
                <a:spcPct val="0"/>
              </a:spcAft>
            </a:pPr>
            <a:r>
              <a:rPr lang="fr-FR" altLang="fr-FR" b="1" dirty="0">
                <a:solidFill>
                  <a:srgbClr val="212529"/>
                </a:solidFill>
                <a:latin typeface="Roboto" panose="02000000000000000000" pitchFamily="2" charset="0"/>
                <a:ea typeface="Roboto" panose="02000000000000000000" pitchFamily="2" charset="0"/>
                <a:cs typeface="Roboto" panose="02000000000000000000" pitchFamily="2" charset="0"/>
              </a:rPr>
              <a:t>Démarches pour demander le complément de libre choix du mode de garde (CMG)</a:t>
            </a:r>
          </a:p>
          <a:p>
            <a:pPr lvl="0" eaLnBrk="0" fontAlgn="base" hangingPunct="0">
              <a:spcBef>
                <a:spcPct val="0"/>
              </a:spcBef>
              <a:spcAft>
                <a:spcPct val="0"/>
              </a:spcAft>
            </a:pPr>
            <a:r>
              <a:rPr lang="fr-FR" altLang="fr-FR" dirty="0">
                <a:solidFill>
                  <a:srgbClr val="212529"/>
                </a:solidFill>
                <a:latin typeface="Roboto" panose="02000000000000000000" pitchFamily="2" charset="0"/>
                <a:ea typeface="Roboto" panose="02000000000000000000" pitchFamily="2" charset="0"/>
                <a:cs typeface="Roboto" panose="02000000000000000000" pitchFamily="2" charset="0"/>
              </a:rPr>
              <a:t>Avant toute démarche, il est recommandé de faire une simulation pour estimer le montant du CMG et le reste à charge pour les parents. </a:t>
            </a:r>
            <a:endParaRPr lang="fr-FR" altLang="fr-FR" dirty="0">
              <a:latin typeface="Roboto" panose="02000000000000000000" pitchFamily="2" charset="0"/>
              <a:ea typeface="Roboto" panose="02000000000000000000" pitchFamily="2" charset="0"/>
              <a:cs typeface="Roboto" panose="02000000000000000000" pitchFamily="2" charset="0"/>
            </a:endParaRPr>
          </a:p>
          <a:p>
            <a:endParaRPr lang="fr-FR" b="1" i="0" dirty="0">
              <a:solidFill>
                <a:srgbClr val="2A2F30"/>
              </a:solidFill>
              <a:effectLst/>
              <a:latin typeface="Roboto" panose="02000000000000000000" pitchFamily="2" charset="0"/>
            </a:endParaRPr>
          </a:p>
        </p:txBody>
      </p:sp>
    </p:spTree>
    <p:extLst>
      <p:ext uri="{BB962C8B-B14F-4D97-AF65-F5344CB8AC3E}">
        <p14:creationId xmlns:p14="http://schemas.microsoft.com/office/powerpoint/2010/main" val="42618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E8AA2-529A-81AF-C4C8-2FB0ADF6A232}"/>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05CEFE4D-DDDE-7F9E-B3BC-C3710F7D595C}"/>
              </a:ext>
            </a:extLst>
          </p:cNvPr>
          <p:cNvSpPr/>
          <p:nvPr/>
        </p:nvSpPr>
        <p:spPr>
          <a:xfrm>
            <a:off x="667512" y="548640"/>
            <a:ext cx="6547104" cy="50292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85FFA9E6-C709-0FF0-88E8-844FFCCF1EF7}"/>
              </a:ext>
            </a:extLst>
          </p:cNvPr>
          <p:cNvSpPr txBox="1"/>
          <p:nvPr/>
        </p:nvSpPr>
        <p:spPr>
          <a:xfrm>
            <a:off x="722376" y="589788"/>
            <a:ext cx="7068312" cy="369332"/>
          </a:xfrm>
          <a:prstGeom prst="rect">
            <a:avLst/>
          </a:prstGeom>
        </p:spPr>
        <p:txBody>
          <a:bodyPr wrap="square" rtlCol="0">
            <a:spAutoFit/>
          </a:bodyPr>
          <a:lstStyle/>
          <a:p>
            <a:pPr marL="0" indent="0">
              <a:lnSpc>
                <a:spcPct val="100000"/>
              </a:lnSpc>
              <a:spcBef>
                <a:spcPts val="0"/>
              </a:spcBef>
              <a:buFontTx/>
              <a:buNone/>
            </a:pPr>
            <a:r>
              <a:rPr lang="fr-FR" sz="1800" dirty="0">
                <a:latin typeface="Posterama" panose="020B0504020200020000" pitchFamily="34" charset="0"/>
                <a:ea typeface="微软雅黑"/>
                <a:cs typeface="Posterama" panose="020B0504020200020000" pitchFamily="34" charset="0"/>
              </a:rPr>
              <a:t>- AAH mensuelle : renouvellement des droits</a:t>
            </a:r>
          </a:p>
        </p:txBody>
      </p:sp>
      <p:pic>
        <p:nvPicPr>
          <p:cNvPr id="4" name="Image 3">
            <a:extLst>
              <a:ext uri="{FF2B5EF4-FFF2-40B4-BE49-F238E27FC236}">
                <a16:creationId xmlns:a16="http://schemas.microsoft.com/office/drawing/2014/main" id="{E61BE218-7FD8-3492-219F-42DA4D0C6FC2}"/>
              </a:ext>
            </a:extLst>
          </p:cNvPr>
          <p:cNvPicPr>
            <a:picLocks noChangeAspect="1"/>
          </p:cNvPicPr>
          <p:nvPr/>
        </p:nvPicPr>
        <p:blipFill>
          <a:blip r:embed="rId3"/>
          <a:stretch>
            <a:fillRect/>
          </a:stretch>
        </p:blipFill>
        <p:spPr>
          <a:xfrm>
            <a:off x="531508" y="1283600"/>
            <a:ext cx="10726647" cy="5296639"/>
          </a:xfrm>
          <a:prstGeom prst="rect">
            <a:avLst/>
          </a:prstGeom>
        </p:spPr>
      </p:pic>
    </p:spTree>
    <p:extLst>
      <p:ext uri="{BB962C8B-B14F-4D97-AF65-F5344CB8AC3E}">
        <p14:creationId xmlns:p14="http://schemas.microsoft.com/office/powerpoint/2010/main" val="342120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21C16-4AB8-E9DA-A9D9-F1C1B455DB7A}"/>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780FC407-88EC-FF87-BB40-772276CA9D11}"/>
              </a:ext>
            </a:extLst>
          </p:cNvPr>
          <p:cNvPicPr>
            <a:picLocks noChangeAspect="1"/>
          </p:cNvPicPr>
          <p:nvPr/>
        </p:nvPicPr>
        <p:blipFill>
          <a:blip r:embed="rId3"/>
          <a:stretch>
            <a:fillRect/>
          </a:stretch>
        </p:blipFill>
        <p:spPr>
          <a:xfrm>
            <a:off x="513985" y="694943"/>
            <a:ext cx="10688542" cy="5468113"/>
          </a:xfrm>
          <a:prstGeom prst="rect">
            <a:avLst/>
          </a:prstGeom>
        </p:spPr>
      </p:pic>
    </p:spTree>
    <p:extLst>
      <p:ext uri="{BB962C8B-B14F-4D97-AF65-F5344CB8AC3E}">
        <p14:creationId xmlns:p14="http://schemas.microsoft.com/office/powerpoint/2010/main" val="214071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C279A-CD21-1DB6-04CF-EC10E3826636}"/>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09350ACE-2E23-2C28-5152-8A147339CF80}"/>
              </a:ext>
            </a:extLst>
          </p:cNvPr>
          <p:cNvSpPr/>
          <p:nvPr/>
        </p:nvSpPr>
        <p:spPr>
          <a:xfrm>
            <a:off x="722376" y="589788"/>
            <a:ext cx="5373624" cy="369332"/>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BE855DB3-E3C0-773D-FD27-53284F49D7A6}"/>
              </a:ext>
            </a:extLst>
          </p:cNvPr>
          <p:cNvSpPr txBox="1"/>
          <p:nvPr/>
        </p:nvSpPr>
        <p:spPr>
          <a:xfrm>
            <a:off x="722376" y="589788"/>
            <a:ext cx="7068312" cy="369332"/>
          </a:xfrm>
          <a:prstGeom prst="rect">
            <a:avLst/>
          </a:prstGeom>
        </p:spPr>
        <p:txBody>
          <a:bodyPr wrap="square" rtlCol="0">
            <a:spAutoFit/>
          </a:bodyPr>
          <a:lstStyle/>
          <a:p>
            <a:pPr marL="0" indent="0">
              <a:lnSpc>
                <a:spcPct val="100000"/>
              </a:lnSpc>
              <a:spcBef>
                <a:spcPts val="0"/>
              </a:spcBef>
              <a:buFontTx/>
              <a:buNone/>
            </a:pPr>
            <a:r>
              <a:rPr lang="fr-FR" sz="1800" dirty="0">
                <a:latin typeface="Posterama" panose="020B0504020200020000" pitchFamily="34" charset="0"/>
                <a:ea typeface="微软雅黑"/>
                <a:cs typeface="Posterama" panose="020B0504020200020000" pitchFamily="34" charset="0"/>
              </a:rPr>
              <a:t>Etudiants boursiers : renouvellement des droits</a:t>
            </a:r>
          </a:p>
        </p:txBody>
      </p:sp>
      <p:pic>
        <p:nvPicPr>
          <p:cNvPr id="5" name="Image 4">
            <a:extLst>
              <a:ext uri="{FF2B5EF4-FFF2-40B4-BE49-F238E27FC236}">
                <a16:creationId xmlns:a16="http://schemas.microsoft.com/office/drawing/2014/main" id="{829D532F-36C2-8B76-E9A8-85074C7BB0DA}"/>
              </a:ext>
            </a:extLst>
          </p:cNvPr>
          <p:cNvPicPr>
            <a:picLocks noChangeAspect="1"/>
          </p:cNvPicPr>
          <p:nvPr/>
        </p:nvPicPr>
        <p:blipFill>
          <a:blip r:embed="rId3"/>
          <a:stretch>
            <a:fillRect/>
          </a:stretch>
        </p:blipFill>
        <p:spPr>
          <a:xfrm>
            <a:off x="574966" y="1145086"/>
            <a:ext cx="10383699" cy="5591955"/>
          </a:xfrm>
          <a:prstGeom prst="rect">
            <a:avLst/>
          </a:prstGeom>
        </p:spPr>
      </p:pic>
    </p:spTree>
    <p:extLst>
      <p:ext uri="{BB962C8B-B14F-4D97-AF65-F5344CB8AC3E}">
        <p14:creationId xmlns:p14="http://schemas.microsoft.com/office/powerpoint/2010/main" val="142800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C5440-3994-B9E6-5C5F-A856555FE6FE}"/>
            </a:ext>
          </a:extLst>
        </p:cNvPr>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CCCE6519-71E9-43C1-F4BC-826A77B35DE1}"/>
              </a:ext>
            </a:extLst>
          </p:cNvPr>
          <p:cNvSpPr/>
          <p:nvPr/>
        </p:nvSpPr>
        <p:spPr>
          <a:xfrm>
            <a:off x="1874520" y="2470493"/>
            <a:ext cx="7516368" cy="71959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26E47314-CF2D-B65B-979D-4F3CE733F102}"/>
              </a:ext>
            </a:extLst>
          </p:cNvPr>
          <p:cNvSpPr txBox="1"/>
          <p:nvPr/>
        </p:nvSpPr>
        <p:spPr>
          <a:xfrm>
            <a:off x="1874520" y="2568678"/>
            <a:ext cx="7274052" cy="523220"/>
          </a:xfrm>
          <a:prstGeom prst="rect">
            <a:avLst/>
          </a:prstGeom>
          <a:noFill/>
        </p:spPr>
        <p:txBody>
          <a:bodyPr wrap="square">
            <a:spAutoFit/>
          </a:bodyPr>
          <a:lstStyle/>
          <a:p>
            <a:pPr marL="0" indent="0">
              <a:lnSpc>
                <a:spcPct val="100000"/>
              </a:lnSpc>
              <a:spcBef>
                <a:spcPts val="0"/>
              </a:spcBef>
              <a:buFontTx/>
              <a:buNone/>
            </a:pPr>
            <a:r>
              <a:rPr lang="fr-FR" sz="2800" dirty="0">
                <a:latin typeface="Posterama" panose="020B0504020200020000" pitchFamily="34" charset="0"/>
                <a:ea typeface="微软雅黑"/>
                <a:cs typeface="Posterama" panose="020B0504020200020000" pitchFamily="34" charset="0"/>
              </a:rPr>
              <a:t>Evolutions sur caf.fr et l’application mobile</a:t>
            </a:r>
          </a:p>
        </p:txBody>
      </p:sp>
    </p:spTree>
    <p:extLst>
      <p:ext uri="{BB962C8B-B14F-4D97-AF65-F5344CB8AC3E}">
        <p14:creationId xmlns:p14="http://schemas.microsoft.com/office/powerpoint/2010/main" val="2853597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82425-C5F8-49FB-E510-08B91C9ECC7C}"/>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09FA0DCD-59EF-6844-8FBF-A67108627752}"/>
              </a:ext>
            </a:extLst>
          </p:cNvPr>
          <p:cNvPicPr>
            <a:picLocks noChangeAspect="1"/>
          </p:cNvPicPr>
          <p:nvPr/>
        </p:nvPicPr>
        <p:blipFill>
          <a:blip r:embed="rId3"/>
          <a:stretch>
            <a:fillRect/>
          </a:stretch>
        </p:blipFill>
        <p:spPr>
          <a:xfrm>
            <a:off x="1251861" y="694943"/>
            <a:ext cx="9688277" cy="5468113"/>
          </a:xfrm>
          <a:prstGeom prst="rect">
            <a:avLst/>
          </a:prstGeom>
        </p:spPr>
      </p:pic>
    </p:spTree>
    <p:extLst>
      <p:ext uri="{BB962C8B-B14F-4D97-AF65-F5344CB8AC3E}">
        <p14:creationId xmlns:p14="http://schemas.microsoft.com/office/powerpoint/2010/main" val="526859809"/>
      </p:ext>
    </p:extLst>
  </p:cSld>
  <p:clrMapOvr>
    <a:masterClrMapping/>
  </p:clrMapOvr>
</p:sld>
</file>

<file path=ppt/theme/theme1.xml><?xml version="1.0" encoding="utf-8"?>
<a:theme xmlns:a="http://schemas.openxmlformats.org/drawingml/2006/main" name="Personnalisé​">
  <a:themeElements>
    <a:clrScheme name="Custom 9">
      <a:dk1>
        <a:srgbClr val="000000"/>
      </a:dk1>
      <a:lt1>
        <a:srgbClr val="FFFFFF"/>
      </a:lt1>
      <a:dk2>
        <a:srgbClr val="0F253E"/>
      </a:dk2>
      <a:lt2>
        <a:srgbClr val="E7E6E6"/>
      </a:lt2>
      <a:accent1>
        <a:srgbClr val="4472C4"/>
      </a:accent1>
      <a:accent2>
        <a:srgbClr val="B83803"/>
      </a:accent2>
      <a:accent3>
        <a:srgbClr val="DCD3CC"/>
      </a:accent3>
      <a:accent4>
        <a:srgbClr val="F79320"/>
      </a:accent4>
      <a:accent5>
        <a:srgbClr val="44668D"/>
      </a:accent5>
      <a:accent6>
        <a:srgbClr val="0F253E"/>
      </a:accent6>
      <a:hlink>
        <a:srgbClr val="AEC0D9"/>
      </a:hlink>
      <a:folHlink>
        <a:srgbClr val="B83903"/>
      </a:folHlink>
    </a:clrScheme>
    <a:fontScheme name="Custom 10">
      <a:majorFont>
        <a:latin typeface="Posterama Text Black"/>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ctr">
          <a:lnSpc>
            <a:spcPct val="100000"/>
          </a:lnSpc>
          <a:spcBef>
            <a:spcPts val="0"/>
          </a:spcBef>
          <a:buFontTx/>
          <a:buNone/>
          <a:defRPr sz="1800" smtClean="0">
            <a:solidFill>
              <a:prstClr val="white"/>
            </a:solidFill>
            <a:latin typeface="Posterama" panose="020B0504020200020000" pitchFamily="34" charset="0"/>
            <a:ea typeface="微软雅黑"/>
            <a:cs typeface="Posterama" panose="020B0504020200020000" pitchFamily="34" charset="0"/>
          </a:defRPr>
        </a:defPPr>
      </a:lstStyle>
    </a:txDef>
  </a:objectDefaults>
  <a:extraClrSchemeLst/>
  <a:extLst>
    <a:ext uri="{05A4C25C-085E-4340-85A3-A5531E510DB2}">
      <thm15:themeFamily xmlns:thm15="http://schemas.microsoft.com/office/thememl/2012/main" name="Office_71627974_TF00951641_Win32" id="{9C277D93-6D91-4345-95FC-62E85968F11E}" vid="{4A24520A-28B2-41B8-8AAE-AF12CA7BA2C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FF5085BDC10447B85904CD77EC2E9C" ma:contentTypeVersion="14" ma:contentTypeDescription="Crée un document." ma:contentTypeScope="" ma:versionID="e5c35996ee74fbdcd13020cc4573a4d2">
  <xsd:schema xmlns:xsd="http://www.w3.org/2001/XMLSchema" xmlns:xs="http://www.w3.org/2001/XMLSchema" xmlns:p="http://schemas.microsoft.com/office/2006/metadata/properties" xmlns:ns3="c94743df-31d7-472f-a8ef-d54d5b6e07f4" xmlns:ns4="918ccb49-186c-4e23-98e4-870c26b97153" targetNamespace="http://schemas.microsoft.com/office/2006/metadata/properties" ma:root="true" ma:fieldsID="060cd0df19487dbf8a6a624d1f55638f" ns3:_="" ns4:_="">
    <xsd:import namespace="c94743df-31d7-472f-a8ef-d54d5b6e07f4"/>
    <xsd:import namespace="918ccb49-186c-4e23-98e4-870c26b9715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3:_activity"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4743df-31d7-472f-a8ef-d54d5b6e07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_activity" ma:index="20" nillable="true" ma:displayName="_activity" ma:hidden="true" ma:internalName="_activity">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8ccb49-186c-4e23-98e4-870c26b9715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94743df-31d7-472f-a8ef-d54d5b6e07f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42CE0-D1F7-4F12-BB58-5FD7AAC390DE}">
  <ds:schemaRefs>
    <ds:schemaRef ds:uri="918ccb49-186c-4e23-98e4-870c26b97153"/>
    <ds:schemaRef ds:uri="c94743df-31d7-472f-a8ef-d54d5b6e07f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AD9BE2-6B3D-4616-B044-300A8177DEA5}">
  <ds:schemaRefs>
    <ds:schemaRef ds:uri="918ccb49-186c-4e23-98e4-870c26b97153"/>
    <ds:schemaRef ds:uri="c94743df-31d7-472f-a8ef-d54d5b6e07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5515263-A3DE-4193-B6AA-5C449C9451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hexagone claire</Template>
  <TotalTime>87</TotalTime>
  <Words>847</Words>
  <Application>Microsoft Office PowerPoint</Application>
  <PresentationFormat>Grand écran</PresentationFormat>
  <Paragraphs>92</Paragraphs>
  <Slides>18</Slides>
  <Notes>18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Abadi</vt:lpstr>
      <vt:lpstr>Arial</vt:lpstr>
      <vt:lpstr>Arial Black</vt:lpstr>
      <vt:lpstr>Calibri</vt:lpstr>
      <vt:lpstr>Century Gothic</vt:lpstr>
      <vt:lpstr>Posterama</vt:lpstr>
      <vt:lpstr>Posterama Text SemiBold</vt:lpstr>
      <vt:lpstr>Roboto</vt:lpstr>
      <vt:lpstr>Personnalisé​</vt:lpstr>
      <vt:lpstr>Visio Partenaires Le 05/12/2025</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Vos questions ?​</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LP2 Le 28/05</dc:title>
  <dc:creator>Emilie NICOLEAU 861</dc:creator>
  <cp:lastModifiedBy>Caroline CARON 861</cp:lastModifiedBy>
  <cp:revision>2</cp:revision>
  <dcterms:created xsi:type="dcterms:W3CDTF">2024-05-27T09:54:19Z</dcterms:created>
  <dcterms:modified xsi:type="dcterms:W3CDTF">2025-12-05T13:58:11Z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0x01010024FF5085BDC10447B85904CD77EC2E9C</vt:lpwstr>
  </property>
</Properties>
</file>