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96" r:id="rId5"/>
    <p:sldId id="315" r:id="rId6"/>
    <p:sldId id="322" r:id="rId7"/>
    <p:sldId id="324" r:id="rId8"/>
    <p:sldId id="325" r:id="rId9"/>
    <p:sldId id="320" r:id="rId10"/>
    <p:sldId id="319" r:id="rId11"/>
    <p:sldId id="318" r:id="rId12"/>
    <p:sldId id="328" r:id="rId13"/>
    <p:sldId id="330" r:id="rId14"/>
    <p:sldId id="341" r:id="rId15"/>
    <p:sldId id="332" r:id="rId16"/>
    <p:sldId id="342" r:id="rId17"/>
    <p:sldId id="329" r:id="rId18"/>
    <p:sldId id="337" r:id="rId19"/>
    <p:sldId id="336" r:id="rId20"/>
    <p:sldId id="338" r:id="rId21"/>
    <p:sldId id="339" r:id="rId22"/>
    <p:sldId id="340" r:id="rId23"/>
    <p:sldId id="345" r:id="rId24"/>
    <p:sldId id="344" r:id="rId25"/>
    <p:sldId id="349" r:id="rId26"/>
    <p:sldId id="327" r:id="rId2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CFE67B4-8328-5448-E5A0-A648E86E577F}" name="Caroline CARON 861" initials="CC8" userId="S::caroline.caron@caf86.caf.fr::53a10402-cd41-4d0c-a3f2-bbfec78e76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DAB"/>
    <a:srgbClr val="D6E0EB"/>
    <a:srgbClr val="446992"/>
    <a:srgbClr val="AEC2D8"/>
    <a:srgbClr val="98432A"/>
    <a:srgbClr val="D84400"/>
    <a:srgbClr val="44678D"/>
    <a:srgbClr val="263E5A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F99B6-C87B-46DC-A9AC-DCC8EA05FADE}" v="20" dt="2025-10-03T09:26:19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634"/>
  </p:normalViewPr>
  <p:slideViewPr>
    <p:cSldViewPr snapToGrid="0" showGuides="1">
      <p:cViewPr varScale="1">
        <p:scale>
          <a:sx n="111" d="100"/>
          <a:sy n="111" d="100"/>
        </p:scale>
        <p:origin x="408" y="96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CARON 861" userId="53a10402-cd41-4d0c-a3f2-bbfec78e76f1" providerId="ADAL" clId="{F3469B03-D57E-4FBF-8A60-0912BAE5A6B2}"/>
    <pc:docChg chg="undo custSel addSld delSld modSld sldOrd">
      <pc:chgData name="Caroline CARON 861" userId="53a10402-cd41-4d0c-a3f2-bbfec78e76f1" providerId="ADAL" clId="{F3469B03-D57E-4FBF-8A60-0912BAE5A6B2}" dt="2025-05-07T12:28:26.070" v="812" actId="2696"/>
      <pc:docMkLst>
        <pc:docMk/>
      </pc:docMkLst>
      <pc:sldChg chg="modSp mod">
        <pc:chgData name="Caroline CARON 861" userId="53a10402-cd41-4d0c-a3f2-bbfec78e76f1" providerId="ADAL" clId="{F3469B03-D57E-4FBF-8A60-0912BAE5A6B2}" dt="2025-05-07T11:26:46.459" v="706" actId="6549"/>
        <pc:sldMkLst>
          <pc:docMk/>
          <pc:sldMk cId="543282737" sldId="296"/>
        </pc:sldMkLst>
      </pc:sldChg>
      <pc:sldChg chg="addSp modSp mod">
        <pc:chgData name="Caroline CARON 861" userId="53a10402-cd41-4d0c-a3f2-bbfec78e76f1" providerId="ADAL" clId="{F3469B03-D57E-4FBF-8A60-0912BAE5A6B2}" dt="2025-05-07T11:30:01.294" v="794" actId="1076"/>
        <pc:sldMkLst>
          <pc:docMk/>
          <pc:sldMk cId="3049586767" sldId="315"/>
        </pc:sldMkLst>
      </pc:sldChg>
      <pc:sldChg chg="addSp delSp modSp mod">
        <pc:chgData name="Caroline CARON 861" userId="53a10402-cd41-4d0c-a3f2-bbfec78e76f1" providerId="ADAL" clId="{F3469B03-D57E-4FBF-8A60-0912BAE5A6B2}" dt="2025-05-07T09:52:22.584" v="331" actId="1076"/>
        <pc:sldMkLst>
          <pc:docMk/>
          <pc:sldMk cId="3656514794" sldId="316"/>
        </pc:sldMkLst>
      </pc:sldChg>
      <pc:sldChg chg="delSp modSp mod">
        <pc:chgData name="Caroline CARON 861" userId="53a10402-cd41-4d0c-a3f2-bbfec78e76f1" providerId="ADAL" clId="{F3469B03-D57E-4FBF-8A60-0912BAE5A6B2}" dt="2025-05-07T11:34:34.062" v="801"/>
        <pc:sldMkLst>
          <pc:docMk/>
          <pc:sldMk cId="1664821939" sldId="317"/>
        </pc:sldMkLst>
      </pc:sldChg>
      <pc:sldChg chg="addSp delSp modSp mod">
        <pc:chgData name="Caroline CARON 861" userId="53a10402-cd41-4d0c-a3f2-bbfec78e76f1" providerId="ADAL" clId="{F3469B03-D57E-4FBF-8A60-0912BAE5A6B2}" dt="2025-05-07T10:14:08.359" v="627" actId="14100"/>
        <pc:sldMkLst>
          <pc:docMk/>
          <pc:sldMk cId="2222603274" sldId="318"/>
        </pc:sldMkLst>
      </pc:sldChg>
      <pc:sldChg chg="delSp modSp mod">
        <pc:chgData name="Caroline CARON 861" userId="53a10402-cd41-4d0c-a3f2-bbfec78e76f1" providerId="ADAL" clId="{F3469B03-D57E-4FBF-8A60-0912BAE5A6B2}" dt="2025-05-07T11:34:55.625" v="811"/>
        <pc:sldMkLst>
          <pc:docMk/>
          <pc:sldMk cId="3962666229" sldId="319"/>
        </pc:sldMkLst>
      </pc:sldChg>
      <pc:sldChg chg="delSp modSp mod ord">
        <pc:chgData name="Caroline CARON 861" userId="53a10402-cd41-4d0c-a3f2-bbfec78e76f1" providerId="ADAL" clId="{F3469B03-D57E-4FBF-8A60-0912BAE5A6B2}" dt="2025-05-07T11:34:45.197" v="806" actId="1076"/>
        <pc:sldMkLst>
          <pc:docMk/>
          <pc:sldMk cId="2819409296" sldId="320"/>
        </pc:sldMkLst>
      </pc:sldChg>
      <pc:sldChg chg="addSp delSp modSp mod">
        <pc:chgData name="Caroline CARON 861" userId="53a10402-cd41-4d0c-a3f2-bbfec78e76f1" providerId="ADAL" clId="{F3469B03-D57E-4FBF-8A60-0912BAE5A6B2}" dt="2025-05-07T09:52:44.744" v="334" actId="14100"/>
        <pc:sldMkLst>
          <pc:docMk/>
          <pc:sldMk cId="1189690009" sldId="321"/>
        </pc:sldMkLst>
      </pc:sldChg>
      <pc:sldChg chg="addSp delSp modSp add mod">
        <pc:chgData name="Caroline CARON 861" userId="53a10402-cd41-4d0c-a3f2-bbfec78e76f1" providerId="ADAL" clId="{F3469B03-D57E-4FBF-8A60-0912BAE5A6B2}" dt="2025-05-07T09:51:48.126" v="328" actId="1076"/>
        <pc:sldMkLst>
          <pc:docMk/>
          <pc:sldMk cId="3355962744" sldId="322"/>
        </pc:sldMkLst>
      </pc:sldChg>
      <pc:sldChg chg="add del">
        <pc:chgData name="Caroline CARON 861" userId="53a10402-cd41-4d0c-a3f2-bbfec78e76f1" providerId="ADAL" clId="{F3469B03-D57E-4FBF-8A60-0912BAE5A6B2}" dt="2025-05-07T09:52:50.344" v="336" actId="47"/>
        <pc:sldMkLst>
          <pc:docMk/>
          <pc:sldMk cId="2310922966" sldId="323"/>
        </pc:sldMkLst>
      </pc:sldChg>
      <pc:sldChg chg="addSp delSp modSp add mod">
        <pc:chgData name="Caroline CARON 861" userId="53a10402-cd41-4d0c-a3f2-bbfec78e76f1" providerId="ADAL" clId="{F3469B03-D57E-4FBF-8A60-0912BAE5A6B2}" dt="2025-05-07T09:54:16.794" v="348" actId="14100"/>
        <pc:sldMkLst>
          <pc:docMk/>
          <pc:sldMk cId="3950234604" sldId="323"/>
        </pc:sldMkLst>
      </pc:sldChg>
      <pc:sldChg chg="addSp delSp modSp add mod">
        <pc:chgData name="Caroline CARON 861" userId="53a10402-cd41-4d0c-a3f2-bbfec78e76f1" providerId="ADAL" clId="{F3469B03-D57E-4FBF-8A60-0912BAE5A6B2}" dt="2025-05-07T09:54:09.810" v="347" actId="14100"/>
        <pc:sldMkLst>
          <pc:docMk/>
          <pc:sldMk cId="1686059695" sldId="324"/>
        </pc:sldMkLst>
      </pc:sldChg>
      <pc:sldChg chg="addSp modSp add mod">
        <pc:chgData name="Caroline CARON 861" userId="53a10402-cd41-4d0c-a3f2-bbfec78e76f1" providerId="ADAL" clId="{F3469B03-D57E-4FBF-8A60-0912BAE5A6B2}" dt="2025-05-07T09:54:40.677" v="351" actId="14100"/>
        <pc:sldMkLst>
          <pc:docMk/>
          <pc:sldMk cId="515030114" sldId="325"/>
        </pc:sldMkLst>
      </pc:sldChg>
      <pc:sldChg chg="addSp delSp modSp add del mod">
        <pc:chgData name="Caroline CARON 861" userId="53a10402-cd41-4d0c-a3f2-bbfec78e76f1" providerId="ADAL" clId="{F3469B03-D57E-4FBF-8A60-0912BAE5A6B2}" dt="2025-05-07T12:28:26.070" v="812" actId="2696"/>
        <pc:sldMkLst>
          <pc:docMk/>
          <pc:sldMk cId="100417215" sldId="326"/>
        </pc:sldMkLst>
      </pc:sldChg>
      <pc:sldChg chg="add del">
        <pc:chgData name="Caroline CARON 861" userId="53a10402-cd41-4d0c-a3f2-bbfec78e76f1" providerId="ADAL" clId="{F3469B03-D57E-4FBF-8A60-0912BAE5A6B2}" dt="2025-05-07T09:58:06.860" v="374" actId="2696"/>
        <pc:sldMkLst>
          <pc:docMk/>
          <pc:sldMk cId="2922736463" sldId="326"/>
        </pc:sldMkLst>
      </pc:sldChg>
      <pc:sldChg chg="add del">
        <pc:chgData name="Caroline CARON 861" userId="53a10402-cd41-4d0c-a3f2-bbfec78e76f1" providerId="ADAL" clId="{F3469B03-D57E-4FBF-8A60-0912BAE5A6B2}" dt="2025-05-07T09:58:04.227" v="373" actId="2696"/>
        <pc:sldMkLst>
          <pc:docMk/>
          <pc:sldMk cId="3511123430" sldId="327"/>
        </pc:sldMkLst>
      </pc:sldChg>
      <pc:sldChg chg="addSp modSp add mod">
        <pc:chgData name="Caroline CARON 861" userId="53a10402-cd41-4d0c-a3f2-bbfec78e76f1" providerId="ADAL" clId="{F3469B03-D57E-4FBF-8A60-0912BAE5A6B2}" dt="2025-05-07T10:05:39.165" v="554" actId="20577"/>
        <pc:sldMkLst>
          <pc:docMk/>
          <pc:sldMk cId="3849445797" sldId="327"/>
        </pc:sldMkLst>
      </pc:sldChg>
      <pc:sldChg chg="addSp delSp modSp add mod">
        <pc:chgData name="Caroline CARON 861" userId="53a10402-cd41-4d0c-a3f2-bbfec78e76f1" providerId="ADAL" clId="{F3469B03-D57E-4FBF-8A60-0912BAE5A6B2}" dt="2025-05-07T10:16:41.464" v="643"/>
        <pc:sldMkLst>
          <pc:docMk/>
          <pc:sldMk cId="557068094" sldId="328"/>
        </pc:sldMkLst>
      </pc:sldChg>
      <pc:sldChg chg="addSp delSp modSp add mod">
        <pc:chgData name="Caroline CARON 861" userId="53a10402-cd41-4d0c-a3f2-bbfec78e76f1" providerId="ADAL" clId="{F3469B03-D57E-4FBF-8A60-0912BAE5A6B2}" dt="2025-05-07T10:19:15.021" v="656" actId="22"/>
        <pc:sldMkLst>
          <pc:docMk/>
          <pc:sldMk cId="3946477894" sldId="329"/>
        </pc:sldMkLst>
      </pc:sldChg>
      <pc:sldChg chg="addSp delSp modSp add mod">
        <pc:chgData name="Caroline CARON 861" userId="53a10402-cd41-4d0c-a3f2-bbfec78e76f1" providerId="ADAL" clId="{F3469B03-D57E-4FBF-8A60-0912BAE5A6B2}" dt="2025-05-07T10:16:42.194" v="644" actId="22"/>
        <pc:sldMkLst>
          <pc:docMk/>
          <pc:sldMk cId="2705061837" sldId="330"/>
        </pc:sldMkLst>
      </pc:sldChg>
      <pc:sldChg chg="addSp delSp add del mod">
        <pc:chgData name="Caroline CARON 861" userId="53a10402-cd41-4d0c-a3f2-bbfec78e76f1" providerId="ADAL" clId="{F3469B03-D57E-4FBF-8A60-0912BAE5A6B2}" dt="2025-05-07T11:28:08.359" v="777" actId="47"/>
        <pc:sldMkLst>
          <pc:docMk/>
          <pc:sldMk cId="2452529386" sldId="331"/>
        </pc:sldMkLst>
      </pc:sldChg>
      <pc:sldChg chg="addSp delSp add mod">
        <pc:chgData name="Caroline CARON 861" userId="53a10402-cd41-4d0c-a3f2-bbfec78e76f1" providerId="ADAL" clId="{F3469B03-D57E-4FBF-8A60-0912BAE5A6B2}" dt="2025-05-07T10:19:02.416" v="655" actId="22"/>
        <pc:sldMkLst>
          <pc:docMk/>
          <pc:sldMk cId="4154653190" sldId="332"/>
        </pc:sldMkLst>
      </pc:sldChg>
      <pc:sldChg chg="add del">
        <pc:chgData name="Caroline CARON 861" userId="53a10402-cd41-4d0c-a3f2-bbfec78e76f1" providerId="ADAL" clId="{F3469B03-D57E-4FBF-8A60-0912BAE5A6B2}" dt="2025-05-07T10:16:57.096" v="649" actId="47"/>
        <pc:sldMkLst>
          <pc:docMk/>
          <pc:sldMk cId="1596056228" sldId="333"/>
        </pc:sldMkLst>
      </pc:sldChg>
      <pc:sldChg chg="addSp delSp add del mod">
        <pc:chgData name="Caroline CARON 861" userId="53a10402-cd41-4d0c-a3f2-bbfec78e76f1" providerId="ADAL" clId="{F3469B03-D57E-4FBF-8A60-0912BAE5A6B2}" dt="2025-05-07T10:22:11.589" v="671" actId="47"/>
        <pc:sldMkLst>
          <pc:docMk/>
          <pc:sldMk cId="3268116651" sldId="333"/>
        </pc:sldMkLst>
      </pc:sldChg>
      <pc:sldChg chg="addSp add del mod">
        <pc:chgData name="Caroline CARON 861" userId="53a10402-cd41-4d0c-a3f2-bbfec78e76f1" providerId="ADAL" clId="{F3469B03-D57E-4FBF-8A60-0912BAE5A6B2}" dt="2025-05-07T10:22:18.713" v="672" actId="47"/>
        <pc:sldMkLst>
          <pc:docMk/>
          <pc:sldMk cId="3506661349" sldId="334"/>
        </pc:sldMkLst>
      </pc:sldChg>
      <pc:sldChg chg="add del">
        <pc:chgData name="Caroline CARON 861" userId="53a10402-cd41-4d0c-a3f2-bbfec78e76f1" providerId="ADAL" clId="{F3469B03-D57E-4FBF-8A60-0912BAE5A6B2}" dt="2025-05-07T10:19:26.717" v="660" actId="47"/>
        <pc:sldMkLst>
          <pc:docMk/>
          <pc:sldMk cId="3646351289" sldId="334"/>
        </pc:sldMkLst>
      </pc:sldChg>
      <pc:sldChg chg="addSp add del mod">
        <pc:chgData name="Caroline CARON 861" userId="53a10402-cd41-4d0c-a3f2-bbfec78e76f1" providerId="ADAL" clId="{F3469B03-D57E-4FBF-8A60-0912BAE5A6B2}" dt="2025-05-07T10:22:21.116" v="673" actId="47"/>
        <pc:sldMkLst>
          <pc:docMk/>
          <pc:sldMk cId="3195400624" sldId="335"/>
        </pc:sldMkLst>
      </pc:sldChg>
      <pc:sldChg chg="addSp add mod">
        <pc:chgData name="Caroline CARON 861" userId="53a10402-cd41-4d0c-a3f2-bbfec78e76f1" providerId="ADAL" clId="{F3469B03-D57E-4FBF-8A60-0912BAE5A6B2}" dt="2025-05-07T10:21:01.460" v="670" actId="22"/>
        <pc:sldMkLst>
          <pc:docMk/>
          <pc:sldMk cId="3854037079" sldId="336"/>
        </pc:sldMkLst>
      </pc:sldChg>
      <pc:sldChg chg="addSp add mod">
        <pc:chgData name="Caroline CARON 861" userId="53a10402-cd41-4d0c-a3f2-bbfec78e76f1" providerId="ADAL" clId="{F3469B03-D57E-4FBF-8A60-0912BAE5A6B2}" dt="2025-05-07T10:20:45.159" v="668" actId="22"/>
        <pc:sldMkLst>
          <pc:docMk/>
          <pc:sldMk cId="1253739020" sldId="337"/>
        </pc:sldMkLst>
      </pc:sldChg>
      <pc:sldChg chg="addSp add mod">
        <pc:chgData name="Caroline CARON 861" userId="53a10402-cd41-4d0c-a3f2-bbfec78e76f1" providerId="ADAL" clId="{F3469B03-D57E-4FBF-8A60-0912BAE5A6B2}" dt="2025-05-07T10:23:02.293" v="674" actId="22"/>
        <pc:sldMkLst>
          <pc:docMk/>
          <pc:sldMk cId="1187165605" sldId="338"/>
        </pc:sldMkLst>
      </pc:sldChg>
      <pc:sldChg chg="addSp delSp add mod">
        <pc:chgData name="Caroline CARON 861" userId="53a10402-cd41-4d0c-a3f2-bbfec78e76f1" providerId="ADAL" clId="{F3469B03-D57E-4FBF-8A60-0912BAE5A6B2}" dt="2025-05-07T10:23:23.632" v="679" actId="22"/>
        <pc:sldMkLst>
          <pc:docMk/>
          <pc:sldMk cId="3143962130" sldId="339"/>
        </pc:sldMkLst>
      </pc:sldChg>
      <pc:sldChg chg="addSp delSp add mod">
        <pc:chgData name="Caroline CARON 861" userId="53a10402-cd41-4d0c-a3f2-bbfec78e76f1" providerId="ADAL" clId="{F3469B03-D57E-4FBF-8A60-0912BAE5A6B2}" dt="2025-05-07T10:23:42.133" v="680" actId="22"/>
        <pc:sldMkLst>
          <pc:docMk/>
          <pc:sldMk cId="1192441673" sldId="340"/>
        </pc:sldMkLst>
      </pc:sldChg>
    </pc:docChg>
  </pc:docChgLst>
  <pc:docChgLst>
    <pc:chgData name="Caroline CARON 861" userId="53a10402-cd41-4d0c-a3f2-bbfec78e76f1" providerId="ADAL" clId="{77EF99B6-C87B-46DC-A9AC-DCC8EA05FADE}"/>
    <pc:docChg chg="custSel addSld delSld modSld">
      <pc:chgData name="Caroline CARON 861" userId="53a10402-cd41-4d0c-a3f2-bbfec78e76f1" providerId="ADAL" clId="{77EF99B6-C87B-46DC-A9AC-DCC8EA05FADE}" dt="2025-10-03T09:26:36.825" v="979" actId="20577"/>
      <pc:docMkLst>
        <pc:docMk/>
      </pc:docMkLst>
      <pc:sldChg chg="addSp delSp modSp mod">
        <pc:chgData name="Caroline CARON 861" userId="53a10402-cd41-4d0c-a3f2-bbfec78e76f1" providerId="ADAL" clId="{77EF99B6-C87B-46DC-A9AC-DCC8EA05FADE}" dt="2025-10-03T09:26:19.385" v="978" actId="20578"/>
        <pc:sldMkLst>
          <pc:docMk/>
          <pc:sldMk cId="543282737" sldId="296"/>
        </pc:sldMkLst>
        <pc:spChg chg="add del mod">
          <ac:chgData name="Caroline CARON 861" userId="53a10402-cd41-4d0c-a3f2-bbfec78e76f1" providerId="ADAL" clId="{77EF99B6-C87B-46DC-A9AC-DCC8EA05FADE}" dt="2025-10-03T08:39:58.559" v="59" actId="478"/>
          <ac:spMkLst>
            <pc:docMk/>
            <pc:sldMk cId="543282737" sldId="296"/>
            <ac:spMk id="2" creationId="{667ECE69-69B8-ED3F-CA07-C4C54550B12B}"/>
          </ac:spMkLst>
        </pc:spChg>
        <pc:spChg chg="mod">
          <ac:chgData name="Caroline CARON 861" userId="53a10402-cd41-4d0c-a3f2-bbfec78e76f1" providerId="ADAL" clId="{77EF99B6-C87B-46DC-A9AC-DCC8EA05FADE}" dt="2025-10-03T08:24:20.397" v="4" actId="20577"/>
          <ac:spMkLst>
            <pc:docMk/>
            <pc:sldMk cId="543282737" sldId="296"/>
            <ac:spMk id="7" creationId="{93A3B864-5E85-99D2-93E5-5CA1F4F35DC7}"/>
          </ac:spMkLst>
        </pc:spChg>
        <pc:spChg chg="mod">
          <ac:chgData name="Caroline CARON 861" userId="53a10402-cd41-4d0c-a3f2-bbfec78e76f1" providerId="ADAL" clId="{77EF99B6-C87B-46DC-A9AC-DCC8EA05FADE}" dt="2025-10-03T09:26:19.385" v="978" actId="20578"/>
          <ac:spMkLst>
            <pc:docMk/>
            <pc:sldMk cId="543282737" sldId="296"/>
            <ac:spMk id="9" creationId="{485E0237-B9A1-0B58-E0AA-05EF84817EB4}"/>
          </ac:spMkLst>
        </pc:spChg>
      </pc:sldChg>
      <pc:sldChg chg="addSp delSp modSp mod">
        <pc:chgData name="Caroline CARON 861" userId="53a10402-cd41-4d0c-a3f2-bbfec78e76f1" providerId="ADAL" clId="{77EF99B6-C87B-46DC-A9AC-DCC8EA05FADE}" dt="2025-10-03T09:26:36.825" v="979" actId="20577"/>
        <pc:sldMkLst>
          <pc:docMk/>
          <pc:sldMk cId="3049586767" sldId="315"/>
        </pc:sldMkLst>
        <pc:spChg chg="add mod">
          <ac:chgData name="Caroline CARON 861" userId="53a10402-cd41-4d0c-a3f2-bbfec78e76f1" providerId="ADAL" clId="{77EF99B6-C87B-46DC-A9AC-DCC8EA05FADE}" dt="2025-10-03T08:48:04.075" v="366" actId="255"/>
          <ac:spMkLst>
            <pc:docMk/>
            <pc:sldMk cId="3049586767" sldId="315"/>
            <ac:spMk id="3" creationId="{301B8AB8-0E93-5245-A914-5D684D583505}"/>
          </ac:spMkLst>
        </pc:spChg>
        <pc:spChg chg="del mod">
          <ac:chgData name="Caroline CARON 861" userId="53a10402-cd41-4d0c-a3f2-bbfec78e76f1" providerId="ADAL" clId="{77EF99B6-C87B-46DC-A9AC-DCC8EA05FADE}" dt="2025-10-03T08:39:24.829" v="11"/>
          <ac:spMkLst>
            <pc:docMk/>
            <pc:sldMk cId="3049586767" sldId="315"/>
            <ac:spMk id="3" creationId="{B8F332A6-DCB9-585F-D7EA-B72D6ACED4E0}"/>
          </ac:spMkLst>
        </pc:spChg>
        <pc:spChg chg="del mod">
          <ac:chgData name="Caroline CARON 861" userId="53a10402-cd41-4d0c-a3f2-bbfec78e76f1" providerId="ADAL" clId="{77EF99B6-C87B-46DC-A9AC-DCC8EA05FADE}" dt="2025-10-03T08:39:24.831" v="13"/>
          <ac:spMkLst>
            <pc:docMk/>
            <pc:sldMk cId="3049586767" sldId="315"/>
            <ac:spMk id="4" creationId="{2F9A3C6A-0663-4ABA-A5CE-799FAE976E52}"/>
          </ac:spMkLst>
        </pc:spChg>
        <pc:spChg chg="add del">
          <ac:chgData name="Caroline CARON 861" userId="53a10402-cd41-4d0c-a3f2-bbfec78e76f1" providerId="ADAL" clId="{77EF99B6-C87B-46DC-A9AC-DCC8EA05FADE}" dt="2025-10-03T08:44:53.566" v="296" actId="478"/>
          <ac:spMkLst>
            <pc:docMk/>
            <pc:sldMk cId="3049586767" sldId="315"/>
            <ac:spMk id="4" creationId="{D638324A-8FDC-3F0E-B13C-8A63B79A6B39}"/>
          </ac:spMkLst>
        </pc:spChg>
        <pc:spChg chg="del mod">
          <ac:chgData name="Caroline CARON 861" userId="53a10402-cd41-4d0c-a3f2-bbfec78e76f1" providerId="ADAL" clId="{77EF99B6-C87B-46DC-A9AC-DCC8EA05FADE}" dt="2025-10-03T08:39:24.827" v="9"/>
          <ac:spMkLst>
            <pc:docMk/>
            <pc:sldMk cId="3049586767" sldId="315"/>
            <ac:spMk id="5" creationId="{A1B07081-02C2-9E31-D952-36C05925D41D}"/>
          </ac:spMkLst>
        </pc:spChg>
        <pc:spChg chg="add del mod">
          <ac:chgData name="Caroline CARON 861" userId="53a10402-cd41-4d0c-a3f2-bbfec78e76f1" providerId="ADAL" clId="{77EF99B6-C87B-46DC-A9AC-DCC8EA05FADE}" dt="2025-10-03T08:45:20.914" v="302"/>
          <ac:spMkLst>
            <pc:docMk/>
            <pc:sldMk cId="3049586767" sldId="315"/>
            <ac:spMk id="5" creationId="{E0BF0455-614A-B146-1352-3B0FB996F7E3}"/>
          </ac:spMkLst>
        </pc:spChg>
        <pc:spChg chg="del mod">
          <ac:chgData name="Caroline CARON 861" userId="53a10402-cd41-4d0c-a3f2-bbfec78e76f1" providerId="ADAL" clId="{77EF99B6-C87B-46DC-A9AC-DCC8EA05FADE}" dt="2025-10-03T08:40:37.473" v="152"/>
          <ac:spMkLst>
            <pc:docMk/>
            <pc:sldMk cId="3049586767" sldId="315"/>
            <ac:spMk id="7" creationId="{9C41B000-4057-0280-2E6F-A9B1590193F2}"/>
          </ac:spMkLst>
        </pc:spChg>
        <pc:spChg chg="add mod">
          <ac:chgData name="Caroline CARON 861" userId="53a10402-cd41-4d0c-a3f2-bbfec78e76f1" providerId="ADAL" clId="{77EF99B6-C87B-46DC-A9AC-DCC8EA05FADE}" dt="2025-10-03T09:26:36.825" v="979" actId="20577"/>
          <ac:spMkLst>
            <pc:docMk/>
            <pc:sldMk cId="3049586767" sldId="315"/>
            <ac:spMk id="7" creationId="{B97A7401-67C1-CCC2-66E7-50062EF8D213}"/>
          </ac:spMkLst>
        </pc:spChg>
        <pc:picChg chg="add mod">
          <ac:chgData name="Caroline CARON 861" userId="53a10402-cd41-4d0c-a3f2-bbfec78e76f1" providerId="ADAL" clId="{77EF99B6-C87B-46DC-A9AC-DCC8EA05FADE}" dt="2025-10-03T09:23:36.119" v="972" actId="1076"/>
          <ac:picMkLst>
            <pc:docMk/>
            <pc:sldMk cId="3049586767" sldId="315"/>
            <ac:picMk id="9" creationId="{F1010B9E-8EFC-2243-F5B7-A3014D0885C6}"/>
          </ac:picMkLst>
        </pc:picChg>
      </pc:sldChg>
      <pc:sldChg chg="del">
        <pc:chgData name="Caroline CARON 861" userId="53a10402-cd41-4d0c-a3f2-bbfec78e76f1" providerId="ADAL" clId="{77EF99B6-C87B-46DC-A9AC-DCC8EA05FADE}" dt="2025-10-03T08:40:40.123" v="154" actId="47"/>
        <pc:sldMkLst>
          <pc:docMk/>
          <pc:sldMk cId="3656514794" sldId="316"/>
        </pc:sldMkLst>
      </pc:sldChg>
      <pc:sldChg chg="del">
        <pc:chgData name="Caroline CARON 861" userId="53a10402-cd41-4d0c-a3f2-bbfec78e76f1" providerId="ADAL" clId="{77EF99B6-C87B-46DC-A9AC-DCC8EA05FADE}" dt="2025-10-03T08:40:47.451" v="159" actId="47"/>
        <pc:sldMkLst>
          <pc:docMk/>
          <pc:sldMk cId="1664821939" sldId="317"/>
        </pc:sldMkLst>
      </pc:sldChg>
      <pc:sldChg chg="addSp delSp modSp mod">
        <pc:chgData name="Caroline CARON 861" userId="53a10402-cd41-4d0c-a3f2-bbfec78e76f1" providerId="ADAL" clId="{77EF99B6-C87B-46DC-A9AC-DCC8EA05FADE}" dt="2025-10-03T08:52:04.107" v="387" actId="1076"/>
        <pc:sldMkLst>
          <pc:docMk/>
          <pc:sldMk cId="2222603274" sldId="318"/>
        </pc:sldMkLst>
        <pc:spChg chg="del mod">
          <ac:chgData name="Caroline CARON 861" userId="53a10402-cd41-4d0c-a3f2-bbfec78e76f1" providerId="ADAL" clId="{77EF99B6-C87B-46DC-A9AC-DCC8EA05FADE}" dt="2025-10-03T08:40:57.378" v="165"/>
          <ac:spMkLst>
            <pc:docMk/>
            <pc:sldMk cId="2222603274" sldId="318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77EF99B6-C87B-46DC-A9AC-DCC8EA05FADE}" dt="2025-10-03T08:52:04.107" v="387" actId="1076"/>
          <ac:picMkLst>
            <pc:docMk/>
            <pc:sldMk cId="2222603274" sldId="318"/>
            <ac:picMk id="3" creationId="{BA0F13A0-F145-36D1-A458-FEA3CAB16064}"/>
          </ac:picMkLst>
        </pc:picChg>
        <pc:picChg chg="del">
          <ac:chgData name="Caroline CARON 861" userId="53a10402-cd41-4d0c-a3f2-bbfec78e76f1" providerId="ADAL" clId="{77EF99B6-C87B-46DC-A9AC-DCC8EA05FADE}" dt="2025-10-03T08:40:52.620" v="162" actId="478"/>
          <ac:picMkLst>
            <pc:docMk/>
            <pc:sldMk cId="2222603274" sldId="318"/>
            <ac:picMk id="4" creationId="{28AB0F04-9743-4940-0080-3CACAFEC47B1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0:47.747" v="378" actId="1076"/>
        <pc:sldMkLst>
          <pc:docMk/>
          <pc:sldMk cId="3962666229" sldId="319"/>
        </pc:sldMkLst>
        <pc:picChg chg="add mod">
          <ac:chgData name="Caroline CARON 861" userId="53a10402-cd41-4d0c-a3f2-bbfec78e76f1" providerId="ADAL" clId="{77EF99B6-C87B-46DC-A9AC-DCC8EA05FADE}" dt="2025-10-03T08:50:47.747" v="378" actId="1076"/>
          <ac:picMkLst>
            <pc:docMk/>
            <pc:sldMk cId="3962666229" sldId="319"/>
            <ac:picMk id="4" creationId="{553AD99A-02AE-5080-22C4-F8F90CDF6A12}"/>
          </ac:picMkLst>
        </pc:picChg>
        <pc:picChg chg="del">
          <ac:chgData name="Caroline CARON 861" userId="53a10402-cd41-4d0c-a3f2-bbfec78e76f1" providerId="ADAL" clId="{77EF99B6-C87B-46DC-A9AC-DCC8EA05FADE}" dt="2025-10-03T08:40:50.719" v="161" actId="478"/>
          <ac:picMkLst>
            <pc:docMk/>
            <pc:sldMk cId="3962666229" sldId="319"/>
            <ac:picMk id="5" creationId="{B8612B19-58CA-A26D-F6A0-B2A440AA949C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0:31.746" v="374" actId="1076"/>
        <pc:sldMkLst>
          <pc:docMk/>
          <pc:sldMk cId="2819409296" sldId="320"/>
        </pc:sldMkLst>
        <pc:picChg chg="del">
          <ac:chgData name="Caroline CARON 861" userId="53a10402-cd41-4d0c-a3f2-bbfec78e76f1" providerId="ADAL" clId="{77EF99B6-C87B-46DC-A9AC-DCC8EA05FADE}" dt="2025-10-03T08:40:49.075" v="160" actId="478"/>
          <ac:picMkLst>
            <pc:docMk/>
            <pc:sldMk cId="2819409296" sldId="320"/>
            <ac:picMk id="4" creationId="{1CF75929-F86B-CCBB-0630-F28BDF6BF667}"/>
          </ac:picMkLst>
        </pc:picChg>
        <pc:picChg chg="add mod">
          <ac:chgData name="Caroline CARON 861" userId="53a10402-cd41-4d0c-a3f2-bbfec78e76f1" providerId="ADAL" clId="{77EF99B6-C87B-46DC-A9AC-DCC8EA05FADE}" dt="2025-10-03T08:50:31.746" v="374" actId="1076"/>
          <ac:picMkLst>
            <pc:docMk/>
            <pc:sldMk cId="2819409296" sldId="320"/>
            <ac:picMk id="4" creationId="{DA049155-CE5E-8861-D66C-EF341457029E}"/>
          </ac:picMkLst>
        </pc:picChg>
      </pc:sldChg>
      <pc:sldChg chg="del">
        <pc:chgData name="Caroline CARON 861" userId="53a10402-cd41-4d0c-a3f2-bbfec78e76f1" providerId="ADAL" clId="{77EF99B6-C87B-46DC-A9AC-DCC8EA05FADE}" dt="2025-10-03T08:40:41.308" v="155" actId="47"/>
        <pc:sldMkLst>
          <pc:docMk/>
          <pc:sldMk cId="1189690009" sldId="321"/>
        </pc:sldMkLst>
      </pc:sldChg>
      <pc:sldChg chg="addSp delSp modSp mod">
        <pc:chgData name="Caroline CARON 861" userId="53a10402-cd41-4d0c-a3f2-bbfec78e76f1" providerId="ADAL" clId="{77EF99B6-C87B-46DC-A9AC-DCC8EA05FADE}" dt="2025-10-03T09:24:23.160" v="977" actId="207"/>
        <pc:sldMkLst>
          <pc:docMk/>
          <pc:sldMk cId="3355962744" sldId="322"/>
        </pc:sldMkLst>
        <pc:spChg chg="add del">
          <ac:chgData name="Caroline CARON 861" userId="53a10402-cd41-4d0c-a3f2-bbfec78e76f1" providerId="ADAL" clId="{77EF99B6-C87B-46DC-A9AC-DCC8EA05FADE}" dt="2025-10-03T08:42:42.892" v="179" actId="478"/>
          <ac:spMkLst>
            <pc:docMk/>
            <pc:sldMk cId="3355962744" sldId="322"/>
            <ac:spMk id="2" creationId="{B6C8C830-92CC-2431-8FE3-CC6872E1855E}"/>
          </ac:spMkLst>
        </pc:spChg>
        <pc:spChg chg="add del mod">
          <ac:chgData name="Caroline CARON 861" userId="53a10402-cd41-4d0c-a3f2-bbfec78e76f1" providerId="ADAL" clId="{77EF99B6-C87B-46DC-A9AC-DCC8EA05FADE}" dt="2025-10-03T08:42:55.535" v="183"/>
          <ac:spMkLst>
            <pc:docMk/>
            <pc:sldMk cId="3355962744" sldId="322"/>
            <ac:spMk id="3" creationId="{C72EB1DA-0DC3-3BC5-59B2-64BA8AF03571}"/>
          </ac:spMkLst>
        </pc:spChg>
        <pc:spChg chg="add">
          <ac:chgData name="Caroline CARON 861" userId="53a10402-cd41-4d0c-a3f2-bbfec78e76f1" providerId="ADAL" clId="{77EF99B6-C87B-46DC-A9AC-DCC8EA05FADE}" dt="2025-10-03T08:42:50.394" v="181"/>
          <ac:spMkLst>
            <pc:docMk/>
            <pc:sldMk cId="3355962744" sldId="322"/>
            <ac:spMk id="4" creationId="{E4735DB2-226D-3AAE-1A8A-D211BA049CC5}"/>
          </ac:spMkLst>
        </pc:spChg>
        <pc:spChg chg="add del mod">
          <ac:chgData name="Caroline CARON 861" userId="53a10402-cd41-4d0c-a3f2-bbfec78e76f1" providerId="ADAL" clId="{77EF99B6-C87B-46DC-A9AC-DCC8EA05FADE}" dt="2025-10-03T08:43:02.292" v="187"/>
          <ac:spMkLst>
            <pc:docMk/>
            <pc:sldMk cId="3355962744" sldId="322"/>
            <ac:spMk id="5" creationId="{DD4771DA-A839-3AB9-AAC7-71B2FB536179}"/>
          </ac:spMkLst>
        </pc:spChg>
        <pc:spChg chg="add del mod">
          <ac:chgData name="Caroline CARON 861" userId="53a10402-cd41-4d0c-a3f2-bbfec78e76f1" providerId="ADAL" clId="{77EF99B6-C87B-46DC-A9AC-DCC8EA05FADE}" dt="2025-10-03T08:43:32.359" v="200"/>
          <ac:spMkLst>
            <pc:docMk/>
            <pc:sldMk cId="3355962744" sldId="322"/>
            <ac:spMk id="6" creationId="{B48FB3E5-C5CD-5821-AFE1-8B5E1EBC8DED}"/>
          </ac:spMkLst>
        </pc:spChg>
        <pc:spChg chg="del mod">
          <ac:chgData name="Caroline CARON 861" userId="53a10402-cd41-4d0c-a3f2-bbfec78e76f1" providerId="ADAL" clId="{77EF99B6-C87B-46DC-A9AC-DCC8EA05FADE}" dt="2025-10-03T08:42:18.919" v="177"/>
          <ac:spMkLst>
            <pc:docMk/>
            <pc:sldMk cId="3355962744" sldId="322"/>
            <ac:spMk id="7" creationId="{9C41B000-4057-0280-2E6F-A9B1590193F2}"/>
          </ac:spMkLst>
        </pc:spChg>
        <pc:spChg chg="add mod">
          <ac:chgData name="Caroline CARON 861" userId="53a10402-cd41-4d0c-a3f2-bbfec78e76f1" providerId="ADAL" clId="{77EF99B6-C87B-46DC-A9AC-DCC8EA05FADE}" dt="2025-10-03T08:48:12.884" v="368" actId="14100"/>
          <ac:spMkLst>
            <pc:docMk/>
            <pc:sldMk cId="3355962744" sldId="322"/>
            <ac:spMk id="8" creationId="{52DC4FEB-659A-CF6F-7123-AC40F7F845EE}"/>
          </ac:spMkLst>
        </pc:spChg>
        <pc:spChg chg="add mod">
          <ac:chgData name="Caroline CARON 861" userId="53a10402-cd41-4d0c-a3f2-bbfec78e76f1" providerId="ADAL" clId="{77EF99B6-C87B-46DC-A9AC-DCC8EA05FADE}" dt="2025-10-03T09:24:23.160" v="977" actId="207"/>
          <ac:spMkLst>
            <pc:docMk/>
            <pc:sldMk cId="3355962744" sldId="322"/>
            <ac:spMk id="9" creationId="{9F3BD358-87A3-E69F-455E-0462B8BCC6EB}"/>
          </ac:spMkLst>
        </pc:spChg>
        <pc:picChg chg="del">
          <ac:chgData name="Caroline CARON 861" userId="53a10402-cd41-4d0c-a3f2-bbfec78e76f1" providerId="ADAL" clId="{77EF99B6-C87B-46DC-A9AC-DCC8EA05FADE}" dt="2025-10-03T08:40:38.655" v="153" actId="478"/>
          <ac:picMkLst>
            <pc:docMk/>
            <pc:sldMk cId="3355962744" sldId="322"/>
            <ac:picMk id="6" creationId="{0D441790-93DC-69AA-1888-C8EC5F2C1000}"/>
          </ac:picMkLst>
        </pc:picChg>
        <pc:picChg chg="add mod">
          <ac:chgData name="Caroline CARON 861" userId="53a10402-cd41-4d0c-a3f2-bbfec78e76f1" providerId="ADAL" clId="{77EF99B6-C87B-46DC-A9AC-DCC8EA05FADE}" dt="2025-10-03T08:47:47.858" v="363" actId="14100"/>
          <ac:picMkLst>
            <pc:docMk/>
            <pc:sldMk cId="3355962744" sldId="322"/>
            <ac:picMk id="11" creationId="{9EDB89AB-BC9F-8FB2-51B2-E466F79DBD40}"/>
          </ac:picMkLst>
        </pc:picChg>
      </pc:sldChg>
      <pc:sldChg chg="del">
        <pc:chgData name="Caroline CARON 861" userId="53a10402-cd41-4d0c-a3f2-bbfec78e76f1" providerId="ADAL" clId="{77EF99B6-C87B-46DC-A9AC-DCC8EA05FADE}" dt="2025-10-03T08:40:42.020" v="156" actId="47"/>
        <pc:sldMkLst>
          <pc:docMk/>
          <pc:sldMk cId="3950234604" sldId="323"/>
        </pc:sldMkLst>
      </pc:sldChg>
      <pc:sldChg chg="addSp delSp mod">
        <pc:chgData name="Caroline CARON 861" userId="53a10402-cd41-4d0c-a3f2-bbfec78e76f1" providerId="ADAL" clId="{77EF99B6-C87B-46DC-A9AC-DCC8EA05FADE}" dt="2025-10-03T08:48:29.223" v="369" actId="22"/>
        <pc:sldMkLst>
          <pc:docMk/>
          <pc:sldMk cId="1686059695" sldId="324"/>
        </pc:sldMkLst>
        <pc:picChg chg="add">
          <ac:chgData name="Caroline CARON 861" userId="53a10402-cd41-4d0c-a3f2-bbfec78e76f1" providerId="ADAL" clId="{77EF99B6-C87B-46DC-A9AC-DCC8EA05FADE}" dt="2025-10-03T08:48:29.223" v="369" actId="22"/>
          <ac:picMkLst>
            <pc:docMk/>
            <pc:sldMk cId="1686059695" sldId="324"/>
            <ac:picMk id="4" creationId="{14F31816-BB47-C328-5934-F598D437A485}"/>
          </ac:picMkLst>
        </pc:picChg>
        <pc:picChg chg="del">
          <ac:chgData name="Caroline CARON 861" userId="53a10402-cd41-4d0c-a3f2-bbfec78e76f1" providerId="ADAL" clId="{77EF99B6-C87B-46DC-A9AC-DCC8EA05FADE}" dt="2025-10-03T08:40:43.674" v="157" actId="478"/>
          <ac:picMkLst>
            <pc:docMk/>
            <pc:sldMk cId="1686059695" sldId="324"/>
            <ac:picMk id="5" creationId="{FD46106B-F5ED-8D45-2E91-610B1F5D3751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0:38.243" v="376" actId="1076"/>
        <pc:sldMkLst>
          <pc:docMk/>
          <pc:sldMk cId="515030114" sldId="325"/>
        </pc:sldMkLst>
        <pc:picChg chg="add mod">
          <ac:chgData name="Caroline CARON 861" userId="53a10402-cd41-4d0c-a3f2-bbfec78e76f1" providerId="ADAL" clId="{77EF99B6-C87B-46DC-A9AC-DCC8EA05FADE}" dt="2025-10-03T08:50:38.243" v="376" actId="1076"/>
          <ac:picMkLst>
            <pc:docMk/>
            <pc:sldMk cId="515030114" sldId="325"/>
            <ac:picMk id="4" creationId="{0140F399-D7F3-97A3-ACBB-130ABC456E15}"/>
          </ac:picMkLst>
        </pc:picChg>
        <pc:picChg chg="del">
          <ac:chgData name="Caroline CARON 861" userId="53a10402-cd41-4d0c-a3f2-bbfec78e76f1" providerId="ADAL" clId="{77EF99B6-C87B-46DC-A9AC-DCC8EA05FADE}" dt="2025-10-03T08:40:45.647" v="158" actId="478"/>
          <ac:picMkLst>
            <pc:docMk/>
            <pc:sldMk cId="515030114" sldId="325"/>
            <ac:picMk id="4" creationId="{9FAC8D1D-1EC9-E61C-ECC6-4A30F13F3252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9:19:14.703" v="955" actId="255"/>
        <pc:sldMkLst>
          <pc:docMk/>
          <pc:sldMk cId="3849445797" sldId="327"/>
        </pc:sldMkLst>
        <pc:spChg chg="mod">
          <ac:chgData name="Caroline CARON 861" userId="53a10402-cd41-4d0c-a3f2-bbfec78e76f1" providerId="ADAL" clId="{77EF99B6-C87B-46DC-A9AC-DCC8EA05FADE}" dt="2025-10-03T09:18:05.308" v="907" actId="1076"/>
          <ac:spMkLst>
            <pc:docMk/>
            <pc:sldMk cId="3849445797" sldId="327"/>
            <ac:spMk id="2" creationId="{BBAF6D21-B4C2-DF80-AC9B-DC38ABCC3C4D}"/>
          </ac:spMkLst>
        </pc:spChg>
        <pc:spChg chg="mod">
          <ac:chgData name="Caroline CARON 861" userId="53a10402-cd41-4d0c-a3f2-bbfec78e76f1" providerId="ADAL" clId="{77EF99B6-C87B-46DC-A9AC-DCC8EA05FADE}" dt="2025-10-03T09:17:45.762" v="903" actId="1076"/>
          <ac:spMkLst>
            <pc:docMk/>
            <pc:sldMk cId="3849445797" sldId="327"/>
            <ac:spMk id="3" creationId="{B8F332A6-DCB9-585F-D7EA-B72D6ACED4E0}"/>
          </ac:spMkLst>
        </pc:spChg>
        <pc:spChg chg="add del mod">
          <ac:chgData name="Caroline CARON 861" userId="53a10402-cd41-4d0c-a3f2-bbfec78e76f1" providerId="ADAL" clId="{77EF99B6-C87B-46DC-A9AC-DCC8EA05FADE}" dt="2025-10-03T09:18:23.975" v="916"/>
          <ac:spMkLst>
            <pc:docMk/>
            <pc:sldMk cId="3849445797" sldId="327"/>
            <ac:spMk id="6" creationId="{E73AA6FF-2367-C534-B0FB-45156BA7F7ED}"/>
          </ac:spMkLst>
        </pc:spChg>
        <pc:spChg chg="mod">
          <ac:chgData name="Caroline CARON 861" userId="53a10402-cd41-4d0c-a3f2-bbfec78e76f1" providerId="ADAL" clId="{77EF99B6-C87B-46DC-A9AC-DCC8EA05FADE}" dt="2025-10-03T09:17:49.547" v="904" actId="1076"/>
          <ac:spMkLst>
            <pc:docMk/>
            <pc:sldMk cId="3849445797" sldId="327"/>
            <ac:spMk id="7" creationId="{9C41B000-4057-0280-2E6F-A9B1590193F2}"/>
          </ac:spMkLst>
        </pc:spChg>
        <pc:spChg chg="add del mod">
          <ac:chgData name="Caroline CARON 861" userId="53a10402-cd41-4d0c-a3f2-bbfec78e76f1" providerId="ADAL" clId="{77EF99B6-C87B-46DC-A9AC-DCC8EA05FADE}" dt="2025-10-03T09:18:23.976" v="918"/>
          <ac:spMkLst>
            <pc:docMk/>
            <pc:sldMk cId="3849445797" sldId="327"/>
            <ac:spMk id="10" creationId="{218D0276-5CF9-0CEC-CD77-811AB03CCDC1}"/>
          </ac:spMkLst>
        </pc:spChg>
        <pc:spChg chg="add del mod">
          <ac:chgData name="Caroline CARON 861" userId="53a10402-cd41-4d0c-a3f2-bbfec78e76f1" providerId="ADAL" clId="{77EF99B6-C87B-46DC-A9AC-DCC8EA05FADE}" dt="2025-10-03T09:18:43.052" v="935"/>
          <ac:spMkLst>
            <pc:docMk/>
            <pc:sldMk cId="3849445797" sldId="327"/>
            <ac:spMk id="13" creationId="{3B10EC60-4B94-A6E8-2D8E-B6E0F132C8FF}"/>
          </ac:spMkLst>
        </pc:spChg>
        <pc:spChg chg="add mod">
          <ac:chgData name="Caroline CARON 861" userId="53a10402-cd41-4d0c-a3f2-bbfec78e76f1" providerId="ADAL" clId="{77EF99B6-C87B-46DC-A9AC-DCC8EA05FADE}" dt="2025-10-03T09:19:14.703" v="955" actId="255"/>
          <ac:spMkLst>
            <pc:docMk/>
            <pc:sldMk cId="3849445797" sldId="327"/>
            <ac:spMk id="15" creationId="{1A35FAB8-1F78-4542-F644-FBAA34F730F1}"/>
          </ac:spMkLst>
        </pc:spChg>
        <pc:picChg chg="add mod">
          <ac:chgData name="Caroline CARON 861" userId="53a10402-cd41-4d0c-a3f2-bbfec78e76f1" providerId="ADAL" clId="{77EF99B6-C87B-46DC-A9AC-DCC8EA05FADE}" dt="2025-10-03T09:18:08.563" v="908" actId="1076"/>
          <ac:picMkLst>
            <pc:docMk/>
            <pc:sldMk cId="3849445797" sldId="327"/>
            <ac:picMk id="5" creationId="{02761ECF-8141-917F-5736-4F01F3002B5C}"/>
          </ac:picMkLst>
        </pc:picChg>
        <pc:picChg chg="add del mod">
          <ac:chgData name="Caroline CARON 861" userId="53a10402-cd41-4d0c-a3f2-bbfec78e76f1" providerId="ADAL" clId="{77EF99B6-C87B-46DC-A9AC-DCC8EA05FADE}" dt="2025-10-03T09:18:28.244" v="920" actId="478"/>
          <ac:picMkLst>
            <pc:docMk/>
            <pc:sldMk cId="3849445797" sldId="327"/>
            <ac:picMk id="9" creationId="{BF47BED9-76B4-0D59-AC3B-E1F2BB994ECE}"/>
          </ac:picMkLst>
        </pc:picChg>
        <pc:picChg chg="add del mod">
          <ac:chgData name="Caroline CARON 861" userId="53a10402-cd41-4d0c-a3f2-bbfec78e76f1" providerId="ADAL" clId="{77EF99B6-C87B-46DC-A9AC-DCC8EA05FADE}" dt="2025-10-03T09:18:23.974" v="914" actId="478"/>
          <ac:picMkLst>
            <pc:docMk/>
            <pc:sldMk cId="3849445797" sldId="327"/>
            <ac:picMk id="12" creationId="{D784CDC1-2730-1B42-B28B-D80E1E607E97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1:54.156" v="384" actId="14100"/>
        <pc:sldMkLst>
          <pc:docMk/>
          <pc:sldMk cId="557068094" sldId="328"/>
        </pc:sldMkLst>
        <pc:picChg chg="del">
          <ac:chgData name="Caroline CARON 861" userId="53a10402-cd41-4d0c-a3f2-bbfec78e76f1" providerId="ADAL" clId="{77EF99B6-C87B-46DC-A9AC-DCC8EA05FADE}" dt="2025-10-03T08:40:58.194" v="166" actId="478"/>
          <ac:picMkLst>
            <pc:docMk/>
            <pc:sldMk cId="557068094" sldId="328"/>
            <ac:picMk id="4" creationId="{3DDE06E7-EE12-9A36-F63B-DF58E9B2E891}"/>
          </ac:picMkLst>
        </pc:picChg>
        <pc:picChg chg="add mod">
          <ac:chgData name="Caroline CARON 861" userId="53a10402-cd41-4d0c-a3f2-bbfec78e76f1" providerId="ADAL" clId="{77EF99B6-C87B-46DC-A9AC-DCC8EA05FADE}" dt="2025-10-03T08:51:54.156" v="384" actId="14100"/>
          <ac:picMkLst>
            <pc:docMk/>
            <pc:sldMk cId="557068094" sldId="328"/>
            <ac:picMk id="4" creationId="{E2F0ED09-D31C-C8F3-D32A-D1DA07F16D6F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6:34.643" v="402" actId="14100"/>
        <pc:sldMkLst>
          <pc:docMk/>
          <pc:sldMk cId="3946477894" sldId="329"/>
        </pc:sldMkLst>
        <pc:picChg chg="add mod">
          <ac:chgData name="Caroline CARON 861" userId="53a10402-cd41-4d0c-a3f2-bbfec78e76f1" providerId="ADAL" clId="{77EF99B6-C87B-46DC-A9AC-DCC8EA05FADE}" dt="2025-10-03T08:56:34.643" v="402" actId="14100"/>
          <ac:picMkLst>
            <pc:docMk/>
            <pc:sldMk cId="3946477894" sldId="329"/>
            <ac:picMk id="4" creationId="{6A252916-13B4-5DDE-1198-08D7A92CA84D}"/>
          </ac:picMkLst>
        </pc:picChg>
        <pc:picChg chg="del">
          <ac:chgData name="Caroline CARON 861" userId="53a10402-cd41-4d0c-a3f2-bbfec78e76f1" providerId="ADAL" clId="{77EF99B6-C87B-46DC-A9AC-DCC8EA05FADE}" dt="2025-10-03T08:41:03.628" v="169" actId="478"/>
          <ac:picMkLst>
            <pc:docMk/>
            <pc:sldMk cId="3946477894" sldId="329"/>
            <ac:picMk id="4" creationId="{6B8D4D2C-DFFB-73F0-5A48-512176ACC14E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2:34.586" v="390" actId="14100"/>
        <pc:sldMkLst>
          <pc:docMk/>
          <pc:sldMk cId="2705061837" sldId="330"/>
        </pc:sldMkLst>
        <pc:picChg chg="add mod">
          <ac:chgData name="Caroline CARON 861" userId="53a10402-cd41-4d0c-a3f2-bbfec78e76f1" providerId="ADAL" clId="{77EF99B6-C87B-46DC-A9AC-DCC8EA05FADE}" dt="2025-10-03T08:52:34.586" v="390" actId="14100"/>
          <ac:picMkLst>
            <pc:docMk/>
            <pc:sldMk cId="2705061837" sldId="330"/>
            <ac:picMk id="4" creationId="{BA333C72-51D4-9957-0493-A94C32E53B02}"/>
          </ac:picMkLst>
        </pc:picChg>
        <pc:picChg chg="del">
          <ac:chgData name="Caroline CARON 861" userId="53a10402-cd41-4d0c-a3f2-bbfec78e76f1" providerId="ADAL" clId="{77EF99B6-C87B-46DC-A9AC-DCC8EA05FADE}" dt="2025-10-03T08:41:00.501" v="167" actId="478"/>
          <ac:picMkLst>
            <pc:docMk/>
            <pc:sldMk cId="2705061837" sldId="330"/>
            <ac:picMk id="6" creationId="{795D2175-A6C0-B5C4-609C-C76F71FAF688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3:39.842" v="396" actId="14100"/>
        <pc:sldMkLst>
          <pc:docMk/>
          <pc:sldMk cId="4154653190" sldId="332"/>
        </pc:sldMkLst>
        <pc:picChg chg="add mod">
          <ac:chgData name="Caroline CARON 861" userId="53a10402-cd41-4d0c-a3f2-bbfec78e76f1" providerId="ADAL" clId="{77EF99B6-C87B-46DC-A9AC-DCC8EA05FADE}" dt="2025-10-03T08:53:39.842" v="396" actId="14100"/>
          <ac:picMkLst>
            <pc:docMk/>
            <pc:sldMk cId="4154653190" sldId="332"/>
            <ac:picMk id="4" creationId="{08E8B434-317A-C63B-25F1-4F372D2C910C}"/>
          </ac:picMkLst>
        </pc:picChg>
        <pc:picChg chg="del">
          <ac:chgData name="Caroline CARON 861" userId="53a10402-cd41-4d0c-a3f2-bbfec78e76f1" providerId="ADAL" clId="{77EF99B6-C87B-46DC-A9AC-DCC8EA05FADE}" dt="2025-10-03T08:41:02.270" v="168" actId="478"/>
          <ac:picMkLst>
            <pc:docMk/>
            <pc:sldMk cId="4154653190" sldId="332"/>
            <ac:picMk id="4" creationId="{0BAB7EBF-0A66-3437-2D1F-D60CA6974801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7:36.043" v="410" actId="14100"/>
        <pc:sldMkLst>
          <pc:docMk/>
          <pc:sldMk cId="3854037079" sldId="336"/>
        </pc:sldMkLst>
        <pc:picChg chg="add mod">
          <ac:chgData name="Caroline CARON 861" userId="53a10402-cd41-4d0c-a3f2-bbfec78e76f1" providerId="ADAL" clId="{77EF99B6-C87B-46DC-A9AC-DCC8EA05FADE}" dt="2025-10-03T08:57:36.043" v="410" actId="14100"/>
          <ac:picMkLst>
            <pc:docMk/>
            <pc:sldMk cId="3854037079" sldId="336"/>
            <ac:picMk id="4" creationId="{883DB3C0-66E7-2F7B-70E4-9C2C850B2BC8}"/>
          </ac:picMkLst>
        </pc:picChg>
        <pc:picChg chg="del">
          <ac:chgData name="Caroline CARON 861" userId="53a10402-cd41-4d0c-a3f2-bbfec78e76f1" providerId="ADAL" clId="{77EF99B6-C87B-46DC-A9AC-DCC8EA05FADE}" dt="2025-10-03T08:41:12.173" v="171" actId="478"/>
          <ac:picMkLst>
            <pc:docMk/>
            <pc:sldMk cId="3854037079" sldId="336"/>
            <ac:picMk id="4" creationId="{D088E6CA-82C6-F4FB-9CFD-D779D2956919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7:13.068" v="407" actId="14100"/>
        <pc:sldMkLst>
          <pc:docMk/>
          <pc:sldMk cId="1253739020" sldId="337"/>
        </pc:sldMkLst>
        <pc:picChg chg="add del">
          <ac:chgData name="Caroline CARON 861" userId="53a10402-cd41-4d0c-a3f2-bbfec78e76f1" providerId="ADAL" clId="{77EF99B6-C87B-46DC-A9AC-DCC8EA05FADE}" dt="2025-10-03T08:56:54.082" v="404" actId="478"/>
          <ac:picMkLst>
            <pc:docMk/>
            <pc:sldMk cId="1253739020" sldId="337"/>
            <ac:picMk id="4" creationId="{1D2B1864-3F19-5271-92E8-D1BEAB800E38}"/>
          </ac:picMkLst>
        </pc:picChg>
        <pc:picChg chg="del">
          <ac:chgData name="Caroline CARON 861" userId="53a10402-cd41-4d0c-a3f2-bbfec78e76f1" providerId="ADAL" clId="{77EF99B6-C87B-46DC-A9AC-DCC8EA05FADE}" dt="2025-10-03T08:41:04.974" v="170" actId="478"/>
          <ac:picMkLst>
            <pc:docMk/>
            <pc:sldMk cId="1253739020" sldId="337"/>
            <ac:picMk id="4" creationId="{34A0CCD1-02E4-0ADE-4630-9294763607F2}"/>
          </ac:picMkLst>
        </pc:picChg>
        <pc:picChg chg="add mod">
          <ac:chgData name="Caroline CARON 861" userId="53a10402-cd41-4d0c-a3f2-bbfec78e76f1" providerId="ADAL" clId="{77EF99B6-C87B-46DC-A9AC-DCC8EA05FADE}" dt="2025-10-03T08:57:13.068" v="407" actId="14100"/>
          <ac:picMkLst>
            <pc:docMk/>
            <pc:sldMk cId="1253739020" sldId="337"/>
            <ac:picMk id="6" creationId="{D8530C45-E9EE-AE61-6582-1321563A22D2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7:56.155" v="413" actId="14100"/>
        <pc:sldMkLst>
          <pc:docMk/>
          <pc:sldMk cId="1187165605" sldId="338"/>
        </pc:sldMkLst>
        <pc:picChg chg="del">
          <ac:chgData name="Caroline CARON 861" userId="53a10402-cd41-4d0c-a3f2-bbfec78e76f1" providerId="ADAL" clId="{77EF99B6-C87B-46DC-A9AC-DCC8EA05FADE}" dt="2025-10-03T08:41:16.159" v="172" actId="478"/>
          <ac:picMkLst>
            <pc:docMk/>
            <pc:sldMk cId="1187165605" sldId="338"/>
            <ac:picMk id="4" creationId="{1F00D2DD-3CB8-824E-85EC-3AABE81CA833}"/>
          </ac:picMkLst>
        </pc:picChg>
        <pc:picChg chg="add mod">
          <ac:chgData name="Caroline CARON 861" userId="53a10402-cd41-4d0c-a3f2-bbfec78e76f1" providerId="ADAL" clId="{77EF99B6-C87B-46DC-A9AC-DCC8EA05FADE}" dt="2025-10-03T08:57:56.155" v="413" actId="14100"/>
          <ac:picMkLst>
            <pc:docMk/>
            <pc:sldMk cId="1187165605" sldId="338"/>
            <ac:picMk id="4" creationId="{DF4E8A05-E2F4-1B83-E313-54D13A22FEB2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8:14.563" v="416" actId="14100"/>
        <pc:sldMkLst>
          <pc:docMk/>
          <pc:sldMk cId="3143962130" sldId="339"/>
        </pc:sldMkLst>
        <pc:picChg chg="add mod">
          <ac:chgData name="Caroline CARON 861" userId="53a10402-cd41-4d0c-a3f2-bbfec78e76f1" providerId="ADAL" clId="{77EF99B6-C87B-46DC-A9AC-DCC8EA05FADE}" dt="2025-10-03T08:58:14.563" v="416" actId="14100"/>
          <ac:picMkLst>
            <pc:docMk/>
            <pc:sldMk cId="3143962130" sldId="339"/>
            <ac:picMk id="4" creationId="{F3C5710E-83EF-9B6F-2CF9-0625CB0C685C}"/>
          </ac:picMkLst>
        </pc:picChg>
        <pc:picChg chg="del">
          <ac:chgData name="Caroline CARON 861" userId="53a10402-cd41-4d0c-a3f2-bbfec78e76f1" providerId="ADAL" clId="{77EF99B6-C87B-46DC-A9AC-DCC8EA05FADE}" dt="2025-10-03T08:41:17.755" v="173" actId="478"/>
          <ac:picMkLst>
            <pc:docMk/>
            <pc:sldMk cId="3143962130" sldId="339"/>
            <ac:picMk id="5" creationId="{8E0EEE30-15DB-3B06-84AA-F84BF39B34CF}"/>
          </ac:picMkLst>
        </pc:picChg>
      </pc:sldChg>
      <pc:sldChg chg="addSp delSp modSp mod">
        <pc:chgData name="Caroline CARON 861" userId="53a10402-cd41-4d0c-a3f2-bbfec78e76f1" providerId="ADAL" clId="{77EF99B6-C87B-46DC-A9AC-DCC8EA05FADE}" dt="2025-10-03T08:58:46.795" v="422" actId="14100"/>
        <pc:sldMkLst>
          <pc:docMk/>
          <pc:sldMk cId="1192441673" sldId="340"/>
        </pc:sldMkLst>
        <pc:picChg chg="add mod">
          <ac:chgData name="Caroline CARON 861" userId="53a10402-cd41-4d0c-a3f2-bbfec78e76f1" providerId="ADAL" clId="{77EF99B6-C87B-46DC-A9AC-DCC8EA05FADE}" dt="2025-10-03T08:58:46.795" v="422" actId="14100"/>
          <ac:picMkLst>
            <pc:docMk/>
            <pc:sldMk cId="1192441673" sldId="340"/>
            <ac:picMk id="4" creationId="{D64619C7-28A9-C5A4-FBD7-3158B84A4E05}"/>
          </ac:picMkLst>
        </pc:picChg>
        <pc:picChg chg="del">
          <ac:chgData name="Caroline CARON 861" userId="53a10402-cd41-4d0c-a3f2-bbfec78e76f1" providerId="ADAL" clId="{77EF99B6-C87B-46DC-A9AC-DCC8EA05FADE}" dt="2025-10-03T08:41:19.135" v="174" actId="478"/>
          <ac:picMkLst>
            <pc:docMk/>
            <pc:sldMk cId="1192441673" sldId="340"/>
            <ac:picMk id="5" creationId="{CBED1B88-10E5-8C9D-2C2F-DF0BBB7D267B}"/>
          </ac:picMkLst>
        </pc:picChg>
      </pc:sldChg>
      <pc:sldChg chg="addSp modSp add mod">
        <pc:chgData name="Caroline CARON 861" userId="53a10402-cd41-4d0c-a3f2-bbfec78e76f1" providerId="ADAL" clId="{77EF99B6-C87B-46DC-A9AC-DCC8EA05FADE}" dt="2025-10-03T08:53:10.410" v="393" actId="14100"/>
        <pc:sldMkLst>
          <pc:docMk/>
          <pc:sldMk cId="3621041004" sldId="341"/>
        </pc:sldMkLst>
        <pc:picChg chg="add mod">
          <ac:chgData name="Caroline CARON 861" userId="53a10402-cd41-4d0c-a3f2-bbfec78e76f1" providerId="ADAL" clId="{77EF99B6-C87B-46DC-A9AC-DCC8EA05FADE}" dt="2025-10-03T08:53:10.410" v="393" actId="14100"/>
          <ac:picMkLst>
            <pc:docMk/>
            <pc:sldMk cId="3621041004" sldId="341"/>
            <ac:picMk id="4" creationId="{0C67E0F8-B394-4022-628C-E27F4C3FAD4F}"/>
          </ac:picMkLst>
        </pc:picChg>
      </pc:sldChg>
      <pc:sldChg chg="addSp modSp add mod">
        <pc:chgData name="Caroline CARON 861" userId="53a10402-cd41-4d0c-a3f2-bbfec78e76f1" providerId="ADAL" clId="{77EF99B6-C87B-46DC-A9AC-DCC8EA05FADE}" dt="2025-10-03T08:56:04.091" v="399" actId="14100"/>
        <pc:sldMkLst>
          <pc:docMk/>
          <pc:sldMk cId="3273864036" sldId="342"/>
        </pc:sldMkLst>
        <pc:picChg chg="add mod">
          <ac:chgData name="Caroline CARON 861" userId="53a10402-cd41-4d0c-a3f2-bbfec78e76f1" providerId="ADAL" clId="{77EF99B6-C87B-46DC-A9AC-DCC8EA05FADE}" dt="2025-10-03T08:56:04.091" v="399" actId="14100"/>
          <ac:picMkLst>
            <pc:docMk/>
            <pc:sldMk cId="3273864036" sldId="342"/>
            <ac:picMk id="4" creationId="{D41F609C-5724-60BF-AB56-30624ED91065}"/>
          </ac:picMkLst>
        </pc:picChg>
      </pc:sldChg>
      <pc:sldChg chg="add del">
        <pc:chgData name="Caroline CARON 861" userId="53a10402-cd41-4d0c-a3f2-bbfec78e76f1" providerId="ADAL" clId="{77EF99B6-C87B-46DC-A9AC-DCC8EA05FADE}" dt="2025-10-03T09:19:19.626" v="956" actId="2696"/>
        <pc:sldMkLst>
          <pc:docMk/>
          <pc:sldMk cId="296299557" sldId="343"/>
        </pc:sldMkLst>
      </pc:sldChg>
      <pc:sldChg chg="addSp modSp add mod">
        <pc:chgData name="Caroline CARON 861" userId="53a10402-cd41-4d0c-a3f2-bbfec78e76f1" providerId="ADAL" clId="{77EF99B6-C87B-46DC-A9AC-DCC8EA05FADE}" dt="2025-10-03T09:00:35.459" v="430" actId="14100"/>
        <pc:sldMkLst>
          <pc:docMk/>
          <pc:sldMk cId="2780884147" sldId="344"/>
        </pc:sldMkLst>
        <pc:picChg chg="add mod">
          <ac:chgData name="Caroline CARON 861" userId="53a10402-cd41-4d0c-a3f2-bbfec78e76f1" providerId="ADAL" clId="{77EF99B6-C87B-46DC-A9AC-DCC8EA05FADE}" dt="2025-10-03T09:00:35.459" v="430" actId="14100"/>
          <ac:picMkLst>
            <pc:docMk/>
            <pc:sldMk cId="2780884147" sldId="344"/>
            <ac:picMk id="4" creationId="{78F78A8F-3ACA-6DE6-4C91-B775E4D1EC1D}"/>
          </ac:picMkLst>
        </pc:picChg>
      </pc:sldChg>
      <pc:sldChg chg="addSp add mod">
        <pc:chgData name="Caroline CARON 861" userId="53a10402-cd41-4d0c-a3f2-bbfec78e76f1" providerId="ADAL" clId="{77EF99B6-C87B-46DC-A9AC-DCC8EA05FADE}" dt="2025-10-03T08:59:04.281" v="423" actId="22"/>
        <pc:sldMkLst>
          <pc:docMk/>
          <pc:sldMk cId="3878796643" sldId="345"/>
        </pc:sldMkLst>
        <pc:picChg chg="add">
          <ac:chgData name="Caroline CARON 861" userId="53a10402-cd41-4d0c-a3f2-bbfec78e76f1" providerId="ADAL" clId="{77EF99B6-C87B-46DC-A9AC-DCC8EA05FADE}" dt="2025-10-03T08:59:04.281" v="423" actId="22"/>
          <ac:picMkLst>
            <pc:docMk/>
            <pc:sldMk cId="3878796643" sldId="345"/>
            <ac:picMk id="4" creationId="{F024E197-94A4-ACF9-F583-B7C8918D00AF}"/>
          </ac:picMkLst>
        </pc:picChg>
      </pc:sldChg>
      <pc:sldChg chg="add del">
        <pc:chgData name="Caroline CARON 861" userId="53a10402-cd41-4d0c-a3f2-bbfec78e76f1" providerId="ADAL" clId="{77EF99B6-C87B-46DC-A9AC-DCC8EA05FADE}" dt="2025-10-03T09:19:21.365" v="957" actId="2696"/>
        <pc:sldMkLst>
          <pc:docMk/>
          <pc:sldMk cId="2823534301" sldId="346"/>
        </pc:sldMkLst>
      </pc:sldChg>
      <pc:sldChg chg="add del">
        <pc:chgData name="Caroline CARON 861" userId="53a10402-cd41-4d0c-a3f2-bbfec78e76f1" providerId="ADAL" clId="{77EF99B6-C87B-46DC-A9AC-DCC8EA05FADE}" dt="2025-10-03T09:19:23.098" v="958" actId="2696"/>
        <pc:sldMkLst>
          <pc:docMk/>
          <pc:sldMk cId="3328799269" sldId="347"/>
        </pc:sldMkLst>
      </pc:sldChg>
      <pc:sldChg chg="add del">
        <pc:chgData name="Caroline CARON 861" userId="53a10402-cd41-4d0c-a3f2-bbfec78e76f1" providerId="ADAL" clId="{77EF99B6-C87B-46DC-A9AC-DCC8EA05FADE}" dt="2025-10-03T09:19:25.788" v="959" actId="2696"/>
        <pc:sldMkLst>
          <pc:docMk/>
          <pc:sldMk cId="1310791986" sldId="348"/>
        </pc:sldMkLst>
      </pc:sldChg>
      <pc:sldChg chg="addSp modSp add mod">
        <pc:chgData name="Caroline CARON 861" userId="53a10402-cd41-4d0c-a3f2-bbfec78e76f1" providerId="ADAL" clId="{77EF99B6-C87B-46DC-A9AC-DCC8EA05FADE}" dt="2025-10-03T09:22:07.130" v="968" actId="123"/>
        <pc:sldMkLst>
          <pc:docMk/>
          <pc:sldMk cId="1895161082" sldId="349"/>
        </pc:sldMkLst>
        <pc:spChg chg="mod">
          <ac:chgData name="Caroline CARON 861" userId="53a10402-cd41-4d0c-a3f2-bbfec78e76f1" providerId="ADAL" clId="{77EF99B6-C87B-46DC-A9AC-DCC8EA05FADE}" dt="2025-10-03T09:02:10.906" v="438" actId="1076"/>
          <ac:spMkLst>
            <pc:docMk/>
            <pc:sldMk cId="1895161082" sldId="349"/>
            <ac:spMk id="3" creationId="{39011CA1-4007-25E3-E1A5-DC043D1E040F}"/>
          </ac:spMkLst>
        </pc:spChg>
        <pc:spChg chg="add mod">
          <ac:chgData name="Caroline CARON 861" userId="53a10402-cd41-4d0c-a3f2-bbfec78e76f1" providerId="ADAL" clId="{77EF99B6-C87B-46DC-A9AC-DCC8EA05FADE}" dt="2025-10-03T09:01:38.668" v="434" actId="14100"/>
          <ac:spMkLst>
            <pc:docMk/>
            <pc:sldMk cId="1895161082" sldId="349"/>
            <ac:spMk id="4" creationId="{6D69C510-B881-FAD0-EBAD-A65A76D5DCA8}"/>
          </ac:spMkLst>
        </pc:spChg>
        <pc:spChg chg="add mod">
          <ac:chgData name="Caroline CARON 861" userId="53a10402-cd41-4d0c-a3f2-bbfec78e76f1" providerId="ADAL" clId="{77EF99B6-C87B-46DC-A9AC-DCC8EA05FADE}" dt="2025-10-03T09:22:07.130" v="968" actId="123"/>
          <ac:spMkLst>
            <pc:docMk/>
            <pc:sldMk cId="1895161082" sldId="349"/>
            <ac:spMk id="6" creationId="{5C42C963-16DB-8D83-6E86-433E9F1E4AFF}"/>
          </ac:spMkLst>
        </pc:spChg>
        <pc:picChg chg="add mod">
          <ac:chgData name="Caroline CARON 861" userId="53a10402-cd41-4d0c-a3f2-bbfec78e76f1" providerId="ADAL" clId="{77EF99B6-C87B-46DC-A9AC-DCC8EA05FADE}" dt="2025-10-03T09:21:40.061" v="963" actId="14100"/>
          <ac:picMkLst>
            <pc:docMk/>
            <pc:sldMk cId="1895161082" sldId="349"/>
            <ac:picMk id="8" creationId="{CCFBA5B0-1093-38AC-6E33-B6960C011A88}"/>
          </ac:picMkLst>
        </pc:picChg>
      </pc:sldChg>
    </pc:docChg>
  </pc:docChgLst>
  <pc:docChgLst>
    <pc:chgData name="Caroline CARON 861" userId="53a10402-cd41-4d0c-a3f2-bbfec78e76f1" providerId="ADAL" clId="{A0A5E6BF-7B20-42BC-9D58-A8D1071F1888}"/>
    <pc:docChg chg="custSel addSld delSld modSld">
      <pc:chgData name="Caroline CARON 861" userId="53a10402-cd41-4d0c-a3f2-bbfec78e76f1" providerId="ADAL" clId="{A0A5E6BF-7B20-42BC-9D58-A8D1071F1888}" dt="2025-04-03T11:56:41.353" v="606" actId="478"/>
      <pc:docMkLst>
        <pc:docMk/>
      </pc:docMkLst>
      <pc:sldChg chg="del">
        <pc:chgData name="Caroline CARON 861" userId="53a10402-cd41-4d0c-a3f2-bbfec78e76f1" providerId="ADAL" clId="{A0A5E6BF-7B20-42BC-9D58-A8D1071F1888}" dt="2025-04-02T11:25:30.645" v="103" actId="2696"/>
        <pc:sldMkLst>
          <pc:docMk/>
          <pc:sldMk cId="529279411" sldId="289"/>
        </pc:sldMkLst>
      </pc:sldChg>
      <pc:sldChg chg="modSp mod">
        <pc:chgData name="Caroline CARON 861" userId="53a10402-cd41-4d0c-a3f2-bbfec78e76f1" providerId="ADAL" clId="{A0A5E6BF-7B20-42BC-9D58-A8D1071F1888}" dt="2025-04-02T11:24:56.961" v="94" actId="20577"/>
        <pc:sldMkLst>
          <pc:docMk/>
          <pc:sldMk cId="543282737" sldId="296"/>
        </pc:sldMkLst>
      </pc:sldChg>
      <pc:sldChg chg="delSp modSp mod">
        <pc:chgData name="Caroline CARON 861" userId="53a10402-cd41-4d0c-a3f2-bbfec78e76f1" providerId="ADAL" clId="{A0A5E6BF-7B20-42BC-9D58-A8D1071F1888}" dt="2025-04-03T11:56:29.198" v="604" actId="20577"/>
        <pc:sldMkLst>
          <pc:docMk/>
          <pc:sldMk cId="3049586767" sldId="315"/>
        </pc:sldMkLst>
      </pc:sldChg>
      <pc:sldChg chg="del">
        <pc:chgData name="Caroline CARON 861" userId="53a10402-cd41-4d0c-a3f2-bbfec78e76f1" providerId="ADAL" clId="{A0A5E6BF-7B20-42BC-9D58-A8D1071F1888}" dt="2025-04-02T11:25:09.793" v="95" actId="2696"/>
        <pc:sldMkLst>
          <pc:docMk/>
          <pc:sldMk cId="888916344" sldId="316"/>
        </pc:sldMkLst>
      </pc:sldChg>
      <pc:sldChg chg="new del">
        <pc:chgData name="Caroline CARON 861" userId="53a10402-cd41-4d0c-a3f2-bbfec78e76f1" providerId="ADAL" clId="{A0A5E6BF-7B20-42BC-9D58-A8D1071F1888}" dt="2025-04-02T11:26:30.884" v="108" actId="2696"/>
        <pc:sldMkLst>
          <pc:docMk/>
          <pc:sldMk cId="3299735753" sldId="316"/>
        </pc:sldMkLst>
      </pc:sldChg>
      <pc:sldChg chg="addSp delSp modSp add mod">
        <pc:chgData name="Caroline CARON 861" userId="53a10402-cd41-4d0c-a3f2-bbfec78e76f1" providerId="ADAL" clId="{A0A5E6BF-7B20-42BC-9D58-A8D1071F1888}" dt="2025-04-03T11:56:41.353" v="606" actId="478"/>
        <pc:sldMkLst>
          <pc:docMk/>
          <pc:sldMk cId="3656514794" sldId="316"/>
        </pc:sldMkLst>
      </pc:sldChg>
      <pc:sldChg chg="addSp modSp add mod">
        <pc:chgData name="Caroline CARON 861" userId="53a10402-cd41-4d0c-a3f2-bbfec78e76f1" providerId="ADAL" clId="{A0A5E6BF-7B20-42BC-9D58-A8D1071F1888}" dt="2025-04-02T15:41:21.040" v="531" actId="22"/>
        <pc:sldMkLst>
          <pc:docMk/>
          <pc:sldMk cId="1664821939" sldId="317"/>
        </pc:sldMkLst>
      </pc:sldChg>
      <pc:sldChg chg="del">
        <pc:chgData name="Caroline CARON 861" userId="53a10402-cd41-4d0c-a3f2-bbfec78e76f1" providerId="ADAL" clId="{A0A5E6BF-7B20-42BC-9D58-A8D1071F1888}" dt="2025-04-02T11:25:12.186" v="96" actId="2696"/>
        <pc:sldMkLst>
          <pc:docMk/>
          <pc:sldMk cId="4167182274" sldId="317"/>
        </pc:sldMkLst>
      </pc:sldChg>
      <pc:sldChg chg="modSp add mod">
        <pc:chgData name="Caroline CARON 861" userId="53a10402-cd41-4d0c-a3f2-bbfec78e76f1" providerId="ADAL" clId="{A0A5E6BF-7B20-42BC-9D58-A8D1071F1888}" dt="2025-04-02T11:27:18.311" v="184" actId="20577"/>
        <pc:sldMkLst>
          <pc:docMk/>
          <pc:sldMk cId="2222603274" sldId="318"/>
        </pc:sldMkLst>
      </pc:sldChg>
      <pc:sldChg chg="del">
        <pc:chgData name="Caroline CARON 861" userId="53a10402-cd41-4d0c-a3f2-bbfec78e76f1" providerId="ADAL" clId="{A0A5E6BF-7B20-42BC-9D58-A8D1071F1888}" dt="2025-04-02T11:25:14.299" v="97" actId="2696"/>
        <pc:sldMkLst>
          <pc:docMk/>
          <pc:sldMk cId="2371568299" sldId="318"/>
        </pc:sldMkLst>
      </pc:sldChg>
      <pc:sldChg chg="del">
        <pc:chgData name="Caroline CARON 861" userId="53a10402-cd41-4d0c-a3f2-bbfec78e76f1" providerId="ADAL" clId="{A0A5E6BF-7B20-42BC-9D58-A8D1071F1888}" dt="2025-04-02T11:25:17.359" v="98" actId="2696"/>
        <pc:sldMkLst>
          <pc:docMk/>
          <pc:sldMk cId="2343258120" sldId="319"/>
        </pc:sldMkLst>
      </pc:sldChg>
      <pc:sldChg chg="addSp delSp modSp add mod">
        <pc:chgData name="Caroline CARON 861" userId="53a10402-cd41-4d0c-a3f2-bbfec78e76f1" providerId="ADAL" clId="{A0A5E6BF-7B20-42BC-9D58-A8D1071F1888}" dt="2025-04-02T15:41:42.623" v="536" actId="1076"/>
        <pc:sldMkLst>
          <pc:docMk/>
          <pc:sldMk cId="3962666229" sldId="319"/>
        </pc:sldMkLst>
      </pc:sldChg>
      <pc:sldChg chg="del">
        <pc:chgData name="Caroline CARON 861" userId="53a10402-cd41-4d0c-a3f2-bbfec78e76f1" providerId="ADAL" clId="{A0A5E6BF-7B20-42BC-9D58-A8D1071F1888}" dt="2025-04-02T11:25:23.632" v="101" actId="2696"/>
        <pc:sldMkLst>
          <pc:docMk/>
          <pc:sldMk cId="1857016198" sldId="320"/>
        </pc:sldMkLst>
      </pc:sldChg>
      <pc:sldChg chg="addSp delSp add mod">
        <pc:chgData name="Caroline CARON 861" userId="53a10402-cd41-4d0c-a3f2-bbfec78e76f1" providerId="ADAL" clId="{A0A5E6BF-7B20-42BC-9D58-A8D1071F1888}" dt="2025-04-02T15:42:05.420" v="541" actId="22"/>
        <pc:sldMkLst>
          <pc:docMk/>
          <pc:sldMk cId="2819409296" sldId="320"/>
        </pc:sldMkLst>
      </pc:sldChg>
      <pc:sldChg chg="add del">
        <pc:chgData name="Caroline CARON 861" userId="53a10402-cd41-4d0c-a3f2-bbfec78e76f1" providerId="ADAL" clId="{A0A5E6BF-7B20-42BC-9D58-A8D1071F1888}" dt="2025-04-02T15:41:47.237" v="538" actId="47"/>
        <pc:sldMkLst>
          <pc:docMk/>
          <pc:sldMk cId="2918284126" sldId="320"/>
        </pc:sldMkLst>
      </pc:sldChg>
      <pc:sldChg chg="del">
        <pc:chgData name="Caroline CARON 861" userId="53a10402-cd41-4d0c-a3f2-bbfec78e76f1" providerId="ADAL" clId="{A0A5E6BF-7B20-42BC-9D58-A8D1071F1888}" dt="2025-04-02T11:25:21.559" v="100" actId="2696"/>
        <pc:sldMkLst>
          <pc:docMk/>
          <pc:sldMk cId="577031197" sldId="321"/>
        </pc:sldMkLst>
      </pc:sldChg>
      <pc:sldChg chg="add">
        <pc:chgData name="Caroline CARON 861" userId="53a10402-cd41-4d0c-a3f2-bbfec78e76f1" providerId="ADAL" clId="{A0A5E6BF-7B20-42BC-9D58-A8D1071F1888}" dt="2025-04-03T11:56:37.592" v="605" actId="2890"/>
        <pc:sldMkLst>
          <pc:docMk/>
          <pc:sldMk cId="1189690009" sldId="321"/>
        </pc:sldMkLst>
      </pc:sldChg>
      <pc:sldChg chg="del">
        <pc:chgData name="Caroline CARON 861" userId="53a10402-cd41-4d0c-a3f2-bbfec78e76f1" providerId="ADAL" clId="{A0A5E6BF-7B20-42BC-9D58-A8D1071F1888}" dt="2025-04-02T11:25:19.632" v="99" actId="2696"/>
        <pc:sldMkLst>
          <pc:docMk/>
          <pc:sldMk cId="1884036913" sldId="322"/>
        </pc:sldMkLst>
      </pc:sldChg>
      <pc:sldChg chg="del">
        <pc:chgData name="Caroline CARON 861" userId="53a10402-cd41-4d0c-a3f2-bbfec78e76f1" providerId="ADAL" clId="{A0A5E6BF-7B20-42BC-9D58-A8D1071F1888}" dt="2025-04-02T11:25:27.741" v="102" actId="2696"/>
        <pc:sldMkLst>
          <pc:docMk/>
          <pc:sldMk cId="3946508796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32B3BD6F-F47D-47F7-A54F-D75504B4F9F4}" type="datetime1">
              <a:rPr lang="fr-FR" smtClean="0"/>
              <a:t>03/10/2025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B8DC1D1-B6C2-C644-8BF1-C34DBFFE1C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’en-tête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9" name="Espace réservé de l’image des diapositives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7B73D5-4316-4CC4-A5BB-3A99B0FE1F41}" type="datetime1">
              <a:rPr lang="fr-FR" smtClean="0"/>
              <a:pPr/>
              <a:t>03/10/2025</a:t>
            </a:fld>
            <a:endParaRPr lang="fr-FR" dirty="0"/>
          </a:p>
        </p:txBody>
      </p:sp>
      <p:sp>
        <p:nvSpPr>
          <p:cNvPr id="12" name="Espace réservé des commentaires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1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10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4820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AF18-52CE-69D2-298E-DC46A484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F4E0160-ABE0-DC4A-3DF2-0F76EB038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653DD53-23A5-ECA1-3DDE-F639F254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B2E485-56D8-05DC-7258-5D3C464B3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54090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90978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0FED4-752B-9EEE-747A-79B435B0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34F3B2E-2EA5-A036-931A-9D8987F69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9EA0E3F-433D-7C88-EEE0-3A9434BB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DA3033-9CBE-3624-8B62-AFAD58D8E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71731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4632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3221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813607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42232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99279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104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9678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22F1F-4239-F8D6-98C2-96A5B12BA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66F4255-ECBE-AD93-273B-B971799D4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7D3B51E-A846-0252-304C-C1D83DBC6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FC95B7-23F7-3624-1A64-7732D6635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20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789648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6B040-F87E-58D7-4D0C-DFFD3C44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43513A2-436B-6335-2B5A-1C09FA0FE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DB1AD5D-FD8D-F8E6-EC39-25E1ADFA8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DC35-278A-08D6-63BB-7CD20D5E7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83445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3C94F-BD8D-3D71-0EA3-6A9EA451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1131C42-2C7D-BBC2-CDD2-771AEFBE9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F702AF2-4427-6C1B-2A1E-7805CD9C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5C890F-88BB-C544-6643-577894889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77701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22051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9531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23240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9372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56868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41997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509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7860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24" name="Connecteur droit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 noProof="0"/>
              <a:t>Modifiez le style du titre </a:t>
            </a:r>
          </a:p>
        </p:txBody>
      </p:sp>
      <p:sp>
        <p:nvSpPr>
          <p:cNvPr id="47" name="Espace réservé du contenu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image≈≈</a:t>
            </a:r>
          </a:p>
        </p:txBody>
      </p:sp>
      <p:sp>
        <p:nvSpPr>
          <p:cNvPr id="9" name="Forme libre : Form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 avec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 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" name="Forme libre : Forme 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Forme libre : Form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" name="Forme libre : Forme 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6" name="Espace réservé du contenu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1" name="Espace réservé du contenu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5" name="Espace réservé du contenu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25" name="Espace réservé du titre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3" name="Espace réservé du contenu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du contenu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Espace réservé du contenu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4" name="Espace réservé du titre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Espace réservé du contenu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  <a:endParaRPr lang="fr-FR" noProof="0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/>
              <a:t>‹N°›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 : Form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orme libre : Form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orme libre : Forme 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orme libre : Forme 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orme libre : Forme 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orme libre : Forme 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orme libre : Forme 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orme libre : Forme 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orme libre : Form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orme libre : Form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orme libre : Form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orme libre : Form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orme libre : Form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orme libre : Form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orme libre : Form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orme libre : Form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orme libre : Form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orme libre : Forme 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orme libre : Forme 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6" name="Espace réservé du contenu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8" name="Espace réservé du contenu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0" name="Espace réservé du contenu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2" name="Espace réservé du contenu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4" name="Espace réservé du contenu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" name="Forme libre : Form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1" name="Sous-titre 47" descr="Cliquez sur l’icône pour ajouter une imag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à l’image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Sous-titre 47" descr="Cliquez sur l’icône pour ajouter une imag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Forme libre : Form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’image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9" name="Espace réservé d’image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8" name="Espace réservé du contenu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19" name="Forme libre : Form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0" name="Forme libre : Form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rme libre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9" name="Hexagone 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0" name="Hexagone 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Hexagone 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Hexagone 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4" name="Hexagone 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Hexagone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8" name="Hexagone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: Forme 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3" name="Forme libre: Forme 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4" name="Forme libre : Forme 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Cliquez pour modifier le style du titre du masque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" name="Forme libre : Forme 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8" name="Forme libre 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0" name="Forme libre 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contenu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Hexagone 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Texte 47" descr="Cliquez sur l’icône pour ajouter une imag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1" cap="all" baseline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1" name="Espace réservé du contenu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nce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au tableau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9" name="Forme libre : Forme 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3" name="Forme libre : Form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fr-FR" sz="2700">
                <a:latin typeface="+mn-lt"/>
              </a:defRPr>
            </a:lvl1pPr>
          </a:lstStyle>
          <a:p>
            <a:pPr rtl="0"/>
            <a:r>
              <a:rPr lang="fr-FR"/>
              <a:t>Cliquez pour modifier le style du texte</a:t>
            </a:r>
          </a:p>
        </p:txBody>
      </p:sp>
      <p:sp>
        <p:nvSpPr>
          <p:cNvPr id="11" name="Sous-titr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4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4" name="Forme libre : Form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" name="Forme libre : Forme 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6" name="Forme libre : Forme 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Forme libre : Form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/>
              <a:t>‹N°›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5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3" name="Espace réservé du contenu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Espace réservé du contenu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1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fr-FR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56" name="Espace réservé du contenu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8" name="Espace réservé du contenu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 dirty="0"/>
          </a:p>
        </p:txBody>
      </p:sp>
      <p:sp>
        <p:nvSpPr>
          <p:cNvPr id="4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6" name="Espace réservé du contenu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9" name="Espace réservé du contenu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0" name="Espace réservé du contenu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2" name="Espace réservé du contenu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5" name="Espace réservé du contenu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8" name="Espace réservé du contenu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fr-FR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>
          <a:solidFill>
            <a:schemeClr val="accent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6054723" cy="205744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Visio mensuelle Partenaires</a:t>
            </a:r>
            <a:br>
              <a:rPr lang="fr-FR" dirty="0"/>
            </a:br>
            <a:r>
              <a:rPr lang="fr-FR" sz="2800" dirty="0"/>
              <a:t>Le 03/10/2025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23240" y="4044367"/>
            <a:ext cx="7820037" cy="605272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Trucs et astuces caf.fr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Campagne de renouvellement des droits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Retour sur la réforme Complément Libre Choix du Mode de Garde</a:t>
            </a:r>
          </a:p>
        </p:txBody>
      </p:sp>
      <p:sp>
        <p:nvSpPr>
          <p:cNvPr id="10" name="Forme libre: Form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6" y="47938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orme libre: Form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1291" y="2656050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4" name="Forme libre: Forme 11">
            <a:extLst>
              <a:ext uri="{FF2B5EF4-FFF2-40B4-BE49-F238E27FC236}">
                <a16:creationId xmlns:a16="http://schemas.microsoft.com/office/drawing/2014/main" id="{B9F0C3EA-AC10-654C-3051-181D9168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0269" y="479389"/>
            <a:ext cx="3656967" cy="405052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333C72-51D4-9957-0493-A94C32E5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9" y="161683"/>
            <a:ext cx="9696091" cy="6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E1907-1E26-DF40-0992-0C8E90247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BC65C02-E058-C2F8-FAE5-E0270CA793D1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67E0F8-B394-4022-628C-E27F4C3F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4" y="284666"/>
            <a:ext cx="10886535" cy="60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E8B434-317A-C63B-25F1-4F372D2C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1" y="396815"/>
            <a:ext cx="11907799" cy="6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7F5DD-BECF-09E6-2EB0-5461FCF2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2F9727A-CFA2-B44C-35AF-05A1D8DE83C2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1F609C-5724-60BF-AB56-30624ED91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7" y="526650"/>
            <a:ext cx="10990777" cy="58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252916-13B4-5DDE-1198-08D7A92C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" y="423491"/>
            <a:ext cx="11439112" cy="59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530C45-E9EE-AE61-6582-1321563A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339175"/>
            <a:ext cx="11067690" cy="60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3DB3C0-66E7-2F7B-70E4-9C2C850B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1" y="362309"/>
            <a:ext cx="11530415" cy="6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4E8A05-E2F4-1B83-E313-54D13A22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9" y="375067"/>
            <a:ext cx="11213747" cy="59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C5710E-83EF-9B6F-2CF9-0625CB0C6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3" y="316006"/>
            <a:ext cx="11335109" cy="61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4619C7-28A9-C5A4-FBD7-3158B84A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5" y="191585"/>
            <a:ext cx="11416656" cy="62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4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01B8AB8-0E93-5245-A914-5D684D583505}"/>
              </a:ext>
            </a:extLst>
          </p:cNvPr>
          <p:cNvSpPr txBox="1"/>
          <p:nvPr/>
        </p:nvSpPr>
        <p:spPr>
          <a:xfrm>
            <a:off x="806570" y="488195"/>
            <a:ext cx="7845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2000" dirty="0"/>
              <a:t>Connexion France </a:t>
            </a:r>
            <a:r>
              <a:rPr lang="fr-FR" sz="2000" dirty="0" err="1"/>
              <a:t>Connect</a:t>
            </a:r>
            <a:r>
              <a:rPr lang="fr-FR" sz="2000" dirty="0"/>
              <a:t> : blocages intempestifs côté </a:t>
            </a:r>
            <a:r>
              <a:rPr lang="fr-FR" sz="2000" dirty="0" err="1"/>
              <a:t>Améli</a:t>
            </a:r>
            <a:r>
              <a:rPr lang="fr-FR" sz="2000" dirty="0"/>
              <a:t>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7A7401-67C1-CCC2-66E7-50062EF8D213}"/>
              </a:ext>
            </a:extLst>
          </p:cNvPr>
          <p:cNvSpPr txBox="1"/>
          <p:nvPr/>
        </p:nvSpPr>
        <p:spPr>
          <a:xfrm>
            <a:off x="5445424" y="1889115"/>
            <a:ext cx="641373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Il peut arriver que la connexion </a:t>
            </a:r>
            <a:r>
              <a:rPr lang="fr-FR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FranceConnect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avec Ameli soit bloquée.</a:t>
            </a:r>
          </a:p>
          <a:p>
            <a:pPr algn="just" fontAlgn="base">
              <a:buNone/>
            </a:pPr>
            <a:endParaRPr lang="fr-FR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just" fontAlgn="base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Cela est dû au dispositif de sécurité d’Ameli.</a:t>
            </a:r>
          </a:p>
          <a:p>
            <a:pPr algn="just" fontAlgn="base">
              <a:buNone/>
            </a:pPr>
            <a:endParaRPr lang="fr-FR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just" fontAlgn="base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Cela se déclenche de manière intempestive. </a:t>
            </a:r>
          </a:p>
          <a:p>
            <a:pPr algn="just" fontAlgn="base">
              <a:buNone/>
            </a:pPr>
            <a:endParaRPr lang="fr-FR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just" fontAlgn="base">
              <a:buNone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 cas de contact d'un usager, lui conseiller : </a:t>
            </a:r>
          </a:p>
          <a:p>
            <a:pPr algn="just" fontAlgn="base">
              <a:buNone/>
            </a:pPr>
            <a:endParaRPr lang="fr-FR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inherit"/>
              </a:rPr>
              <a:t>D'essayer d’utiliser un autre fournisseur d’identité sur </a:t>
            </a:r>
            <a:r>
              <a:rPr lang="fr-FR" sz="1800" b="0" i="0" dirty="0" err="1">
                <a:solidFill>
                  <a:srgbClr val="000000"/>
                </a:solidFill>
                <a:effectLst/>
                <a:latin typeface="inherit"/>
              </a:rPr>
              <a:t>FranceConnect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inherit"/>
              </a:rPr>
              <a:t> pour cette fois-là (ex : impôts),</a:t>
            </a:r>
            <a:endParaRPr lang="fr-FR" sz="18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inherit"/>
              </a:rPr>
              <a:t>Ou de réessayer ultérieurement,</a:t>
            </a:r>
            <a:endParaRPr lang="fr-FR" sz="18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inherit"/>
              </a:rPr>
              <a:t>Ou </a:t>
            </a:r>
            <a:r>
              <a:rPr lang="fr-FR" sz="1800" b="0" i="0">
                <a:solidFill>
                  <a:srgbClr val="000000"/>
                </a:solidFill>
                <a:effectLst/>
                <a:latin typeface="inherit"/>
              </a:rPr>
              <a:t>de passer par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inherit"/>
              </a:rPr>
              <a:t>la connexion demandant les identifiants Caf.</a:t>
            </a:r>
            <a:endParaRPr lang="fr-FR" sz="180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10B9E-8EFC-2243-F5B7-A3014D08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1" y="2259851"/>
            <a:ext cx="4725059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1870-92DE-4E5E-4443-9EB8EF74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00AE58-028D-34A2-F81B-BBDC1C017299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24E197-94A4-ACF9-F583-B7C8918D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3" y="752101"/>
            <a:ext cx="10345594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B03D5-2066-8630-D58F-89F323CA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FF99E7C-5FE1-30A7-EE3F-3A9B7AF210F2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F78A8F-3ACA-6DE6-4C91-B775E4D1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87" y="429957"/>
            <a:ext cx="10249153" cy="59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84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EEA72-D5D4-240C-7F86-B162A15F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011CA1-4007-25E3-E1A5-DC043D1E040F}"/>
              </a:ext>
            </a:extLst>
          </p:cNvPr>
          <p:cNvSpPr txBox="1"/>
          <p:nvPr/>
        </p:nvSpPr>
        <p:spPr>
          <a:xfrm>
            <a:off x="490672" y="842614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69C510-B881-FAD0-EBAD-A65A76D5DCA8}"/>
              </a:ext>
            </a:extLst>
          </p:cNvPr>
          <p:cNvSpPr txBox="1"/>
          <p:nvPr/>
        </p:nvSpPr>
        <p:spPr>
          <a:xfrm>
            <a:off x="594189" y="375574"/>
            <a:ext cx="10111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800" dirty="0"/>
              <a:t>Retour sur la réforme Complément Libre Choix du Mode de Garde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42C963-16DB-8D83-6E86-433E9F1E4AFF}"/>
              </a:ext>
            </a:extLst>
          </p:cNvPr>
          <p:cNvSpPr txBox="1"/>
          <p:nvPr/>
        </p:nvSpPr>
        <p:spPr>
          <a:xfrm>
            <a:off x="594189" y="1120675"/>
            <a:ext cx="6194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dirty="0"/>
              <a:t>Depuis cette semaine, des allocataires nous sollicitent au sujet de la réforme du Complément Libre Choix du Mode de Garde (CMG) en 09/2025. Cela concerne uniquement le CMG Direct </a:t>
            </a:r>
            <a:r>
              <a:rPr lang="fr-FR" b="1" dirty="0"/>
              <a:t>(le CMG structure n'est pas concerné par cette réforme)</a:t>
            </a:r>
            <a:endParaRPr lang="fr-FR" dirty="0"/>
          </a:p>
          <a:p>
            <a:pPr algn="just">
              <a:buNone/>
            </a:pPr>
            <a:endParaRPr lang="fr-FR" dirty="0"/>
          </a:p>
          <a:p>
            <a:pPr algn="just">
              <a:buNone/>
            </a:pPr>
            <a:r>
              <a:rPr lang="fr-FR" dirty="0"/>
              <a:t>Motifs  récurrents d'appels CAF :  </a:t>
            </a:r>
          </a:p>
          <a:p>
            <a:pPr algn="just"/>
            <a:r>
              <a:rPr lang="fr-FR" dirty="0"/>
              <a:t>- </a:t>
            </a:r>
            <a:r>
              <a:rPr lang="fr-FR" sz="1600" dirty="0"/>
              <a:t>baisse de droits CMG de 09/2025 indiqué par Pajemploi et non visible par nos services</a:t>
            </a:r>
          </a:p>
          <a:p>
            <a:pPr algn="just"/>
            <a:r>
              <a:rPr lang="fr-FR" sz="1600" dirty="0"/>
              <a:t>- problème d’affichage des droits : incident technique en cours de résolution par les équipes techniques nationales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r>
              <a:rPr lang="fr-FR" i="1" dirty="0"/>
              <a:t>= &gt; Les allocataires sont invités à patienter le temps de la résolution de ces incidents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FBA5B0-1093-38AC-6E33-B6960C011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626" y="1794294"/>
            <a:ext cx="4676175" cy="34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83568" y="571306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3688713" y="697873"/>
            <a:ext cx="4814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Vos questions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AF6D21-B4C2-DF80-AC9B-DC38ABCC3C4D}"/>
              </a:ext>
            </a:extLst>
          </p:cNvPr>
          <p:cNvSpPr txBox="1"/>
          <p:nvPr/>
        </p:nvSpPr>
        <p:spPr>
          <a:xfrm>
            <a:off x="3189236" y="1217637"/>
            <a:ext cx="4076757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32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2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Prochaines réunions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761ECF-8141-917F-5736-4F01F300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34" y="2387557"/>
            <a:ext cx="9345329" cy="232442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A35FAB8-1F78-4542-F644-FBAA34F730F1}"/>
              </a:ext>
            </a:extLst>
          </p:cNvPr>
          <p:cNvSpPr txBox="1"/>
          <p:nvPr/>
        </p:nvSpPr>
        <p:spPr>
          <a:xfrm>
            <a:off x="4504517" y="5697235"/>
            <a:ext cx="1663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84944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2DC4FEB-659A-CF6F-7123-AC40F7F845EE}"/>
              </a:ext>
            </a:extLst>
          </p:cNvPr>
          <p:cNvSpPr txBox="1"/>
          <p:nvPr/>
        </p:nvSpPr>
        <p:spPr>
          <a:xfrm>
            <a:off x="776377" y="470942"/>
            <a:ext cx="7970808" cy="40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2000" dirty="0"/>
              <a:t>Campagne de renouvellement des droits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3BD358-87A3-E69F-455E-0462B8BCC6EB}"/>
              </a:ext>
            </a:extLst>
          </p:cNvPr>
          <p:cNvSpPr txBox="1"/>
          <p:nvPr/>
        </p:nvSpPr>
        <p:spPr>
          <a:xfrm>
            <a:off x="583522" y="1354347"/>
            <a:ext cx="958146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La campagne annuelle de déclaration de ressources </a:t>
            </a:r>
            <a:r>
              <a:rPr lang="fr-FR" b="1" u="sng" dirty="0"/>
              <a:t>débute le week-end du </a:t>
            </a:r>
            <a:r>
              <a:rPr lang="fr-FR" b="1" u="sng" dirty="0">
                <a:solidFill>
                  <a:schemeClr val="accent1"/>
                </a:solidFill>
              </a:rPr>
              <a:t>4 octobre 2025</a:t>
            </a:r>
            <a:r>
              <a:rPr lang="fr-FR" dirty="0"/>
              <a:t>. </a:t>
            </a:r>
            <a:endParaRPr lang="fr-FR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DB89AB-BC9F-8FB2-51B2-E466F79D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6" y="2206166"/>
            <a:ext cx="7653736" cy="41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F31816-BB47-C328-5934-F598D437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3" y="561575"/>
            <a:ext cx="11307753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40F399-D7F3-97A3-ACBB-130ABC45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66" y="434486"/>
            <a:ext cx="8597489" cy="59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049155-CE5E-8861-D66C-EF3414570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8" y="724619"/>
            <a:ext cx="11072033" cy="56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3AD99A-02AE-5080-22C4-F8F90CDF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97" y="565382"/>
            <a:ext cx="10439005" cy="57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0F13A0-F145-36D1-A458-FEA3CAB1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4" y="481165"/>
            <a:ext cx="11032832" cy="58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0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F0ED09-D31C-C8F3-D32A-D1DA07F1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55" y="146769"/>
            <a:ext cx="10023893" cy="65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809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74_TF00951641_Win32" id="{9C277D93-6D91-4345-95FC-62E85968F11E}" vid="{4A24520A-28B2-41B8-8AAE-AF12CA7BA2C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6" ma:contentTypeDescription="Crée un document." ma:contentTypeScope="" ma:versionID="e077e6a7467bf9cf81d744d7fa92a37f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63085b71d632dd83a37c5f128fa1abd2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AD04D-4122-4762-AFD8-147C92B8BFF0}"/>
</file>

<file path=customXml/itemProps2.xml><?xml version="1.0" encoding="utf-8"?>
<ds:datastoreItem xmlns:ds="http://schemas.openxmlformats.org/officeDocument/2006/customXml" ds:itemID="{A0AD9BE2-6B3D-4616-B044-300A8177DEA5}">
  <ds:schemaRefs>
    <ds:schemaRef ds:uri="918ccb49-186c-4e23-98e4-870c26b9715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4743df-31d7-472f-a8ef-d54d5b6e07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claire</Template>
  <TotalTime>1493</TotalTime>
  <Words>265</Words>
  <Application>Microsoft Office PowerPoint</Application>
  <PresentationFormat>Grand écran</PresentationFormat>
  <Paragraphs>54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Abadi</vt:lpstr>
      <vt:lpstr>Aptos</vt:lpstr>
      <vt:lpstr>Arial</vt:lpstr>
      <vt:lpstr>Arial Black</vt:lpstr>
      <vt:lpstr>Calibri</vt:lpstr>
      <vt:lpstr>inherit</vt:lpstr>
      <vt:lpstr>Posterama</vt:lpstr>
      <vt:lpstr>Posterama Text SemiBold</vt:lpstr>
      <vt:lpstr>Personnalisé​</vt:lpstr>
      <vt:lpstr>Visio mensuelle Partenaires Le 03/10/2025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LP2 Le 28/05</dc:title>
  <dc:creator>Emilie NICOLEAU 861</dc:creator>
  <cp:lastModifiedBy>Caroline CARON 861</cp:lastModifiedBy>
  <cp:revision>125</cp:revision>
  <dcterms:created xsi:type="dcterms:W3CDTF">2024-05-27T09:54:19Z</dcterms:created>
  <dcterms:modified xsi:type="dcterms:W3CDTF">2025-10-03T09:26:39Z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</Properties>
</file>