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1.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13" r:id="rId5"/>
  </p:sldMasterIdLst>
  <p:notesMasterIdLst>
    <p:notesMasterId r:id="rId25"/>
  </p:notesMasterIdLst>
  <p:sldIdLst>
    <p:sldId id="256" r:id="rId6"/>
    <p:sldId id="296" r:id="rId7"/>
    <p:sldId id="297" r:id="rId8"/>
    <p:sldId id="304" r:id="rId9"/>
    <p:sldId id="299" r:id="rId10"/>
    <p:sldId id="290" r:id="rId11"/>
    <p:sldId id="259" r:id="rId12"/>
    <p:sldId id="298" r:id="rId13"/>
    <p:sldId id="305" r:id="rId14"/>
    <p:sldId id="302" r:id="rId15"/>
    <p:sldId id="307" r:id="rId16"/>
    <p:sldId id="306" r:id="rId17"/>
    <p:sldId id="301" r:id="rId18"/>
    <p:sldId id="308" r:id="rId19"/>
    <p:sldId id="309" r:id="rId20"/>
    <p:sldId id="258" r:id="rId21"/>
    <p:sldId id="310" r:id="rId22"/>
    <p:sldId id="303" r:id="rId23"/>
    <p:sldId id="267"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55">
          <p15:clr>
            <a:srgbClr val="A4A3A4"/>
          </p15:clr>
        </p15:guide>
        <p15:guide id="2" orient="horz" pos="3974">
          <p15:clr>
            <a:srgbClr val="A4A3A4"/>
          </p15:clr>
        </p15:guide>
        <p15:guide id="3" orient="horz" pos="45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D1FD0A-8E84-DCCA-4DFC-AD8F12771DC6}" name="Brice PETREMANN 755" initials="BP" userId="S::brice.petremann@cnaf.fr::8caf40f2-5985-4323-b85d-65d684f992b3" providerId="AD"/>
  <p188:author id="{1B6B6C43-D2F0-DF7E-DBF9-1A062DF3E8BA}" name="Alexandra SERGENT 493" initials="A4" userId="S::alexandra.sergent@caf49.caf.fr::f8a3a460-d4f7-43ca-965a-09688c9d41d9" providerId="AD"/>
  <p188:author id="{AF3BF3A5-94C2-96EE-AD20-8225323916F2}" name="Marion WAERNESSYCKLE 755" initials="M7" userId="S::marion.waernessyckle@cnaf.fr::db061e81-7e34-4e10-bf1e-05f70379f48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2AEFF"/>
    <a:srgbClr val="1B3C86"/>
    <a:srgbClr val="003593"/>
    <a:srgbClr val="09204E"/>
    <a:srgbClr val="535E86"/>
    <a:srgbClr val="E94F1C"/>
    <a:srgbClr val="E3889A"/>
    <a:srgbClr val="FFEED9"/>
    <a:srgbClr val="FFE782"/>
    <a:srgbClr val="E7A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E354FA-7892-1079-D979-9B477FC4C005}" v="8" dt="2026-04-27T04:19:09.821"/>
    <p1510:client id="{95A2BDFC-5A2D-31A2-3A60-9E9A1D93EBAA}" v="53" dt="2026-04-28T14:24:44.99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20" y="78"/>
      </p:cViewPr>
      <p:guideLst>
        <p:guide pos="7355"/>
        <p:guide orient="horz" pos="3974"/>
        <p:guide orient="horz" pos="45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2" Type="http://schemas.openxmlformats.org/officeDocument/2006/relationships/image" Target="../media/image52.svg"/><Relationship Id="rId1" Type="http://schemas.openxmlformats.org/officeDocument/2006/relationships/image" Target="../media/image51.svg"/></Relationships>
</file>

<file path=ppt/diagrams/_rels/drawing1.xml.rels><?xml version="1.0" encoding="UTF-8" standalone="yes"?>
<Relationships xmlns="http://schemas.openxmlformats.org/package/2006/relationships"><Relationship Id="rId2" Type="http://schemas.openxmlformats.org/officeDocument/2006/relationships/image" Target="../media/image52.svg"/><Relationship Id="rId1"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F382C9-0F08-444C-A713-33B6D869E26D}" type="doc">
      <dgm:prSet loTypeId="urn:microsoft.com/office/officeart/2018/2/layout/IconVerticalSolidList" loCatId="icon" qsTypeId="urn:microsoft.com/office/officeart/2005/8/quickstyle/3d3" qsCatId="3D" csTypeId="urn:microsoft.com/office/officeart/2005/8/colors/accent2_2" csCatId="accent2" phldr="1"/>
      <dgm:spPr/>
      <dgm:t>
        <a:bodyPr/>
        <a:lstStyle/>
        <a:p>
          <a:endParaRPr lang="en-US"/>
        </a:p>
      </dgm:t>
    </dgm:pt>
    <dgm:pt modelId="{A2561A66-E4C4-4729-9C26-0856B2AD2450}">
      <dgm:prSet/>
      <dgm:spPr/>
      <dgm:t>
        <a:bodyPr/>
        <a:lstStyle/>
        <a:p>
          <a:pPr>
            <a:lnSpc>
              <a:spcPct val="100000"/>
            </a:lnSpc>
          </a:pPr>
          <a:r>
            <a:rPr lang="fr-FR" b="1" i="1" u="sng" dirty="0"/>
            <a:t>Prochaine </a:t>
          </a:r>
          <a:r>
            <a:rPr lang="fr-FR" b="1" i="1" u="sng" dirty="0" err="1"/>
            <a:t>visio</a:t>
          </a:r>
          <a:r>
            <a:rPr lang="fr-FR" b="1" i="1" u="sng" dirty="0"/>
            <a:t> : le 3 juillet 2026</a:t>
          </a:r>
          <a:endParaRPr lang="en-US" dirty="0"/>
        </a:p>
      </dgm:t>
    </dgm:pt>
    <dgm:pt modelId="{E71AFF59-9D62-4DAA-9303-C70B71CA8B6D}" type="parTrans" cxnId="{ACE45273-3AB0-429C-AA83-2B131524F9F7}">
      <dgm:prSet/>
      <dgm:spPr/>
      <dgm:t>
        <a:bodyPr/>
        <a:lstStyle/>
        <a:p>
          <a:endParaRPr lang="en-US"/>
        </a:p>
      </dgm:t>
    </dgm:pt>
    <dgm:pt modelId="{96A8CCDA-C110-40BE-8903-65E885420151}" type="sibTrans" cxnId="{ACE45273-3AB0-429C-AA83-2B131524F9F7}">
      <dgm:prSet/>
      <dgm:spPr/>
      <dgm:t>
        <a:bodyPr/>
        <a:lstStyle/>
        <a:p>
          <a:endParaRPr lang="en-US"/>
        </a:p>
      </dgm:t>
    </dgm:pt>
    <dgm:pt modelId="{00EEBDF3-D55C-4F6D-943D-61CCD74CA4CB}">
      <dgm:prSet/>
      <dgm:spPr/>
      <dgm:t>
        <a:bodyPr/>
        <a:lstStyle/>
        <a:p>
          <a:pPr>
            <a:lnSpc>
              <a:spcPct val="100000"/>
            </a:lnSpc>
          </a:pPr>
          <a:r>
            <a:rPr lang="fr-FR" b="1" i="1" dirty="0"/>
            <a:t>Calendrier des </a:t>
          </a:r>
          <a:r>
            <a:rPr lang="fr-FR" b="1" i="1" dirty="0" err="1"/>
            <a:t>visios</a:t>
          </a:r>
          <a:r>
            <a:rPr lang="fr-FR" b="1" i="1" dirty="0"/>
            <a:t> suivantes : 7 août, 			4 septembre, 2 octobre, 6 novembre, 4 décembre </a:t>
          </a:r>
          <a:endParaRPr lang="en-US" dirty="0"/>
        </a:p>
      </dgm:t>
    </dgm:pt>
    <dgm:pt modelId="{42F0C728-4F03-4B7D-A60B-688B2E16556D}" type="parTrans" cxnId="{F21C8532-9F65-4814-BE43-F6EAD35E1708}">
      <dgm:prSet/>
      <dgm:spPr/>
      <dgm:t>
        <a:bodyPr/>
        <a:lstStyle/>
        <a:p>
          <a:endParaRPr lang="en-US"/>
        </a:p>
      </dgm:t>
    </dgm:pt>
    <dgm:pt modelId="{B6D0F54D-FE64-4A1F-90A3-D983A46E28B2}" type="sibTrans" cxnId="{F21C8532-9F65-4814-BE43-F6EAD35E1708}">
      <dgm:prSet/>
      <dgm:spPr/>
      <dgm:t>
        <a:bodyPr/>
        <a:lstStyle/>
        <a:p>
          <a:endParaRPr lang="en-US"/>
        </a:p>
      </dgm:t>
    </dgm:pt>
    <dgm:pt modelId="{1D968D7D-B0BB-4195-BF9F-AA04840E13B9}" type="pres">
      <dgm:prSet presAssocID="{78F382C9-0F08-444C-A713-33B6D869E26D}" presName="root" presStyleCnt="0">
        <dgm:presLayoutVars>
          <dgm:dir/>
          <dgm:resizeHandles val="exact"/>
        </dgm:presLayoutVars>
      </dgm:prSet>
      <dgm:spPr/>
    </dgm:pt>
    <dgm:pt modelId="{71FE02F5-4BC1-4EDA-B9CF-E421B40C4BFD}" type="pres">
      <dgm:prSet presAssocID="{A2561A66-E4C4-4729-9C26-0856B2AD2450}" presName="compNode" presStyleCnt="0"/>
      <dgm:spPr/>
    </dgm:pt>
    <dgm:pt modelId="{306E7338-B45A-4996-B90E-E9FB63D826EA}" type="pres">
      <dgm:prSet presAssocID="{A2561A66-E4C4-4729-9C26-0856B2AD2450}" presName="bgRect" presStyleLbl="bgShp" presStyleIdx="0" presStyleCnt="2"/>
      <dgm:spPr/>
    </dgm:pt>
    <dgm:pt modelId="{CB87A2CD-22E0-40CF-B87B-F5D9A0168D02}" type="pres">
      <dgm:prSet presAssocID="{A2561A66-E4C4-4729-9C26-0856B2AD2450}"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Réunion"/>
        </a:ext>
      </dgm:extLst>
    </dgm:pt>
    <dgm:pt modelId="{15AC6402-AEA7-44D5-9896-4405D8E2B94A}" type="pres">
      <dgm:prSet presAssocID="{A2561A66-E4C4-4729-9C26-0856B2AD2450}" presName="spaceRect" presStyleCnt="0"/>
      <dgm:spPr/>
    </dgm:pt>
    <dgm:pt modelId="{5B2B3574-5884-4B5D-A90E-0CF3E133D1CC}" type="pres">
      <dgm:prSet presAssocID="{A2561A66-E4C4-4729-9C26-0856B2AD2450}" presName="parTx" presStyleLbl="revTx" presStyleIdx="0" presStyleCnt="2">
        <dgm:presLayoutVars>
          <dgm:chMax val="0"/>
          <dgm:chPref val="0"/>
        </dgm:presLayoutVars>
      </dgm:prSet>
      <dgm:spPr/>
    </dgm:pt>
    <dgm:pt modelId="{95E2DC0B-6066-4751-9955-4D741B6A0CFB}" type="pres">
      <dgm:prSet presAssocID="{96A8CCDA-C110-40BE-8903-65E885420151}" presName="sibTrans" presStyleCnt="0"/>
      <dgm:spPr/>
    </dgm:pt>
    <dgm:pt modelId="{E90D7392-EE6E-43EF-B23E-AA65D0791687}" type="pres">
      <dgm:prSet presAssocID="{00EEBDF3-D55C-4F6D-943D-61CCD74CA4CB}" presName="compNode" presStyleCnt="0"/>
      <dgm:spPr/>
    </dgm:pt>
    <dgm:pt modelId="{85471C5A-932D-4015-BD5A-D191680104C9}" type="pres">
      <dgm:prSet presAssocID="{00EEBDF3-D55C-4F6D-943D-61CCD74CA4CB}" presName="bgRect" presStyleLbl="bgShp" presStyleIdx="1" presStyleCnt="2" custLinFactNeighborX="991" custLinFactNeighborY="1778"/>
      <dgm:spPr/>
    </dgm:pt>
    <dgm:pt modelId="{08A514AC-7AC5-4AC9-A11C-9AF8C51B80AD}" type="pres">
      <dgm:prSet presAssocID="{00EEBDF3-D55C-4F6D-943D-61CCD74CA4CB}"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ily Calendar"/>
        </a:ext>
      </dgm:extLst>
    </dgm:pt>
    <dgm:pt modelId="{CD43796D-DFC5-4245-8DDC-A7910F1BCED6}" type="pres">
      <dgm:prSet presAssocID="{00EEBDF3-D55C-4F6D-943D-61CCD74CA4CB}" presName="spaceRect" presStyleCnt="0"/>
      <dgm:spPr/>
    </dgm:pt>
    <dgm:pt modelId="{FE321B64-203B-4770-9E58-381F0CCF19CA}" type="pres">
      <dgm:prSet presAssocID="{00EEBDF3-D55C-4F6D-943D-61CCD74CA4CB}" presName="parTx" presStyleLbl="revTx" presStyleIdx="1" presStyleCnt="2">
        <dgm:presLayoutVars>
          <dgm:chMax val="0"/>
          <dgm:chPref val="0"/>
        </dgm:presLayoutVars>
      </dgm:prSet>
      <dgm:spPr/>
    </dgm:pt>
  </dgm:ptLst>
  <dgm:cxnLst>
    <dgm:cxn modelId="{F21C8532-9F65-4814-BE43-F6EAD35E1708}" srcId="{78F382C9-0F08-444C-A713-33B6D869E26D}" destId="{00EEBDF3-D55C-4F6D-943D-61CCD74CA4CB}" srcOrd="1" destOrd="0" parTransId="{42F0C728-4F03-4B7D-A60B-688B2E16556D}" sibTransId="{B6D0F54D-FE64-4A1F-90A3-D983A46E28B2}"/>
    <dgm:cxn modelId="{C4720E38-37A6-4BE6-86EF-38FCD0C89614}" type="presOf" srcId="{A2561A66-E4C4-4729-9C26-0856B2AD2450}" destId="{5B2B3574-5884-4B5D-A90E-0CF3E133D1CC}" srcOrd="0" destOrd="0" presId="urn:microsoft.com/office/officeart/2018/2/layout/IconVerticalSolidList"/>
    <dgm:cxn modelId="{0291BC40-DAB2-45C5-A51E-3CF6D740B639}" type="presOf" srcId="{00EEBDF3-D55C-4F6D-943D-61CCD74CA4CB}" destId="{FE321B64-203B-4770-9E58-381F0CCF19CA}" srcOrd="0" destOrd="0" presId="urn:microsoft.com/office/officeart/2018/2/layout/IconVerticalSolidList"/>
    <dgm:cxn modelId="{E8F9D444-6C07-4A2D-9355-097914B0BD50}" type="presOf" srcId="{78F382C9-0F08-444C-A713-33B6D869E26D}" destId="{1D968D7D-B0BB-4195-BF9F-AA04840E13B9}" srcOrd="0" destOrd="0" presId="urn:microsoft.com/office/officeart/2018/2/layout/IconVerticalSolidList"/>
    <dgm:cxn modelId="{ACE45273-3AB0-429C-AA83-2B131524F9F7}" srcId="{78F382C9-0F08-444C-A713-33B6D869E26D}" destId="{A2561A66-E4C4-4729-9C26-0856B2AD2450}" srcOrd="0" destOrd="0" parTransId="{E71AFF59-9D62-4DAA-9303-C70B71CA8B6D}" sibTransId="{96A8CCDA-C110-40BE-8903-65E885420151}"/>
    <dgm:cxn modelId="{CC35AAB4-C320-4435-A750-20AA49D1A54C}" type="presParOf" srcId="{1D968D7D-B0BB-4195-BF9F-AA04840E13B9}" destId="{71FE02F5-4BC1-4EDA-B9CF-E421B40C4BFD}" srcOrd="0" destOrd="0" presId="urn:microsoft.com/office/officeart/2018/2/layout/IconVerticalSolidList"/>
    <dgm:cxn modelId="{33665EEC-021D-40CB-BF36-72395C0DCBBA}" type="presParOf" srcId="{71FE02F5-4BC1-4EDA-B9CF-E421B40C4BFD}" destId="{306E7338-B45A-4996-B90E-E9FB63D826EA}" srcOrd="0" destOrd="0" presId="urn:microsoft.com/office/officeart/2018/2/layout/IconVerticalSolidList"/>
    <dgm:cxn modelId="{8AAE21B6-03EB-456D-98D7-1402C0F2A227}" type="presParOf" srcId="{71FE02F5-4BC1-4EDA-B9CF-E421B40C4BFD}" destId="{CB87A2CD-22E0-40CF-B87B-F5D9A0168D02}" srcOrd="1" destOrd="0" presId="urn:microsoft.com/office/officeart/2018/2/layout/IconVerticalSolidList"/>
    <dgm:cxn modelId="{8BACC627-1618-4FF0-BD8B-FBE91936830E}" type="presParOf" srcId="{71FE02F5-4BC1-4EDA-B9CF-E421B40C4BFD}" destId="{15AC6402-AEA7-44D5-9896-4405D8E2B94A}" srcOrd="2" destOrd="0" presId="urn:microsoft.com/office/officeart/2018/2/layout/IconVerticalSolidList"/>
    <dgm:cxn modelId="{2BFA21F9-775F-4947-A885-540606071C02}" type="presParOf" srcId="{71FE02F5-4BC1-4EDA-B9CF-E421B40C4BFD}" destId="{5B2B3574-5884-4B5D-A90E-0CF3E133D1CC}" srcOrd="3" destOrd="0" presId="urn:microsoft.com/office/officeart/2018/2/layout/IconVerticalSolidList"/>
    <dgm:cxn modelId="{49DB7986-7DD1-429F-BF22-4CA2DC5B76B7}" type="presParOf" srcId="{1D968D7D-B0BB-4195-BF9F-AA04840E13B9}" destId="{95E2DC0B-6066-4751-9955-4D741B6A0CFB}" srcOrd="1" destOrd="0" presId="urn:microsoft.com/office/officeart/2018/2/layout/IconVerticalSolidList"/>
    <dgm:cxn modelId="{7738A6C5-A7D3-45A8-ABF0-5F0F5EE636D6}" type="presParOf" srcId="{1D968D7D-B0BB-4195-BF9F-AA04840E13B9}" destId="{E90D7392-EE6E-43EF-B23E-AA65D0791687}" srcOrd="2" destOrd="0" presId="urn:microsoft.com/office/officeart/2018/2/layout/IconVerticalSolidList"/>
    <dgm:cxn modelId="{F820E8D6-E868-4A0C-A838-D2319FACF064}" type="presParOf" srcId="{E90D7392-EE6E-43EF-B23E-AA65D0791687}" destId="{85471C5A-932D-4015-BD5A-D191680104C9}" srcOrd="0" destOrd="0" presId="urn:microsoft.com/office/officeart/2018/2/layout/IconVerticalSolidList"/>
    <dgm:cxn modelId="{E5A41F56-56AB-4F56-B9DE-466DD8ACBE85}" type="presParOf" srcId="{E90D7392-EE6E-43EF-B23E-AA65D0791687}" destId="{08A514AC-7AC5-4AC9-A11C-9AF8C51B80AD}" srcOrd="1" destOrd="0" presId="urn:microsoft.com/office/officeart/2018/2/layout/IconVerticalSolidList"/>
    <dgm:cxn modelId="{BD3B1D87-542E-4C78-84AE-4D439107E363}" type="presParOf" srcId="{E90D7392-EE6E-43EF-B23E-AA65D0791687}" destId="{CD43796D-DFC5-4245-8DDC-A7910F1BCED6}" srcOrd="2" destOrd="0" presId="urn:microsoft.com/office/officeart/2018/2/layout/IconVerticalSolidList"/>
    <dgm:cxn modelId="{359CC20D-9ED8-4C64-8C41-D9F78DE290DF}" type="presParOf" srcId="{E90D7392-EE6E-43EF-B23E-AA65D0791687}" destId="{FE321B64-203B-4770-9E58-381F0CCF19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E7338-B45A-4996-B90E-E9FB63D826EA}">
      <dsp:nvSpPr>
        <dsp:cNvPr id="0" name=""/>
        <dsp:cNvSpPr/>
      </dsp:nvSpPr>
      <dsp:spPr>
        <a:xfrm>
          <a:off x="0" y="593586"/>
          <a:ext cx="8919292" cy="1095851"/>
        </a:xfrm>
        <a:prstGeom prst="roundRect">
          <a:avLst>
            <a:gd name="adj" fmla="val 10000"/>
          </a:avLst>
        </a:prstGeom>
        <a:solidFill>
          <a:schemeClr val="accent2">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B87A2CD-22E0-40CF-B87B-F5D9A0168D02}">
      <dsp:nvSpPr>
        <dsp:cNvPr id="0" name=""/>
        <dsp:cNvSpPr/>
      </dsp:nvSpPr>
      <dsp:spPr>
        <a:xfrm>
          <a:off x="331495" y="840152"/>
          <a:ext cx="602718" cy="60271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2B3574-5884-4B5D-A90E-0CF3E133D1CC}">
      <dsp:nvSpPr>
        <dsp:cNvPr id="0" name=""/>
        <dsp:cNvSpPr/>
      </dsp:nvSpPr>
      <dsp:spPr>
        <a:xfrm>
          <a:off x="1265708" y="593586"/>
          <a:ext cx="7653583" cy="109585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5978" tIns="115978" rIns="115978" bIns="115978" numCol="1" spcCol="1270" anchor="ctr" anchorCtr="0">
          <a:noAutofit/>
        </a:bodyPr>
        <a:lstStyle/>
        <a:p>
          <a:pPr marL="0" lvl="0" indent="0" algn="l" defTabSz="1022350">
            <a:lnSpc>
              <a:spcPct val="100000"/>
            </a:lnSpc>
            <a:spcBef>
              <a:spcPct val="0"/>
            </a:spcBef>
            <a:spcAft>
              <a:spcPct val="35000"/>
            </a:spcAft>
            <a:buNone/>
          </a:pPr>
          <a:r>
            <a:rPr lang="fr-FR" sz="2300" b="1" i="1" u="sng" kern="1200" dirty="0"/>
            <a:t>Prochaine </a:t>
          </a:r>
          <a:r>
            <a:rPr lang="fr-FR" sz="2300" b="1" i="1" u="sng" kern="1200" dirty="0" err="1"/>
            <a:t>visio</a:t>
          </a:r>
          <a:r>
            <a:rPr lang="fr-FR" sz="2300" b="1" i="1" u="sng" kern="1200" dirty="0"/>
            <a:t> : le 3 juillet 2026</a:t>
          </a:r>
          <a:endParaRPr lang="en-US" sz="2300" kern="1200" dirty="0"/>
        </a:p>
      </dsp:txBody>
      <dsp:txXfrm>
        <a:off x="1265708" y="593586"/>
        <a:ext cx="7653583" cy="1095851"/>
      </dsp:txXfrm>
    </dsp:sp>
    <dsp:sp modelId="{85471C5A-932D-4015-BD5A-D191680104C9}">
      <dsp:nvSpPr>
        <dsp:cNvPr id="0" name=""/>
        <dsp:cNvSpPr/>
      </dsp:nvSpPr>
      <dsp:spPr>
        <a:xfrm>
          <a:off x="0" y="1982884"/>
          <a:ext cx="8919292" cy="1095851"/>
        </a:xfrm>
        <a:prstGeom prst="roundRect">
          <a:avLst>
            <a:gd name="adj" fmla="val 10000"/>
          </a:avLst>
        </a:prstGeom>
        <a:solidFill>
          <a:schemeClr val="accent2">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8A514AC-7AC5-4AC9-A11C-9AF8C51B80AD}">
      <dsp:nvSpPr>
        <dsp:cNvPr id="0" name=""/>
        <dsp:cNvSpPr/>
      </dsp:nvSpPr>
      <dsp:spPr>
        <a:xfrm>
          <a:off x="331495" y="2209966"/>
          <a:ext cx="602718" cy="60271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E321B64-203B-4770-9E58-381F0CCF19CA}">
      <dsp:nvSpPr>
        <dsp:cNvPr id="0" name=""/>
        <dsp:cNvSpPr/>
      </dsp:nvSpPr>
      <dsp:spPr>
        <a:xfrm>
          <a:off x="1265708" y="1963400"/>
          <a:ext cx="7653583" cy="109585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5978" tIns="115978" rIns="115978" bIns="115978" numCol="1" spcCol="1270" anchor="ctr" anchorCtr="0">
          <a:noAutofit/>
        </a:bodyPr>
        <a:lstStyle/>
        <a:p>
          <a:pPr marL="0" lvl="0" indent="0" algn="l" defTabSz="1022350">
            <a:lnSpc>
              <a:spcPct val="100000"/>
            </a:lnSpc>
            <a:spcBef>
              <a:spcPct val="0"/>
            </a:spcBef>
            <a:spcAft>
              <a:spcPct val="35000"/>
            </a:spcAft>
            <a:buNone/>
          </a:pPr>
          <a:r>
            <a:rPr lang="fr-FR" sz="2300" b="1" i="1" kern="1200" dirty="0"/>
            <a:t>Calendrier des </a:t>
          </a:r>
          <a:r>
            <a:rPr lang="fr-FR" sz="2300" b="1" i="1" kern="1200" dirty="0" err="1"/>
            <a:t>visios</a:t>
          </a:r>
          <a:r>
            <a:rPr lang="fr-FR" sz="2300" b="1" i="1" kern="1200" dirty="0"/>
            <a:t> suivantes : 7 août, 			4 septembre, 2 octobre, 6 novembre, 4 décembre </a:t>
          </a:r>
          <a:endParaRPr lang="en-US" sz="2300" kern="1200" dirty="0"/>
        </a:p>
      </dsp:txBody>
      <dsp:txXfrm>
        <a:off x="1265708" y="1963400"/>
        <a:ext cx="7653583" cy="109585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9AE81-B41D-4CBD-A72E-E95FE90AEE3E}" type="datetimeFigureOut">
              <a:rPr lang="fr-FR" smtClean="0"/>
              <a:t>05/06/2026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96FF1-61F3-4D8F-A78A-72B95AFDCB77}" type="slidenum">
              <a:rPr lang="fr-FR" smtClean="0"/>
              <a:t>‹N°›</a:t>
            </a:fld>
            <a:endParaRPr lang="fr-FR"/>
          </a:p>
        </p:txBody>
      </p:sp>
    </p:spTree>
    <p:extLst>
      <p:ext uri="{BB962C8B-B14F-4D97-AF65-F5344CB8AC3E}">
        <p14:creationId xmlns:p14="http://schemas.microsoft.com/office/powerpoint/2010/main" val="2340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F96FF1-61F3-4D8F-A78A-72B95AFDCB77}" type="slidenum">
              <a:rPr lang="fr-FR" smtClean="0"/>
              <a:t>1</a:t>
            </a:fld>
            <a:endParaRPr lang="fr-FR"/>
          </a:p>
        </p:txBody>
      </p:sp>
    </p:spTree>
    <p:extLst>
      <p:ext uri="{BB962C8B-B14F-4D97-AF65-F5344CB8AC3E}">
        <p14:creationId xmlns:p14="http://schemas.microsoft.com/office/powerpoint/2010/main" val="372071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5F96FF1-61F3-4D8F-A78A-72B95AFDCB77}" type="slidenum">
              <a:rPr lang="fr-FR" smtClean="0"/>
              <a:t>2</a:t>
            </a:fld>
            <a:endParaRPr lang="fr-FR"/>
          </a:p>
        </p:txBody>
      </p:sp>
    </p:spTree>
    <p:extLst>
      <p:ext uri="{BB962C8B-B14F-4D97-AF65-F5344CB8AC3E}">
        <p14:creationId xmlns:p14="http://schemas.microsoft.com/office/powerpoint/2010/main" val="1108716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5F96FF1-61F3-4D8F-A78A-72B95AFDCB77}" type="slidenum">
              <a:rPr lang="fr-FR" smtClean="0"/>
              <a:t>7</a:t>
            </a:fld>
            <a:endParaRPr lang="fr-FR"/>
          </a:p>
        </p:txBody>
      </p:sp>
    </p:spTree>
    <p:extLst>
      <p:ext uri="{BB962C8B-B14F-4D97-AF65-F5344CB8AC3E}">
        <p14:creationId xmlns:p14="http://schemas.microsoft.com/office/powerpoint/2010/main" val="156446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A423DE-FEEA-4924-80B4-E84C9B5816D9}" type="slidenum">
              <a:rPr lang="fr-FR" smtClean="0"/>
              <a:t>16</a:t>
            </a:fld>
            <a:endParaRPr lang="fr-FR"/>
          </a:p>
        </p:txBody>
      </p:sp>
    </p:spTree>
    <p:extLst>
      <p:ext uri="{BB962C8B-B14F-4D97-AF65-F5344CB8AC3E}">
        <p14:creationId xmlns:p14="http://schemas.microsoft.com/office/powerpoint/2010/main" val="4003281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sv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9.jpeg"/><Relationship Id="rId4" Type="http://schemas.openxmlformats.org/officeDocument/2006/relationships/image" Target="../media/image28.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9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1 Titre Darse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9EB196-157F-ACDB-BA8F-CC3DEBB5BF0D}"/>
              </a:ext>
            </a:extLst>
          </p:cNvPr>
          <p:cNvSpPr/>
          <p:nvPr/>
        </p:nvSpPr>
        <p:spPr>
          <a:xfrm>
            <a:off x="1940942" y="0"/>
            <a:ext cx="10287813" cy="6858000"/>
          </a:xfrm>
          <a:prstGeom prst="rect">
            <a:avLst/>
          </a:prstGeom>
          <a:solidFill>
            <a:srgbClr val="F3F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65099439-B4B8-57F4-9C00-4FA31C8D1754}"/>
              </a:ext>
            </a:extLst>
          </p:cNvPr>
          <p:cNvSpPr txBox="1">
            <a:spLocks/>
          </p:cNvSpPr>
          <p:nvPr/>
        </p:nvSpPr>
        <p:spPr>
          <a:xfrm>
            <a:off x="3818238" y="2236838"/>
            <a:ext cx="7681611" cy="13445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0" kern="120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pic>
        <p:nvPicPr>
          <p:cNvPr id="10" name="Image 9">
            <a:extLst>
              <a:ext uri="{FF2B5EF4-FFF2-40B4-BE49-F238E27FC236}">
                <a16:creationId xmlns:a16="http://schemas.microsoft.com/office/drawing/2014/main" id="{5B72185F-E360-5C56-08D9-6F0C42F66A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228755" cy="5196031"/>
          </a:xfrm>
          <a:prstGeom prst="rect">
            <a:avLst/>
          </a:prstGeom>
        </p:spPr>
      </p:pic>
      <p:sp>
        <p:nvSpPr>
          <p:cNvPr id="11" name="Rectangle : coins arrondis 10">
            <a:extLst>
              <a:ext uri="{FF2B5EF4-FFF2-40B4-BE49-F238E27FC236}">
                <a16:creationId xmlns:a16="http://schemas.microsoft.com/office/drawing/2014/main" id="{0390DBD2-A11D-E009-F265-7C936FCA7EB2}"/>
              </a:ext>
            </a:extLst>
          </p:cNvPr>
          <p:cNvSpPr/>
          <p:nvPr/>
        </p:nvSpPr>
        <p:spPr>
          <a:xfrm>
            <a:off x="5040000" y="732808"/>
            <a:ext cx="4724048" cy="360000"/>
          </a:xfrm>
          <a:prstGeom prst="roundRect">
            <a:avLst>
              <a:gd name="adj" fmla="val 44144"/>
            </a:avLst>
          </a:prstGeom>
          <a:solidFill>
            <a:srgbClr val="DBE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id="{1395F5AB-02B0-1DDB-04C1-59785E9F087D}"/>
              </a:ext>
            </a:extLst>
          </p:cNvPr>
          <p:cNvSpPr>
            <a:spLocks noGrp="1"/>
          </p:cNvSpPr>
          <p:nvPr>
            <p:ph type="title" hasCustomPrompt="1"/>
          </p:nvPr>
        </p:nvSpPr>
        <p:spPr>
          <a:xfrm>
            <a:off x="5040000" y="2032499"/>
            <a:ext cx="6636063" cy="1386876"/>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Titre</a:t>
            </a:r>
          </a:p>
        </p:txBody>
      </p:sp>
      <p:sp>
        <p:nvSpPr>
          <p:cNvPr id="19" name="Espace réservé du texte 18">
            <a:extLst>
              <a:ext uri="{FF2B5EF4-FFF2-40B4-BE49-F238E27FC236}">
                <a16:creationId xmlns:a16="http://schemas.microsoft.com/office/drawing/2014/main" id="{8BFDC3B2-A4A3-7DB9-5968-5AE9F5B1087D}"/>
              </a:ext>
            </a:extLst>
          </p:cNvPr>
          <p:cNvSpPr>
            <a:spLocks noGrp="1"/>
          </p:cNvSpPr>
          <p:nvPr>
            <p:ph type="body" sz="quarter" idx="10" hasCustomPrompt="1"/>
          </p:nvPr>
        </p:nvSpPr>
        <p:spPr>
          <a:xfrm>
            <a:off x="5016500" y="3703638"/>
            <a:ext cx="3451225" cy="384175"/>
          </a:xfrm>
        </p:spPr>
        <p:txBody>
          <a:bodyPr/>
          <a:lstStyle>
            <a:lvl1pPr marL="0" indent="0">
              <a:buNone/>
              <a:defRPr sz="1400" cap="all" baseline="0">
                <a:solidFill>
                  <a:schemeClr val="bg1"/>
                </a:solidFill>
              </a:defRPr>
            </a:lvl1pPr>
          </a:lstStyle>
          <a:p>
            <a:pPr lvl="0"/>
            <a:r>
              <a:rPr lang="fr-FR"/>
              <a:t>VERSION / DATE</a:t>
            </a:r>
          </a:p>
        </p:txBody>
      </p:sp>
      <p:sp>
        <p:nvSpPr>
          <p:cNvPr id="21" name="Espace réservé du texte 20">
            <a:extLst>
              <a:ext uri="{FF2B5EF4-FFF2-40B4-BE49-F238E27FC236}">
                <a16:creationId xmlns:a16="http://schemas.microsoft.com/office/drawing/2014/main" id="{3DDBCA31-764A-BA2E-638E-FB8B7714EEC2}"/>
              </a:ext>
            </a:extLst>
          </p:cNvPr>
          <p:cNvSpPr>
            <a:spLocks noGrp="1"/>
          </p:cNvSpPr>
          <p:nvPr>
            <p:ph type="body" sz="quarter" idx="11" hasCustomPrompt="1"/>
          </p:nvPr>
        </p:nvSpPr>
        <p:spPr>
          <a:xfrm>
            <a:off x="5059434" y="790226"/>
            <a:ext cx="4630315" cy="409575"/>
          </a:xfrm>
        </p:spPr>
        <p:txBody>
          <a:bodyPr/>
          <a:lstStyle>
            <a:lvl1pPr marL="0" indent="0">
              <a:buNone/>
              <a:defRPr sz="1400" cap="all" baseline="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fr-FR"/>
              <a:t>DEPARTEMENT / POLE</a:t>
            </a:r>
          </a:p>
        </p:txBody>
      </p:sp>
      <p:pic>
        <p:nvPicPr>
          <p:cNvPr id="3" name="Image 2" descr="Une image contenant texte, Police, capture d’écran, affiche&#10;&#10;Description générée automatiquement">
            <a:extLst>
              <a:ext uri="{FF2B5EF4-FFF2-40B4-BE49-F238E27FC236}">
                <a16:creationId xmlns:a16="http://schemas.microsoft.com/office/drawing/2014/main" id="{D701EBE7-DF10-D9A9-1CAA-BE50FC33B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79" y="5670358"/>
            <a:ext cx="621792" cy="871728"/>
          </a:xfrm>
          <a:prstGeom prst="rect">
            <a:avLst/>
          </a:prstGeom>
        </p:spPr>
      </p:pic>
    </p:spTree>
    <p:extLst>
      <p:ext uri="{BB962C8B-B14F-4D97-AF65-F5344CB8AC3E}">
        <p14:creationId xmlns:p14="http://schemas.microsoft.com/office/powerpoint/2010/main" val="4123094451"/>
      </p:ext>
    </p:extLst>
  </p:cSld>
  <p:clrMapOvr>
    <a:masterClrMapping/>
  </p:clrMapOvr>
  <p:extLst>
    <p:ext uri="{DCECCB84-F9BA-43D5-87BE-67443E8EF086}">
      <p15:sldGuideLst xmlns:p15="http://schemas.microsoft.com/office/powerpoint/2012/main">
        <p15:guide id="1" orient="horz" pos="2069">
          <p15:clr>
            <a:srgbClr val="FBAE40"/>
          </p15:clr>
        </p15:guide>
        <p15:guide id="2" pos="211">
          <p15:clr>
            <a:srgbClr val="FBAE40"/>
          </p15:clr>
        </p15:guide>
        <p15:guide id="3" pos="3160">
          <p15:clr>
            <a:srgbClr val="FBAE40"/>
          </p15:clr>
        </p15:guide>
        <p15:guide id="4" orient="horz" pos="4110">
          <p15:clr>
            <a:srgbClr val="FBAE40"/>
          </p15:clr>
        </p15:guide>
        <p15:guide id="5" pos="39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1.4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‹N°›</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535E8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2BB2BD5F-7A6C-3577-83A2-20BCE103634F}"/>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193538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115DFFA-A198-BB8B-2622-0F9705BC4E28}"/>
              </a:ext>
            </a:extLst>
          </p:cNvPr>
          <p:cNvPicPr>
            <a:picLocks noChangeAspect="1"/>
          </p:cNvPicPr>
          <p:nvPr userDrawn="1"/>
        </p:nvPicPr>
        <p:blipFill>
          <a:blip r:embed="rId2"/>
          <a:stretch>
            <a:fillRect/>
          </a:stretch>
        </p:blipFill>
        <p:spPr>
          <a:xfrm>
            <a:off x="0" y="0"/>
            <a:ext cx="12192000" cy="5178987"/>
          </a:xfrm>
          <a:prstGeom prst="rect">
            <a:avLst/>
          </a:prstGeom>
        </p:spPr>
      </p:pic>
      <p:sp>
        <p:nvSpPr>
          <p:cNvPr id="7" name="Titre 1">
            <a:extLst>
              <a:ext uri="{FF2B5EF4-FFF2-40B4-BE49-F238E27FC236}">
                <a16:creationId xmlns:a16="http://schemas.microsoft.com/office/drawing/2014/main" id="{7533D16F-31F9-3AC6-E84B-0A8D5F7E5860}"/>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02370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2721C87-B84D-0873-98ED-6BDD9CE1A74F}"/>
              </a:ext>
            </a:extLst>
          </p:cNvPr>
          <p:cNvPicPr>
            <a:picLocks noChangeAspect="1"/>
          </p:cNvPicPr>
          <p:nvPr userDrawn="1"/>
        </p:nvPicPr>
        <p:blipFill>
          <a:blip r:embed="rId2"/>
          <a:stretch>
            <a:fillRect/>
          </a:stretch>
        </p:blipFill>
        <p:spPr>
          <a:xfrm>
            <a:off x="0" y="0"/>
            <a:ext cx="12192000" cy="5131473"/>
          </a:xfrm>
          <a:prstGeom prst="rect">
            <a:avLst/>
          </a:prstGeom>
        </p:spPr>
      </p:pic>
      <p:sp>
        <p:nvSpPr>
          <p:cNvPr id="9" name="Titre 1">
            <a:extLst>
              <a:ext uri="{FF2B5EF4-FFF2-40B4-BE49-F238E27FC236}">
                <a16:creationId xmlns:a16="http://schemas.microsoft.com/office/drawing/2014/main" id="{A5D995F4-9279-DB5B-A4AB-2DDB7C838D89}"/>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957055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1.4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 name="Espace réservé du pied de page 6">
            <a:extLst>
              <a:ext uri="{FF2B5EF4-FFF2-40B4-BE49-F238E27FC236}">
                <a16:creationId xmlns:a16="http://schemas.microsoft.com/office/drawing/2014/main" id="{7D6F04DE-7A1B-7C78-542E-4758C16CF3E7}"/>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
        <p:nvSpPr>
          <p:cNvPr id="5" name="Forme libre : forme 4">
            <a:extLst>
              <a:ext uri="{FF2B5EF4-FFF2-40B4-BE49-F238E27FC236}">
                <a16:creationId xmlns:a16="http://schemas.microsoft.com/office/drawing/2014/main" id="{F0A5515A-F97A-462F-9622-B20CD4BB306F}"/>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09204E"/>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712681194"/>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1.4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‹N°›</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09204E"/>
          </a:solid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2BB2BD5F-7A6C-3577-83A2-20BCE103634F}"/>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67946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1 Intercalair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8E495474-B9FD-5D22-F724-FDF0840A3CDE}"/>
              </a:ext>
            </a:extLst>
          </p:cNvPr>
          <p:cNvPicPr>
            <a:picLocks noChangeAspect="1"/>
          </p:cNvPicPr>
          <p:nvPr userDrawn="1"/>
        </p:nvPicPr>
        <p:blipFill>
          <a:blip r:embed="rId2"/>
          <a:stretch>
            <a:fillRect/>
          </a:stretch>
        </p:blipFill>
        <p:spPr>
          <a:xfrm>
            <a:off x="3912" y="0"/>
            <a:ext cx="12184175" cy="5201376"/>
          </a:xfrm>
          <a:prstGeom prst="rect">
            <a:avLst/>
          </a:prstGeom>
        </p:spPr>
      </p:pic>
      <p:sp>
        <p:nvSpPr>
          <p:cNvPr id="2" name="Titre 1">
            <a:extLst>
              <a:ext uri="{FF2B5EF4-FFF2-40B4-BE49-F238E27FC236}">
                <a16:creationId xmlns:a16="http://schemas.microsoft.com/office/drawing/2014/main" id="{CB5C398A-59EE-0B1C-6583-A3C3BC64BE67}"/>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3495765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4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DA0B485-EACF-A4C9-DC0D-DBD556352DC1}"/>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22549350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4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pic>
        <p:nvPicPr>
          <p:cNvPr id="3" name="Image 2" descr="Une image contenant noir&#10;&#10;Description générée automatiquement">
            <a:extLst>
              <a:ext uri="{FF2B5EF4-FFF2-40B4-BE49-F238E27FC236}">
                <a16:creationId xmlns:a16="http://schemas.microsoft.com/office/drawing/2014/main" id="{BEA5375E-D9E8-3909-AF3E-98147A3AC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42857" cy="1428571"/>
          </a:xfrm>
          <a:prstGeom prst="rect">
            <a:avLst/>
          </a:prstGeom>
        </p:spPr>
      </p:pic>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 name="Espace réservé du pied de page 6">
            <a:extLst>
              <a:ext uri="{FF2B5EF4-FFF2-40B4-BE49-F238E27FC236}">
                <a16:creationId xmlns:a16="http://schemas.microsoft.com/office/drawing/2014/main" id="{7D6F04DE-7A1B-7C78-542E-4758C16CF3E7}"/>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936097034"/>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4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‹N°›</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82AE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2BB2BD5F-7A6C-3577-83A2-20BCE103634F}"/>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590695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1 Intercalai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3E81C3D-1443-D202-1693-202294F78891}"/>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B968BA4E-1476-E6CC-A4A6-F191C51522B7}"/>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16697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2 Sommaire">
    <p:bg>
      <p:bgPr>
        <a:solidFill>
          <a:schemeClr val="bg2"/>
        </a:solidFill>
        <a:effectLst/>
      </p:bgPr>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1F827EF-0313-5E01-67AB-F7D34A67B72D}"/>
              </a:ext>
            </a:extLst>
          </p:cNvPr>
          <p:cNvSpPr>
            <a:spLocks noGrp="1"/>
          </p:cNvSpPr>
          <p:nvPr>
            <p:ph type="sldNum" sz="quarter" idx="12"/>
          </p:nvPr>
        </p:nvSpPr>
        <p:spPr/>
        <p:txBody>
          <a:bodyPr/>
          <a:lstStyle/>
          <a:p>
            <a:fld id="{05787BFD-843A-4602-B314-707DEED37BF7}" type="slidenum">
              <a:rPr lang="fr-FR" smtClean="0"/>
              <a:t>‹N°›</a:t>
            </a:fld>
            <a:endParaRPr lang="fr-FR"/>
          </a:p>
        </p:txBody>
      </p:sp>
      <p:sp>
        <p:nvSpPr>
          <p:cNvPr id="18" name="Espace réservé du titre 1">
            <a:extLst>
              <a:ext uri="{FF2B5EF4-FFF2-40B4-BE49-F238E27FC236}">
                <a16:creationId xmlns:a16="http://schemas.microsoft.com/office/drawing/2014/main" id="{0218C577-4F86-4DAA-6781-62AD11FAD7B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Sommaire</a:t>
            </a:r>
          </a:p>
        </p:txBody>
      </p:sp>
      <p:sp>
        <p:nvSpPr>
          <p:cNvPr id="14" name="Espace réservé du contenu 13">
            <a:extLst>
              <a:ext uri="{FF2B5EF4-FFF2-40B4-BE49-F238E27FC236}">
                <a16:creationId xmlns:a16="http://schemas.microsoft.com/office/drawing/2014/main" id="{1C1166E9-28EE-7136-36C7-17321459DBC4}"/>
              </a:ext>
            </a:extLst>
          </p:cNvPr>
          <p:cNvSpPr>
            <a:spLocks noGrp="1"/>
          </p:cNvSpPr>
          <p:nvPr>
            <p:ph sz="quarter" idx="13"/>
          </p:nvPr>
        </p:nvSpPr>
        <p:spPr>
          <a:xfrm>
            <a:off x="2268000" y="1162050"/>
            <a:ext cx="4500000" cy="5146675"/>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contenu 13">
            <a:extLst>
              <a:ext uri="{FF2B5EF4-FFF2-40B4-BE49-F238E27FC236}">
                <a16:creationId xmlns:a16="http://schemas.microsoft.com/office/drawing/2014/main" id="{00130D98-BE13-F537-E42A-F9A73666519E}"/>
              </a:ext>
            </a:extLst>
          </p:cNvPr>
          <p:cNvSpPr>
            <a:spLocks noGrp="1"/>
          </p:cNvSpPr>
          <p:nvPr>
            <p:ph sz="quarter" idx="14"/>
          </p:nvPr>
        </p:nvSpPr>
        <p:spPr>
          <a:xfrm>
            <a:off x="7175501" y="1162050"/>
            <a:ext cx="4500000" cy="5146675"/>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a:extLst>
              <a:ext uri="{FF2B5EF4-FFF2-40B4-BE49-F238E27FC236}">
                <a16:creationId xmlns:a16="http://schemas.microsoft.com/office/drawing/2014/main" id="{A9C88A7C-6039-9B94-98DB-2F5DD538B1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2" name="Espace réservé du pied de page 6">
            <a:extLst>
              <a:ext uri="{FF2B5EF4-FFF2-40B4-BE49-F238E27FC236}">
                <a16:creationId xmlns:a16="http://schemas.microsoft.com/office/drawing/2014/main" id="{00EA0982-BE86-692B-F595-222F567E066B}"/>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1144992400"/>
      </p:ext>
    </p:extLst>
  </p:cSld>
  <p:clrMapOvr>
    <a:masterClrMapping/>
  </p:clrMapOvr>
  <p:extLst>
    <p:ext uri="{DCECCB84-F9BA-43D5-87BE-67443E8EF086}">
      <p15:sldGuideLst xmlns:p15="http://schemas.microsoft.com/office/powerpoint/2012/main">
        <p15:guide id="1" orient="horz" pos="459">
          <p15:clr>
            <a:srgbClr val="FBAE40"/>
          </p15:clr>
        </p15:guide>
        <p15:guide id="2" pos="737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5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071AC10-A95F-E940-92E3-B9778FEFB323}"/>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22619493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5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2B808D">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F4EEE30D-57E8-B558-0357-6106E7341DB7}"/>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632361887"/>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5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‹N°›</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2B80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2E1A0BD7-7B5B-74F1-1F0A-A6B4A1A8787A}"/>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1756680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1 Intercalai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46588C1-4C02-64EB-61DA-FD3A6866897E}"/>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F1B55124-DE03-8A4B-6706-3DB589798D68}"/>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497510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6_2 Intercalai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BA46D10-7C30-7FF5-5B40-DBBBD065DC04}"/>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522632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6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E94F1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833BE995-1B06-164F-56D4-5463617FC51A}"/>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469636006"/>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6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‹N°›</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E94F1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934C904D-6BCF-3A78-D294-8D139A2F0129}"/>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1364121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1 Intercalai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4879571-91CC-EA84-AA67-FDE54336E952}"/>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EA3BB6A0-1144-D898-582B-01D783CC5A84}"/>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1320985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7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A3667D4-EB6B-6873-D524-699FC2F5E27A}"/>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42191750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7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E7AD2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5F1C25DF-32EE-C9A7-8AD5-CA46CD43F883}"/>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3495533663"/>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3_1_Intercalaire">
    <p:spTree>
      <p:nvGrpSpPr>
        <p:cNvPr id="1" name=""/>
        <p:cNvGrpSpPr/>
        <p:nvPr/>
      </p:nvGrpSpPr>
      <p:grpSpPr>
        <a:xfrm>
          <a:off x="0" y="0"/>
          <a:ext cx="0" cy="0"/>
          <a:chOff x="0" y="0"/>
          <a:chExt cx="0" cy="0"/>
        </a:xfrm>
      </p:grpSpPr>
      <p:pic>
        <p:nvPicPr>
          <p:cNvPr id="4" name="Image 3" descr="Une image contenant logo, Graphique&#10;&#10;Description générée automatiquement">
            <a:extLst>
              <a:ext uri="{FF2B5EF4-FFF2-40B4-BE49-F238E27FC236}">
                <a16:creationId xmlns:a16="http://schemas.microsoft.com/office/drawing/2014/main" id="{96329381-D022-FCD8-53A5-C1800C090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189902"/>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9812284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7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‹N°›</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E7AD2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605AB181-9EFF-AE50-A534-BA13F7DE9EDF}"/>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3283949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1">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7ACBB79-5AA4-8445-F8E3-FA070B29665B}"/>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616F2F19-5319-988C-DD16-580763CA6598}"/>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998737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8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EDE6969-5662-50A5-6056-3E27B7DEDE40}"/>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288666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8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FE782">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998745B9-4B35-3766-B5B9-F955FD6C673B}"/>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32161188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8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‹N°›</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FE78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22114053-6664-0683-67CA-5B1CAAC3AEF7}"/>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446824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1 Intercalai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BD597E1-4275-3715-15DA-6ABE9DE1EA3A}"/>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6DAD53DD-B008-D4E6-9108-B74D67EAC731}"/>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897544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9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C6B592C-B57E-4EA3-A01E-15946220DD2A}"/>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4294315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9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FC782">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B5DFB04D-59AC-4B58-4ACA-5EC49A3B9E44}"/>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98185029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9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‹N°›</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FC78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581FC2AF-82F8-4ECA-2D97-14FC69CEEFE7}"/>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4245127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10 Pleine page">
    <p:bg>
      <p:bgPr>
        <a:solidFill>
          <a:schemeClr val="bg1"/>
        </a:solidFill>
        <a:effectLst/>
      </p:bgPr>
    </p:bg>
    <p:spTree>
      <p:nvGrpSpPr>
        <p:cNvPr id="1" name=""/>
        <p:cNvGrpSpPr/>
        <p:nvPr/>
      </p:nvGrpSpPr>
      <p:grpSpPr>
        <a:xfrm>
          <a:off x="0" y="0"/>
          <a:ext cx="0" cy="0"/>
          <a:chOff x="0" y="0"/>
          <a:chExt cx="0" cy="0"/>
        </a:xfrm>
      </p:grpSpPr>
      <p:sp>
        <p:nvSpPr>
          <p:cNvPr id="7" name="Espace réservé du numéro de diapositive 5">
            <a:extLst>
              <a:ext uri="{FF2B5EF4-FFF2-40B4-BE49-F238E27FC236}">
                <a16:creationId xmlns:a16="http://schemas.microsoft.com/office/drawing/2014/main" id="{56918E0B-EB3A-04DF-157E-AFD208E8F6F9}"/>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titre 1">
            <a:extLst>
              <a:ext uri="{FF2B5EF4-FFF2-40B4-BE49-F238E27FC236}">
                <a16:creationId xmlns:a16="http://schemas.microsoft.com/office/drawing/2014/main" id="{8DC2C1E5-AAC8-5D96-4540-7F9CDD53E296}"/>
              </a:ext>
            </a:extLst>
          </p:cNvPr>
          <p:cNvSpPr>
            <a:spLocks noGrp="1"/>
          </p:cNvSpPr>
          <p:nvPr>
            <p:ph type="title" hasCustomPrompt="1"/>
          </p:nvPr>
        </p:nvSpPr>
        <p:spPr>
          <a:xfrm>
            <a:off x="838200" y="136525"/>
            <a:ext cx="108378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9" name="Espace réservé du contenu 8">
            <a:extLst>
              <a:ext uri="{FF2B5EF4-FFF2-40B4-BE49-F238E27FC236}">
                <a16:creationId xmlns:a16="http://schemas.microsoft.com/office/drawing/2014/main" id="{132ACE3E-47DB-A1E9-DDC4-3E0A4AAB2614}"/>
              </a:ext>
            </a:extLst>
          </p:cNvPr>
          <p:cNvSpPr>
            <a:spLocks noGrp="1"/>
          </p:cNvSpPr>
          <p:nvPr>
            <p:ph sz="quarter" idx="12"/>
          </p:nvPr>
        </p:nvSpPr>
        <p:spPr>
          <a:xfrm>
            <a:off x="838200" y="1063625"/>
            <a:ext cx="10837863" cy="19499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Espace réservé du texte 16">
            <a:extLst>
              <a:ext uri="{FF2B5EF4-FFF2-40B4-BE49-F238E27FC236}">
                <a16:creationId xmlns:a16="http://schemas.microsoft.com/office/drawing/2014/main" id="{D23B660E-E58C-7F68-B649-D5A91A53C386}"/>
              </a:ext>
            </a:extLst>
          </p:cNvPr>
          <p:cNvSpPr>
            <a:spLocks noGrp="1"/>
          </p:cNvSpPr>
          <p:nvPr/>
        </p:nvSpPr>
        <p:spPr>
          <a:xfrm>
            <a:off x="838200" y="3167436"/>
            <a:ext cx="10837862" cy="3188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9204E"/>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9204E"/>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13593"/>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fr-FR"/>
          </a:p>
        </p:txBody>
      </p:sp>
      <p:sp>
        <p:nvSpPr>
          <p:cNvPr id="3" name="Espace réservé du texte 16">
            <a:extLst>
              <a:ext uri="{FF2B5EF4-FFF2-40B4-BE49-F238E27FC236}">
                <a16:creationId xmlns:a16="http://schemas.microsoft.com/office/drawing/2014/main" id="{D23B660E-E58C-7F68-B649-D5A91A53C386}"/>
              </a:ext>
            </a:extLst>
          </p:cNvPr>
          <p:cNvSpPr>
            <a:spLocks noGrp="1"/>
          </p:cNvSpPr>
          <p:nvPr/>
        </p:nvSpPr>
        <p:spPr>
          <a:xfrm>
            <a:off x="838201" y="3122628"/>
            <a:ext cx="10837862" cy="3188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9204E"/>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9204E"/>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13593"/>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fr-FR"/>
          </a:p>
        </p:txBody>
      </p:sp>
      <p:sp>
        <p:nvSpPr>
          <p:cNvPr id="4" name="Espace réservé du texte 16">
            <a:extLst>
              <a:ext uri="{FF2B5EF4-FFF2-40B4-BE49-F238E27FC236}">
                <a16:creationId xmlns:a16="http://schemas.microsoft.com/office/drawing/2014/main" id="{AAAF0F7E-74ED-3688-62EC-0386E9E81740}"/>
              </a:ext>
            </a:extLst>
          </p:cNvPr>
          <p:cNvSpPr>
            <a:spLocks noGrp="1"/>
          </p:cNvSpPr>
          <p:nvPr>
            <p:ph type="body" sz="quarter" idx="15"/>
          </p:nvPr>
        </p:nvSpPr>
        <p:spPr>
          <a:xfrm>
            <a:off x="838198" y="3122628"/>
            <a:ext cx="10837861" cy="3186097"/>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6" name="Espace réservé du pied de page 6">
            <a:extLst>
              <a:ext uri="{FF2B5EF4-FFF2-40B4-BE49-F238E27FC236}">
                <a16:creationId xmlns:a16="http://schemas.microsoft.com/office/drawing/2014/main" id="{9E970DA1-A105-3BA4-F5F5-B99C6C7057E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523683030"/>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3_2 Intercalaire">
    <p:spTree>
      <p:nvGrpSpPr>
        <p:cNvPr id="1" name=""/>
        <p:cNvGrpSpPr/>
        <p:nvPr/>
      </p:nvGrpSpPr>
      <p:grpSpPr>
        <a:xfrm>
          <a:off x="0" y="0"/>
          <a:ext cx="0" cy="0"/>
          <a:chOff x="0" y="0"/>
          <a:chExt cx="0" cy="0"/>
        </a:xfrm>
      </p:grpSpPr>
      <p:pic>
        <p:nvPicPr>
          <p:cNvPr id="3" name="Image 2" descr="Une image contenant capture d’écran, bleu, Bleu électrique&#10;&#10;Description générée automatiquement">
            <a:extLst>
              <a:ext uri="{FF2B5EF4-FFF2-40B4-BE49-F238E27FC236}">
                <a16:creationId xmlns:a16="http://schemas.microsoft.com/office/drawing/2014/main" id="{C88CA35E-5B58-248E-2906-70BEDE418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180414"/>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9094609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11 Fi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9EB196-157F-ACDB-BA8F-CC3DEBB5BF0D}"/>
              </a:ext>
            </a:extLst>
          </p:cNvPr>
          <p:cNvSpPr/>
          <p:nvPr/>
        </p:nvSpPr>
        <p:spPr>
          <a:xfrm>
            <a:off x="1940942" y="0"/>
            <a:ext cx="10287813" cy="6858000"/>
          </a:xfrm>
          <a:prstGeom prst="rect">
            <a:avLst/>
          </a:prstGeom>
          <a:solidFill>
            <a:srgbClr val="F3F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65099439-B4B8-57F4-9C00-4FA31C8D1754}"/>
              </a:ext>
            </a:extLst>
          </p:cNvPr>
          <p:cNvSpPr txBox="1">
            <a:spLocks/>
          </p:cNvSpPr>
          <p:nvPr/>
        </p:nvSpPr>
        <p:spPr>
          <a:xfrm>
            <a:off x="3818238" y="2236838"/>
            <a:ext cx="7681611" cy="13445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0" kern="120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pic>
        <p:nvPicPr>
          <p:cNvPr id="10" name="Image 9">
            <a:extLst>
              <a:ext uri="{FF2B5EF4-FFF2-40B4-BE49-F238E27FC236}">
                <a16:creationId xmlns:a16="http://schemas.microsoft.com/office/drawing/2014/main" id="{5B72185F-E360-5C56-08D9-6F0C42F66A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657350"/>
            <a:ext cx="12228755" cy="5196031"/>
          </a:xfrm>
          <a:prstGeom prst="rect">
            <a:avLst/>
          </a:prstGeom>
        </p:spPr>
      </p:pic>
      <p:sp>
        <p:nvSpPr>
          <p:cNvPr id="11" name="Rectangle : coins arrondis 10">
            <a:extLst>
              <a:ext uri="{FF2B5EF4-FFF2-40B4-BE49-F238E27FC236}">
                <a16:creationId xmlns:a16="http://schemas.microsoft.com/office/drawing/2014/main" id="{0390DBD2-A11D-E009-F265-7C936FCA7EB2}"/>
              </a:ext>
            </a:extLst>
          </p:cNvPr>
          <p:cNvSpPr/>
          <p:nvPr/>
        </p:nvSpPr>
        <p:spPr>
          <a:xfrm>
            <a:off x="5040000" y="2371108"/>
            <a:ext cx="4724048" cy="360000"/>
          </a:xfrm>
          <a:prstGeom prst="roundRect">
            <a:avLst>
              <a:gd name="adj" fmla="val 44144"/>
            </a:avLst>
          </a:prstGeom>
          <a:solidFill>
            <a:srgbClr val="DBE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id="{1395F5AB-02B0-1DDB-04C1-59785E9F087D}"/>
              </a:ext>
            </a:extLst>
          </p:cNvPr>
          <p:cNvSpPr>
            <a:spLocks noGrp="1"/>
          </p:cNvSpPr>
          <p:nvPr>
            <p:ph type="title" hasCustomPrompt="1"/>
          </p:nvPr>
        </p:nvSpPr>
        <p:spPr>
          <a:xfrm>
            <a:off x="5040000" y="3423149"/>
            <a:ext cx="6636063" cy="1386876"/>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Merci !</a:t>
            </a:r>
          </a:p>
        </p:txBody>
      </p:sp>
      <p:sp>
        <p:nvSpPr>
          <p:cNvPr id="19" name="Espace réservé du texte 18">
            <a:extLst>
              <a:ext uri="{FF2B5EF4-FFF2-40B4-BE49-F238E27FC236}">
                <a16:creationId xmlns:a16="http://schemas.microsoft.com/office/drawing/2014/main" id="{8BFDC3B2-A4A3-7DB9-5968-5AE9F5B1087D}"/>
              </a:ext>
            </a:extLst>
          </p:cNvPr>
          <p:cNvSpPr>
            <a:spLocks noGrp="1"/>
          </p:cNvSpPr>
          <p:nvPr>
            <p:ph type="body" sz="quarter" idx="10" hasCustomPrompt="1"/>
          </p:nvPr>
        </p:nvSpPr>
        <p:spPr>
          <a:xfrm>
            <a:off x="5016500" y="5094288"/>
            <a:ext cx="3451225" cy="384175"/>
          </a:xfrm>
        </p:spPr>
        <p:txBody>
          <a:bodyPr/>
          <a:lstStyle>
            <a:lvl1pPr marL="0" indent="0">
              <a:buNone/>
              <a:defRPr sz="1400" cap="all" baseline="0">
                <a:solidFill>
                  <a:schemeClr val="bg1"/>
                </a:solidFill>
              </a:defRPr>
            </a:lvl1pPr>
          </a:lstStyle>
          <a:p>
            <a:pPr lvl="0"/>
            <a:r>
              <a:rPr lang="fr-FR"/>
              <a:t>VERSION / DATE</a:t>
            </a:r>
          </a:p>
        </p:txBody>
      </p:sp>
      <p:sp>
        <p:nvSpPr>
          <p:cNvPr id="21" name="Espace réservé du texte 20">
            <a:extLst>
              <a:ext uri="{FF2B5EF4-FFF2-40B4-BE49-F238E27FC236}">
                <a16:creationId xmlns:a16="http://schemas.microsoft.com/office/drawing/2014/main" id="{3DDBCA31-764A-BA2E-638E-FB8B7714EEC2}"/>
              </a:ext>
            </a:extLst>
          </p:cNvPr>
          <p:cNvSpPr>
            <a:spLocks noGrp="1"/>
          </p:cNvSpPr>
          <p:nvPr>
            <p:ph type="body" sz="quarter" idx="11" hasCustomPrompt="1"/>
          </p:nvPr>
        </p:nvSpPr>
        <p:spPr>
          <a:xfrm>
            <a:off x="5059434" y="2428526"/>
            <a:ext cx="4630315" cy="409575"/>
          </a:xfrm>
        </p:spPr>
        <p:txBody>
          <a:bodyPr/>
          <a:lstStyle>
            <a:lvl1pPr marL="0" indent="0">
              <a:buNone/>
              <a:defRPr sz="1400" cap="all" baseline="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fr-FR"/>
              <a:t>DEPARTEMENT / POLE</a:t>
            </a:r>
          </a:p>
        </p:txBody>
      </p:sp>
      <p:pic>
        <p:nvPicPr>
          <p:cNvPr id="3" name="Image 2" descr="Une image contenant texte, Police, capture d’écran, affiche&#10;&#10;Description générée automatiquement">
            <a:extLst>
              <a:ext uri="{FF2B5EF4-FFF2-40B4-BE49-F238E27FC236}">
                <a16:creationId xmlns:a16="http://schemas.microsoft.com/office/drawing/2014/main" id="{D701EBE7-DF10-D9A9-1CAA-BE50FC33B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79" y="221080"/>
            <a:ext cx="621792" cy="871728"/>
          </a:xfrm>
          <a:prstGeom prst="rect">
            <a:avLst/>
          </a:prstGeom>
        </p:spPr>
      </p:pic>
    </p:spTree>
    <p:extLst>
      <p:ext uri="{BB962C8B-B14F-4D97-AF65-F5344CB8AC3E}">
        <p14:creationId xmlns:p14="http://schemas.microsoft.com/office/powerpoint/2010/main" val="1802965568"/>
      </p:ext>
    </p:extLst>
  </p:cSld>
  <p:clrMapOvr>
    <a:masterClrMapping/>
  </p:clrMapOvr>
  <p:extLst>
    <p:ext uri="{DCECCB84-F9BA-43D5-87BE-67443E8EF086}">
      <p15:sldGuideLst xmlns:p15="http://schemas.microsoft.com/office/powerpoint/2012/main">
        <p15:guide id="1" orient="horz" pos="2069">
          <p15:clr>
            <a:srgbClr val="FBAE40"/>
          </p15:clr>
        </p15:guide>
        <p15:guide id="2" pos="211">
          <p15:clr>
            <a:srgbClr val="FBAE40"/>
          </p15:clr>
        </p15:guide>
        <p15:guide id="3" pos="3160">
          <p15:clr>
            <a:srgbClr val="FBAE40"/>
          </p15:clr>
        </p15:guide>
        <p15:guide id="4" orient="horz" pos="4110">
          <p15:clr>
            <a:srgbClr val="FBAE40"/>
          </p15:clr>
        </p15:guide>
        <p15:guide id="5" pos="39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9_Section Header">
    <p:spTree>
      <p:nvGrpSpPr>
        <p:cNvPr id="1" name=""/>
        <p:cNvGrpSpPr/>
        <p:nvPr/>
      </p:nvGrpSpPr>
      <p:grpSpPr>
        <a:xfrm>
          <a:off x="0" y="0"/>
          <a:ext cx="0" cy="0"/>
          <a:chOff x="0" y="0"/>
          <a:chExt cx="0" cy="0"/>
        </a:xfrm>
      </p:grpSpPr>
      <p:sp>
        <p:nvSpPr>
          <p:cNvPr id="9" name="TextBox 6">
            <a:extLst>
              <a:ext uri="{FF2B5EF4-FFF2-40B4-BE49-F238E27FC236}">
                <a16:creationId xmlns:a16="http://schemas.microsoft.com/office/drawing/2014/main" id="{3E588E89-75BD-1CB7-A4D3-D7539ECC7483}"/>
              </a:ext>
            </a:extLst>
          </p:cNvPr>
          <p:cNvSpPr txBox="1"/>
          <p:nvPr/>
        </p:nvSpPr>
        <p:spPr>
          <a:xfrm>
            <a:off x="466808" y="249079"/>
            <a:ext cx="3318993" cy="6166961"/>
          </a:xfrm>
          <a:prstGeom prst="rect">
            <a:avLst/>
          </a:prstGeom>
        </p:spPr>
        <p:txBody>
          <a:bodyPr lIns="33867" tIns="33867" rIns="33867" bIns="33867" rtlCol="0" anchor="ctr"/>
          <a:lstStyle/>
          <a:p>
            <a:pPr algn="ctr">
              <a:lnSpc>
                <a:spcPts val="1773"/>
              </a:lnSpc>
            </a:pPr>
            <a:endParaRPr sz="1200"/>
          </a:p>
        </p:txBody>
      </p:sp>
      <p:grpSp>
        <p:nvGrpSpPr>
          <p:cNvPr id="10" name="Groupe 9">
            <a:extLst>
              <a:ext uri="{FF2B5EF4-FFF2-40B4-BE49-F238E27FC236}">
                <a16:creationId xmlns:a16="http://schemas.microsoft.com/office/drawing/2014/main" id="{117A2EEE-5FD5-A153-6B65-F0E7B82FDA0B}"/>
              </a:ext>
            </a:extLst>
          </p:cNvPr>
          <p:cNvGrpSpPr/>
          <p:nvPr userDrawn="1"/>
        </p:nvGrpSpPr>
        <p:grpSpPr>
          <a:xfrm>
            <a:off x="464820" y="6410005"/>
            <a:ext cx="441960" cy="447995"/>
            <a:chOff x="6172200" y="6787117"/>
            <a:chExt cx="662940" cy="671993"/>
          </a:xfrm>
        </p:grpSpPr>
        <p:sp>
          <p:nvSpPr>
            <p:cNvPr id="11" name="Freeform 4">
              <a:hlinkClick r:id="" action="ppaction://noaction"/>
              <a:extLst>
                <a:ext uri="{FF2B5EF4-FFF2-40B4-BE49-F238E27FC236}">
                  <a16:creationId xmlns:a16="http://schemas.microsoft.com/office/drawing/2014/main" id="{1A581B73-5733-7249-280A-CEC5BBFE4B8A}"/>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a:extLst>
                  <a:ext uri="{96DAC541-7B7A-43D3-8B79-37D633B846F1}">
                    <asvg:svgBlip xmlns:asvg="http://schemas.microsoft.com/office/drawing/2016/SVG/main" r:embed="rId2"/>
                  </a:ext>
                </a:extLst>
              </a:blip>
              <a:stretch>
                <a:fillRect/>
              </a:stretch>
            </a:blipFill>
          </p:spPr>
        </p:sp>
        <p:pic>
          <p:nvPicPr>
            <p:cNvPr id="12" name="Graphique 11" descr="Logement contour">
              <a:extLst>
                <a:ext uri="{FF2B5EF4-FFF2-40B4-BE49-F238E27FC236}">
                  <a16:creationId xmlns:a16="http://schemas.microsoft.com/office/drawing/2014/main" id="{578AF93E-D6C1-B1D3-C40E-5994D983BCE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7670" y="6787117"/>
              <a:ext cx="612000" cy="612000"/>
            </a:xfrm>
            <a:prstGeom prst="rect">
              <a:avLst/>
            </a:prstGeom>
          </p:spPr>
        </p:pic>
      </p:grpSp>
      <p:grpSp>
        <p:nvGrpSpPr>
          <p:cNvPr id="2" name="Group 11">
            <a:extLst>
              <a:ext uri="{FF2B5EF4-FFF2-40B4-BE49-F238E27FC236}">
                <a16:creationId xmlns:a16="http://schemas.microsoft.com/office/drawing/2014/main" id="{3BB7B9DD-8DBC-E789-F533-6A24262E2D1E}"/>
              </a:ext>
            </a:extLst>
          </p:cNvPr>
          <p:cNvGrpSpPr/>
          <p:nvPr userDrawn="1"/>
        </p:nvGrpSpPr>
        <p:grpSpPr>
          <a:xfrm>
            <a:off x="10120397" y="6410005"/>
            <a:ext cx="1606783" cy="441960"/>
            <a:chOff x="0" y="0"/>
            <a:chExt cx="3213565" cy="883920"/>
          </a:xfrm>
        </p:grpSpPr>
        <p:sp>
          <p:nvSpPr>
            <p:cNvPr id="3" name="Freeform 12">
              <a:hlinkClick r:id="" action="ppaction://hlinkshowjump?jump=nextslide"/>
              <a:extLst>
                <a:ext uri="{FF2B5EF4-FFF2-40B4-BE49-F238E27FC236}">
                  <a16:creationId xmlns:a16="http://schemas.microsoft.com/office/drawing/2014/main" id="{AD0C64BC-D035-0E31-03A8-3548362F7F9A}"/>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4" name="Freeform 13">
              <a:hlinkClick r:id="" action="ppaction://hlinkshowjump?jump=previousslide"/>
              <a:extLst>
                <a:ext uri="{FF2B5EF4-FFF2-40B4-BE49-F238E27FC236}">
                  <a16:creationId xmlns:a16="http://schemas.microsoft.com/office/drawing/2014/main" id="{F99C0E45-D557-8E48-5F2A-6FB0E892502B}"/>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sz="1200"/>
            </a:p>
          </p:txBody>
        </p:sp>
      </p:grpSp>
      <p:sp>
        <p:nvSpPr>
          <p:cNvPr id="5" name="Rectangle 4">
            <a:extLst>
              <a:ext uri="{FF2B5EF4-FFF2-40B4-BE49-F238E27FC236}">
                <a16:creationId xmlns:a16="http://schemas.microsoft.com/office/drawing/2014/main" id="{365D2BD0-A486-256F-F67E-D9F35F014816}"/>
              </a:ext>
            </a:extLst>
          </p:cNvPr>
          <p:cNvSpPr/>
          <p:nvPr userDrawn="1"/>
        </p:nvSpPr>
        <p:spPr>
          <a:xfrm>
            <a:off x="5010073" y="454926"/>
            <a:ext cx="6715119" cy="573206"/>
          </a:xfrm>
          <a:prstGeom prst="rect">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6" name="Rectangle 5">
            <a:extLst>
              <a:ext uri="{FF2B5EF4-FFF2-40B4-BE49-F238E27FC236}">
                <a16:creationId xmlns:a16="http://schemas.microsoft.com/office/drawing/2014/main" id="{F45D6367-FA70-A2DB-DD4E-A57BE30802F9}"/>
              </a:ext>
            </a:extLst>
          </p:cNvPr>
          <p:cNvSpPr/>
          <p:nvPr userDrawn="1"/>
        </p:nvSpPr>
        <p:spPr>
          <a:xfrm>
            <a:off x="481800" y="451186"/>
            <a:ext cx="4528273" cy="57320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Tree>
    <p:extLst>
      <p:ext uri="{BB962C8B-B14F-4D97-AF65-F5344CB8AC3E}">
        <p14:creationId xmlns:p14="http://schemas.microsoft.com/office/powerpoint/2010/main" val="1155528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7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FFE782">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E782">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350624251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itre et contenu">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C2661278-D226-4703-9DCB-931160E8E234}"/>
              </a:ext>
            </a:extLst>
          </p:cNvPr>
          <p:cNvGraphicFramePr>
            <a:graphicFrameLocks noChangeAspect="1"/>
          </p:cNvGraphicFramePr>
          <p:nvPr userDrawn="1">
            <p:custDataLst>
              <p:tags r:id="rId1"/>
            </p:custDataLst>
            <p:extLst>
              <p:ext uri="{D42A27DB-BD31-4B8C-83A1-F6EECF244321}">
                <p14:modId xmlns:p14="http://schemas.microsoft.com/office/powerpoint/2010/main" val="28369118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3" imgW="473" imgH="470" progId="TCLayout.ActiveDocument.1">
                  <p:embed/>
                </p:oleObj>
              </mc:Choice>
              <mc:Fallback>
                <p:oleObj name="Diapositive think-cell" r:id="rId3" imgW="473" imgH="470" progId="TCLayout.ActiveDocument.1">
                  <p:embed/>
                  <p:pic>
                    <p:nvPicPr>
                      <p:cNvPr id="4" name="Objet 3" hidden="1">
                        <a:extLst>
                          <a:ext uri="{FF2B5EF4-FFF2-40B4-BE49-F238E27FC236}">
                            <a16:creationId xmlns:a16="http://schemas.microsoft.com/office/drawing/2014/main" id="{C2661278-D226-4703-9DCB-931160E8E23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823979" y="81798"/>
            <a:ext cx="10744628" cy="648072"/>
          </a:xfrm>
        </p:spPr>
        <p:txBody>
          <a:bodyPr vert="horz" lIns="91440" tIns="45720" rIns="91440" bIns="45720" rtlCol="0" anchor="ctr" anchorCtr="0">
            <a:noAutofit/>
          </a:bodyPr>
          <a:lstStyle>
            <a:lvl1pPr>
              <a:defRPr lang="fr-FR" sz="2000" b="0" cap="all" baseline="0" dirty="0">
                <a:solidFill>
                  <a:srgbClr val="0070C0"/>
                </a:solidFill>
              </a:defRPr>
            </a:lvl1pPr>
          </a:lstStyle>
          <a:p>
            <a:pPr lvl="0"/>
            <a:r>
              <a:rPr kumimoji="0" lang="fr-FR"/>
              <a:t>TITRE</a:t>
            </a:r>
          </a:p>
        </p:txBody>
      </p:sp>
      <p:sp>
        <p:nvSpPr>
          <p:cNvPr id="3" name="Content Placeholder 2"/>
          <p:cNvSpPr>
            <a:spLocks noGrp="1"/>
          </p:cNvSpPr>
          <p:nvPr>
            <p:ph idx="1"/>
          </p:nvPr>
        </p:nvSpPr>
        <p:spPr>
          <a:xfrm>
            <a:off x="815413" y="1596413"/>
            <a:ext cx="10753194" cy="4297363"/>
          </a:xfrm>
        </p:spPr>
        <p:txBody>
          <a:bodyPr vert="horz" lIns="91440" tIns="45720" rIns="91440" bIns="45720" rtlCol="0">
            <a:normAutofit/>
          </a:bodyPr>
          <a:lstStyle>
            <a:lvl1pPr>
              <a:defRPr lang="fr-FR" sz="1400" dirty="0"/>
            </a:lvl1pPr>
            <a:lvl2pPr>
              <a:buClr>
                <a:srgbClr val="0070C0"/>
              </a:buClr>
              <a:defRPr lang="fr-FR" sz="1400" dirty="0"/>
            </a:lvl2pPr>
            <a:lvl3pPr>
              <a:buClr>
                <a:schemeClr val="accent2"/>
              </a:buClr>
              <a:defRPr lang="fr-FR" sz="1400" dirty="0"/>
            </a:lvl3pPr>
            <a:lvl4pPr>
              <a:defRPr lang="fr-FR" sz="1400" dirty="0"/>
            </a:lvl4pPr>
            <a:lvl5pPr marL="2028825" indent="-285750">
              <a:buClr>
                <a:srgbClr val="C00000"/>
              </a:buClr>
              <a:buSzPct val="80000"/>
              <a:buFont typeface="Wingdings" panose="05000000000000000000" pitchFamily="2" charset="2"/>
              <a:buChar char=""/>
              <a:defRPr sz="1400" dirty="0"/>
            </a:lvl5pPr>
          </a:lstStyle>
          <a:p>
            <a:pPr marL="174625" lvl="0" indent="-174625">
              <a:buClr>
                <a:schemeClr val="tx2"/>
              </a:buClr>
              <a:buFont typeface="Calibri" panose="020F0502020204030204" pitchFamily="34" charset="0"/>
              <a:buChar char="›"/>
            </a:pPr>
            <a:r>
              <a:rPr lang="fr-FR"/>
              <a:t>Cliquez pour modifier les styles du texte du masque</a:t>
            </a:r>
          </a:p>
          <a:p>
            <a:pPr marL="174625" lvl="1" indent="-174625">
              <a:buClr>
                <a:schemeClr val="tx2"/>
              </a:buClr>
              <a:buFont typeface="Calibri" panose="020F0502020204030204" pitchFamily="34" charset="0"/>
              <a:buChar char="›"/>
            </a:pPr>
            <a:r>
              <a:rPr lang="fr-FR"/>
              <a:t>Deuxième niveau</a:t>
            </a:r>
          </a:p>
          <a:p>
            <a:pPr marL="174625" lvl="2" indent="-174625">
              <a:buClr>
                <a:schemeClr val="tx2"/>
              </a:buClr>
              <a:buFont typeface="Calibri" panose="020F0502020204030204" pitchFamily="34" charset="0"/>
              <a:buChar char="›"/>
            </a:pPr>
            <a:r>
              <a:rPr lang="fr-FR"/>
              <a:t>Troisième niveau</a:t>
            </a:r>
          </a:p>
          <a:p>
            <a:pPr marL="174625" lvl="3" indent="-174625">
              <a:buClr>
                <a:schemeClr val="tx2"/>
              </a:buClr>
              <a:buFont typeface="Calibri" panose="020F0502020204030204" pitchFamily="34" charset="0"/>
              <a:buChar char="›"/>
            </a:pPr>
            <a:r>
              <a:rPr lang="fr-FR"/>
              <a:t>Quatrième niveau</a:t>
            </a:r>
          </a:p>
          <a:p>
            <a:pPr marL="174625" lvl="4" indent="-174625">
              <a:buClr>
                <a:schemeClr val="tx2"/>
              </a:buClr>
              <a:buFont typeface="Calibri" panose="020F0502020204030204" pitchFamily="34" charset="0"/>
              <a:buChar char="›"/>
            </a:pPr>
            <a:r>
              <a:rPr lang="fr-FR"/>
              <a:t>Cinquième niveau</a:t>
            </a:r>
            <a:endParaRPr/>
          </a:p>
        </p:txBody>
      </p:sp>
      <p:sp>
        <p:nvSpPr>
          <p:cNvPr id="11" name="Slide Number Placeholder 5"/>
          <p:cNvSpPr>
            <a:spLocks noGrp="1"/>
          </p:cNvSpPr>
          <p:nvPr>
            <p:ph type="sldNum" sz="quarter" idx="12"/>
          </p:nvPr>
        </p:nvSpPr>
        <p:spPr>
          <a:xfrm>
            <a:off x="11710526" y="6356351"/>
            <a:ext cx="422208" cy="365125"/>
          </a:xfrm>
        </p:spPr>
        <p:txBody>
          <a:bodyPr/>
          <a:lstStyle/>
          <a:p>
            <a:fld id="{33D6E5A2-EC83-451F-A719-9AC1370DD5CF}" type="slidenum">
              <a:pPr/>
              <a:t>‹N°›</a:t>
            </a:fld>
            <a:endParaRPr kumimoji="0" lang="fr-FR"/>
          </a:p>
        </p:txBody>
      </p:sp>
      <p:grpSp>
        <p:nvGrpSpPr>
          <p:cNvPr id="19" name="Group 1">
            <a:extLst>
              <a:ext uri="{FF2B5EF4-FFF2-40B4-BE49-F238E27FC236}">
                <a16:creationId xmlns:a16="http://schemas.microsoft.com/office/drawing/2014/main" id="{2799BBCB-FE73-419A-9D9F-01720A038F4B}"/>
              </a:ext>
            </a:extLst>
          </p:cNvPr>
          <p:cNvGrpSpPr/>
          <p:nvPr userDrawn="1"/>
        </p:nvGrpSpPr>
        <p:grpSpPr>
          <a:xfrm>
            <a:off x="53263" y="0"/>
            <a:ext cx="176576" cy="6861784"/>
            <a:chOff x="53263" y="0"/>
            <a:chExt cx="176576" cy="6861784"/>
          </a:xfrm>
        </p:grpSpPr>
        <p:sp>
          <p:nvSpPr>
            <p:cNvPr id="21" name="Rectangle 20">
              <a:extLst>
                <a:ext uri="{FF2B5EF4-FFF2-40B4-BE49-F238E27FC236}">
                  <a16:creationId xmlns:a16="http://schemas.microsoft.com/office/drawing/2014/main" id="{15E2F72F-6525-4253-A8BD-E98EBC4D4321}"/>
                </a:ext>
              </a:extLst>
            </p:cNvPr>
            <p:cNvSpPr/>
            <p:nvPr userDrawn="1"/>
          </p:nvSpPr>
          <p:spPr>
            <a:xfrm>
              <a:off x="53263" y="3796484"/>
              <a:ext cx="176576" cy="2742429"/>
            </a:xfrm>
            <a:prstGeom prst="rect">
              <a:avLst/>
            </a:prstGeom>
            <a:solidFill>
              <a:srgbClr val="1F497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22" name="Rectangle 21">
              <a:extLst>
                <a:ext uri="{FF2B5EF4-FFF2-40B4-BE49-F238E27FC236}">
                  <a16:creationId xmlns:a16="http://schemas.microsoft.com/office/drawing/2014/main" id="{FA3342FB-D7E1-4416-8931-88D164F4B026}"/>
                </a:ext>
              </a:extLst>
            </p:cNvPr>
            <p:cNvSpPr/>
            <p:nvPr userDrawn="1"/>
          </p:nvSpPr>
          <p:spPr>
            <a:xfrm>
              <a:off x="53263" y="0"/>
              <a:ext cx="176576" cy="914400"/>
            </a:xfrm>
            <a:prstGeom prst="rect">
              <a:avLst/>
            </a:prstGeom>
            <a:solidFill>
              <a:srgbClr val="C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23" name="Rectangle 22">
              <a:extLst>
                <a:ext uri="{FF2B5EF4-FFF2-40B4-BE49-F238E27FC236}">
                  <a16:creationId xmlns:a16="http://schemas.microsoft.com/office/drawing/2014/main" id="{E6067072-7987-4D8A-BF8E-6EA82E2DC425}"/>
                </a:ext>
              </a:extLst>
            </p:cNvPr>
            <p:cNvSpPr/>
            <p:nvPr userDrawn="1"/>
          </p:nvSpPr>
          <p:spPr>
            <a:xfrm>
              <a:off x="53263" y="914400"/>
              <a:ext cx="176576" cy="1595470"/>
            </a:xfrm>
            <a:prstGeom prst="rect">
              <a:avLst/>
            </a:prstGeom>
            <a:solidFill>
              <a:srgbClr val="0070C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24" name="Rectangle 23">
              <a:extLst>
                <a:ext uri="{FF2B5EF4-FFF2-40B4-BE49-F238E27FC236}">
                  <a16:creationId xmlns:a16="http://schemas.microsoft.com/office/drawing/2014/main" id="{73469179-9A3B-4F1D-9034-065FDCDCB10D}"/>
                </a:ext>
              </a:extLst>
            </p:cNvPr>
            <p:cNvSpPr/>
            <p:nvPr userDrawn="1"/>
          </p:nvSpPr>
          <p:spPr>
            <a:xfrm>
              <a:off x="53263" y="2509870"/>
              <a:ext cx="176576" cy="1286614"/>
            </a:xfrm>
            <a:prstGeom prst="rect">
              <a:avLst/>
            </a:prstGeom>
            <a:solidFill>
              <a:srgbClr val="F68D36">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25" name="Rectangle 24">
              <a:extLst>
                <a:ext uri="{FF2B5EF4-FFF2-40B4-BE49-F238E27FC236}">
                  <a16:creationId xmlns:a16="http://schemas.microsoft.com/office/drawing/2014/main" id="{CA1D08E2-59B2-47CD-80A6-F20981F8564C}"/>
                </a:ext>
              </a:extLst>
            </p:cNvPr>
            <p:cNvSpPr/>
            <p:nvPr userDrawn="1"/>
          </p:nvSpPr>
          <p:spPr>
            <a:xfrm>
              <a:off x="53263" y="6792881"/>
              <a:ext cx="176576" cy="68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pic>
          <p:nvPicPr>
            <p:cNvPr id="26" name="Picture 2" descr="logo cnaf - Enfance et Musique">
              <a:extLst>
                <a:ext uri="{FF2B5EF4-FFF2-40B4-BE49-F238E27FC236}">
                  <a16:creationId xmlns:a16="http://schemas.microsoft.com/office/drawing/2014/main" id="{A9629D53-325A-479E-86B4-B31253028B0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351" y="6543568"/>
              <a:ext cx="176400" cy="24465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ZoneTexte 4">
            <a:extLst>
              <a:ext uri="{FF2B5EF4-FFF2-40B4-BE49-F238E27FC236}">
                <a16:creationId xmlns:a16="http://schemas.microsoft.com/office/drawing/2014/main" id="{0F19216B-08EF-A4ED-189B-6CEBEDCA8203}"/>
              </a:ext>
            </a:extLst>
          </p:cNvPr>
          <p:cNvSpPr txBox="1"/>
          <p:nvPr userDrawn="1"/>
        </p:nvSpPr>
        <p:spPr>
          <a:xfrm>
            <a:off x="332662" y="6506829"/>
            <a:ext cx="2937009" cy="261610"/>
          </a:xfrm>
          <a:prstGeom prst="rect">
            <a:avLst/>
          </a:prstGeom>
          <a:noFill/>
        </p:spPr>
        <p:txBody>
          <a:bodyPr wrap="square" rtlCol="0">
            <a:spAutoFit/>
          </a:bodyPr>
          <a:lstStyle/>
          <a:p>
            <a:pPr algn="l"/>
            <a:r>
              <a:rPr lang="fr-FR" sz="1100" b="1">
                <a:solidFill>
                  <a:schemeClr val="bg1">
                    <a:lumMod val="65000"/>
                  </a:schemeClr>
                </a:solidFill>
              </a:rPr>
              <a:t>Direction des Systèmes d’Information - CNAF</a:t>
            </a:r>
          </a:p>
        </p:txBody>
      </p:sp>
    </p:spTree>
    <p:extLst>
      <p:ext uri="{BB962C8B-B14F-4D97-AF65-F5344CB8AC3E}">
        <p14:creationId xmlns:p14="http://schemas.microsoft.com/office/powerpoint/2010/main" val="1066272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8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FFC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03D46087-16FB-D36B-F188-CFC14EA12EDD}"/>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10302072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1 Titre Darsem">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4607999" y="2084439"/>
            <a:ext cx="7068063" cy="1219200"/>
          </a:xfrm>
        </p:spPr>
        <p:txBody>
          <a:bodyPr anchor="b">
            <a:normAutofit/>
          </a:bodyPr>
          <a:lstStyle>
            <a:lvl1pPr>
              <a:defRPr sz="3000" b="0">
                <a:solidFill>
                  <a:srgbClr val="2A2F30"/>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Titre</a:t>
            </a:r>
          </a:p>
        </p:txBody>
      </p:sp>
      <p:sp>
        <p:nvSpPr>
          <p:cNvPr id="2" name="Rectangle : coins arrondis 1">
            <a:extLst>
              <a:ext uri="{FF2B5EF4-FFF2-40B4-BE49-F238E27FC236}">
                <a16:creationId xmlns:a16="http://schemas.microsoft.com/office/drawing/2014/main" id="{5ECD53E4-69B6-170A-8756-620A34623E05}"/>
              </a:ext>
            </a:extLst>
          </p:cNvPr>
          <p:cNvSpPr/>
          <p:nvPr/>
        </p:nvSpPr>
        <p:spPr>
          <a:xfrm>
            <a:off x="4704822" y="3482362"/>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2A666340-A18C-A8BA-E0F0-1413C3A60FAD}"/>
              </a:ext>
            </a:extLst>
          </p:cNvPr>
          <p:cNvSpPr/>
          <p:nvPr/>
        </p:nvSpPr>
        <p:spPr>
          <a:xfrm>
            <a:off x="4608000" y="765368"/>
            <a:ext cx="4724048" cy="360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20">
            <a:extLst>
              <a:ext uri="{FF2B5EF4-FFF2-40B4-BE49-F238E27FC236}">
                <a16:creationId xmlns:a16="http://schemas.microsoft.com/office/drawing/2014/main" id="{559467EF-79DF-1FF6-1383-2A8D22C9E965}"/>
              </a:ext>
            </a:extLst>
          </p:cNvPr>
          <p:cNvSpPr>
            <a:spLocks noGrp="1"/>
          </p:cNvSpPr>
          <p:nvPr>
            <p:ph type="body" sz="quarter" idx="11" hasCustomPrompt="1"/>
          </p:nvPr>
        </p:nvSpPr>
        <p:spPr>
          <a:xfrm>
            <a:off x="4626000" y="822786"/>
            <a:ext cx="4630315" cy="409575"/>
          </a:xfrm>
        </p:spPr>
        <p:txBody>
          <a:bodyPr/>
          <a:lstStyle>
            <a:lvl1pPr marL="0" indent="0">
              <a:buNone/>
              <a:defRPr sz="1400" cap="all" baseline="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fr-FR"/>
              <a:t>DEPARTEMENT / POLE</a:t>
            </a:r>
          </a:p>
        </p:txBody>
      </p:sp>
      <p:sp>
        <p:nvSpPr>
          <p:cNvPr id="5" name="Espace réservé du texte 18">
            <a:extLst>
              <a:ext uri="{FF2B5EF4-FFF2-40B4-BE49-F238E27FC236}">
                <a16:creationId xmlns:a16="http://schemas.microsoft.com/office/drawing/2014/main" id="{899A1121-80BD-8B9D-2671-252F6B7441AB}"/>
              </a:ext>
            </a:extLst>
          </p:cNvPr>
          <p:cNvSpPr>
            <a:spLocks noGrp="1"/>
          </p:cNvSpPr>
          <p:nvPr>
            <p:ph type="body" sz="quarter" idx="10" hasCustomPrompt="1"/>
          </p:nvPr>
        </p:nvSpPr>
        <p:spPr>
          <a:xfrm>
            <a:off x="4608000" y="3733085"/>
            <a:ext cx="4724048" cy="384175"/>
          </a:xfrm>
        </p:spPr>
        <p:txBody>
          <a:bodyPr/>
          <a:lstStyle>
            <a:lvl1pPr marL="0" indent="0">
              <a:buNone/>
              <a:defRPr sz="1400" cap="all" baseline="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VERSION / DATE</a:t>
            </a:r>
          </a:p>
        </p:txBody>
      </p:sp>
      <p:pic>
        <p:nvPicPr>
          <p:cNvPr id="11" name="Image 10" descr="Une image contenant Bleu électrique, bleu, symbole, Graphique&#10;&#10;Description générée automatiquement">
            <a:extLst>
              <a:ext uri="{FF2B5EF4-FFF2-40B4-BE49-F238E27FC236}">
                <a16:creationId xmlns:a16="http://schemas.microsoft.com/office/drawing/2014/main" id="{652C3097-6A33-131D-D92A-F59ED530E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84894"/>
          </a:xfrm>
          <a:prstGeom prst="rect">
            <a:avLst/>
          </a:prstGeom>
        </p:spPr>
      </p:pic>
      <p:pic>
        <p:nvPicPr>
          <p:cNvPr id="12" name="Image 11">
            <a:extLst>
              <a:ext uri="{FF2B5EF4-FFF2-40B4-BE49-F238E27FC236}">
                <a16:creationId xmlns:a16="http://schemas.microsoft.com/office/drawing/2014/main" id="{E362D18A-1AA2-658D-99A2-BB0283048E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44029" y="6075337"/>
            <a:ext cx="1632034" cy="466749"/>
          </a:xfrm>
          <a:prstGeom prst="rect">
            <a:avLst/>
          </a:prstGeom>
        </p:spPr>
      </p:pic>
      <p:pic>
        <p:nvPicPr>
          <p:cNvPr id="13" name="Image 12" descr="Une image contenant texte, Police, capture d’écran, affiche&#10;&#10;Description générée automatiquement">
            <a:extLst>
              <a:ext uri="{FF2B5EF4-FFF2-40B4-BE49-F238E27FC236}">
                <a16:creationId xmlns:a16="http://schemas.microsoft.com/office/drawing/2014/main" id="{FD080B4D-F3AB-1C12-5177-C34CAC13D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679" y="5670358"/>
            <a:ext cx="621792" cy="871728"/>
          </a:xfrm>
          <a:prstGeom prst="rect">
            <a:avLst/>
          </a:prstGeom>
        </p:spPr>
      </p:pic>
    </p:spTree>
    <p:extLst>
      <p:ext uri="{BB962C8B-B14F-4D97-AF65-F5344CB8AC3E}">
        <p14:creationId xmlns:p14="http://schemas.microsoft.com/office/powerpoint/2010/main" val="2255107394"/>
      </p:ext>
    </p:extLst>
  </p:cSld>
  <p:clrMapOvr>
    <a:masterClrMapping/>
  </p:clrMapOvr>
  <p:extLst>
    <p:ext uri="{DCECCB84-F9BA-43D5-87BE-67443E8EF086}">
      <p15:sldGuideLst xmlns:p15="http://schemas.microsoft.com/office/powerpoint/2012/main">
        <p15:guide id="1" orient="horz" pos="4088">
          <p15:clr>
            <a:srgbClr val="FBAE40"/>
          </p15:clr>
        </p15:guide>
        <p15:guide id="2" pos="7378">
          <p15:clr>
            <a:srgbClr val="FBAE40"/>
          </p15:clr>
        </p15:guide>
        <p15:guide id="3" pos="295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2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82A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endParaRPr lang="fr-FR"/>
          </a:p>
        </p:txBody>
      </p:sp>
    </p:spTree>
    <p:extLst>
      <p:ext uri="{BB962C8B-B14F-4D97-AF65-F5344CB8AC3E}">
        <p14:creationId xmlns:p14="http://schemas.microsoft.com/office/powerpoint/2010/main" val="217476371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2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D9E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82AEFF">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425211554"/>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3_3">
    <p:bg>
      <p:bgPr>
        <a:solidFill>
          <a:schemeClr val="bg1"/>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82AE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FE98F487-7E1D-478B-059F-22F05AB6960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795896392"/>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2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82A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16CDC705-915D-036F-879E-49F7E005C577}"/>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068047027"/>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3_3">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01359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FE98F487-7E1D-478B-059F-22F05AB6960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659413496"/>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2.2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535E8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535E86">
              <a:alpha val="40000"/>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580872959"/>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0_1.3_3">
    <p:bg>
      <p:bgPr>
        <a:solidFill>
          <a:schemeClr val="bg1"/>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535E86">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FE98F487-7E1D-478B-059F-22F05AB6960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877551866"/>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2.2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535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16CDC705-915D-036F-879E-49F7E005C577}"/>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3790888562"/>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3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0035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1129784659"/>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3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Tree>
    <p:extLst>
      <p:ext uri="{BB962C8B-B14F-4D97-AF65-F5344CB8AC3E}">
        <p14:creationId xmlns:p14="http://schemas.microsoft.com/office/powerpoint/2010/main" val="3946401222"/>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1.3_3">
    <p:bg>
      <p:bgPr>
        <a:solidFill>
          <a:schemeClr val="bg1"/>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DBE3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FE98F487-7E1D-478B-059F-22F05AB6960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526243120"/>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3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0135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5C2F4EF2-30A4-AC99-51E0-07CC43C6A0E2}"/>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829101536"/>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4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2B8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4092008556"/>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4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BFD9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2B808D">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761164101"/>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_1.3_3">
    <p:bg>
      <p:bgPr>
        <a:solidFill>
          <a:schemeClr val="bg1"/>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BFD9D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FE98F487-7E1D-478B-059F-22F05AB6960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1942253018"/>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3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‹N°›</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6" name="Espace réservé du pied de page 6">
            <a:extLst>
              <a:ext uri="{FF2B5EF4-FFF2-40B4-BE49-F238E27FC236}">
                <a16:creationId xmlns:a16="http://schemas.microsoft.com/office/drawing/2014/main" id="{DD55E32A-DCEB-54FE-BA0B-22D2632FF5EE}"/>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511213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4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2B8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EFD02166-A8BA-3D59-C267-13EE5E009FCF}"/>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994347923"/>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5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E94F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148577415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5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F8CA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E94F1C">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818412886"/>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_1.3_3">
    <p:bg>
      <p:bgPr>
        <a:solidFill>
          <a:schemeClr val="bg1"/>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8CAB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FE98F487-7E1D-478B-059F-22F05AB6960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447792937"/>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5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E94F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ADEA45C1-6BEF-C922-DE7A-9E5B70891442}"/>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3658948443"/>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2.5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E388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2801527092"/>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_2.5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E388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E3889A"/>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3044934500"/>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_1.3_3">
    <p:bg>
      <p:bgPr>
        <a:solidFill>
          <a:schemeClr val="bg1"/>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E3889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FE98F487-7E1D-478B-059F-22F05AB6960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1151514930"/>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_2.5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E388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ADEA45C1-6BEF-C922-DE7A-9E5B70891442}"/>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1447316351"/>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_2.5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F7D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3801364793"/>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CCDE5F1-C86B-9B9B-9BA3-32FC90F5DE20}"/>
              </a:ext>
            </a:extLst>
          </p:cNvPr>
          <p:cNvPicPr>
            <a:picLocks noChangeAspect="1"/>
          </p:cNvPicPr>
          <p:nvPr userDrawn="1"/>
        </p:nvPicPr>
        <p:blipFill>
          <a:blip r:embed="rId2"/>
          <a:stretch>
            <a:fillRect/>
          </a:stretch>
        </p:blipFill>
        <p:spPr>
          <a:xfrm>
            <a:off x="0" y="0"/>
            <a:ext cx="12192000" cy="5191125"/>
          </a:xfrm>
          <a:prstGeom prst="rect">
            <a:avLst/>
          </a:prstGeom>
        </p:spPr>
      </p:pic>
      <p:sp>
        <p:nvSpPr>
          <p:cNvPr id="7" name="Titre 1">
            <a:extLst>
              <a:ext uri="{FF2B5EF4-FFF2-40B4-BE49-F238E27FC236}">
                <a16:creationId xmlns:a16="http://schemas.microsoft.com/office/drawing/2014/main" id="{7533D16F-31F9-3AC6-E84B-0A8D5F7E5860}"/>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3215653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2.5_2 Intercalaire">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F7D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chemeClr val="accent5">
              <a:lumMod val="60000"/>
              <a:lumOff val="40000"/>
              <a:alpha val="30196"/>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8" name="Titre 7">
            <a:extLst>
              <a:ext uri="{FF2B5EF4-FFF2-40B4-BE49-F238E27FC236}">
                <a16:creationId xmlns:a16="http://schemas.microsoft.com/office/drawing/2014/main" id="{284DFEA6-3531-3328-1808-A377C909F121}"/>
              </a:ext>
            </a:extLst>
          </p:cNvPr>
          <p:cNvSpPr>
            <a:spLocks noGrp="1"/>
          </p:cNvSpPr>
          <p:nvPr>
            <p:ph type="title"/>
          </p:nvPr>
        </p:nvSpPr>
        <p:spPr>
          <a:xfrm>
            <a:off x="4608000" y="2972571"/>
            <a:ext cx="7068063" cy="957600"/>
          </a:xfrm>
        </p:spPr>
        <p:txBody>
          <a:bodyPr/>
          <a:lstStyle>
            <a:lvl1pPr>
              <a:defRPr>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Modifiez le style du titre</a:t>
            </a:r>
          </a:p>
        </p:txBody>
      </p:sp>
    </p:spTree>
    <p:extLst>
      <p:ext uri="{BB962C8B-B14F-4D97-AF65-F5344CB8AC3E}">
        <p14:creationId xmlns:p14="http://schemas.microsoft.com/office/powerpoint/2010/main" val="3057621053"/>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5_1.3_3">
    <p:bg>
      <p:bgPr>
        <a:solidFill>
          <a:schemeClr val="bg1"/>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7DBE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FE98F487-7E1D-478B-059F-22F05AB6960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808510268"/>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2.5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ADEA45C1-6BEF-C922-DE7A-9E5B70891442}"/>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69840220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_2.5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7030A0">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399361557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_2.5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7030A0">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7030A0">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343572892"/>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6_1.3_3">
    <p:bg>
      <p:bgPr>
        <a:solidFill>
          <a:schemeClr val="bg1"/>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7030A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FE98F487-7E1D-478B-059F-22F05AB6960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35301252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_2.5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ADEA45C1-6BEF-C922-DE7A-9E5B70891442}"/>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56536403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6_1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E7AD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2520651679"/>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6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E7AD23">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E7AD23">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3539309154"/>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7_1.3_3">
    <p:bg>
      <p:bgPr>
        <a:solidFill>
          <a:schemeClr val="bg1"/>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E7AD2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FE98F487-7E1D-478B-059F-22F05AB6960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982166252"/>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A1D39A0C-447E-1B49-F6C6-2E65C6A76276}"/>
              </a:ext>
            </a:extLst>
          </p:cNvPr>
          <p:cNvPicPr>
            <a:picLocks noChangeAspect="1"/>
          </p:cNvPicPr>
          <p:nvPr userDrawn="1"/>
        </p:nvPicPr>
        <p:blipFill>
          <a:blip r:embed="rId2"/>
          <a:stretch>
            <a:fillRect/>
          </a:stretch>
        </p:blipFill>
        <p:spPr>
          <a:xfrm>
            <a:off x="0" y="0"/>
            <a:ext cx="12240000" cy="5178880"/>
          </a:xfrm>
          <a:prstGeom prst="rect">
            <a:avLst/>
          </a:prstGeom>
        </p:spPr>
      </p:pic>
      <p:sp>
        <p:nvSpPr>
          <p:cNvPr id="9" name="Titre 1">
            <a:extLst>
              <a:ext uri="{FF2B5EF4-FFF2-40B4-BE49-F238E27FC236}">
                <a16:creationId xmlns:a16="http://schemas.microsoft.com/office/drawing/2014/main" id="{A5D995F4-9279-DB5B-A4AB-2DDB7C838D89}"/>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26091708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6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E7AD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4D6A6B83-6F78-C3E7-E3A8-3EEF2134A3F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3323877404"/>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7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FFE782">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628429932"/>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2.7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FFE782">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E782">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41176625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8_1.3_3">
    <p:bg>
      <p:bgPr>
        <a:solidFill>
          <a:schemeClr val="bg1"/>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FE782">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FE98F487-7E1D-478B-059F-22F05AB6960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3598882978"/>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7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FFE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873C998B-77D0-74AC-EE95-E48ADC4E407F}"/>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1905891740"/>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8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FFC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3585885192"/>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8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FFEE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C782">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363379850"/>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9_1.3_3">
    <p:bg>
      <p:bgPr>
        <a:solidFill>
          <a:schemeClr val="bg1"/>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FEED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FE98F487-7E1D-478B-059F-22F05AB6960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748797596"/>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8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FFC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03D46087-16FB-D36B-F188-CFC14EA12EDD}"/>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796654302"/>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9 Contenu de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6800"/>
          </a:xfrm>
          <a:prstGeom prst="rect">
            <a:avLst/>
          </a:prstGeom>
          <a:solidFill>
            <a:srgbClr val="091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381200" y="865736"/>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5">
            <a:extLst>
              <a:ext uri="{FF2B5EF4-FFF2-40B4-BE49-F238E27FC236}">
                <a16:creationId xmlns:a16="http://schemas.microsoft.com/office/drawing/2014/main" id="{3E508250-3500-2E15-A54D-FE5DA1C5C5B6}"/>
              </a:ext>
            </a:extLst>
          </p:cNvPr>
          <p:cNvSpPr>
            <a:spLocks noGrp="1"/>
          </p:cNvSpPr>
          <p:nvPr>
            <p:ph type="body" sz="quarter" idx="10" hasCustomPrompt="1"/>
          </p:nvPr>
        </p:nvSpPr>
        <p:spPr>
          <a:xfrm>
            <a:off x="4284000" y="-1"/>
            <a:ext cx="7392353" cy="771721"/>
          </a:xfrm>
        </p:spPr>
        <p:txBody>
          <a:bodyPr anchor="b">
            <a:normAutofit/>
          </a:bodyPr>
          <a:lstStyle>
            <a:lvl1pPr marL="0" indent="0">
              <a:buFontTx/>
              <a:buNone/>
              <a:defRPr sz="26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fr-FR"/>
              <a:t>Titre</a:t>
            </a:r>
          </a:p>
        </p:txBody>
      </p:sp>
      <p:sp>
        <p:nvSpPr>
          <p:cNvPr id="12" name="Espace réservé du pied de page 3">
            <a:extLst>
              <a:ext uri="{FF2B5EF4-FFF2-40B4-BE49-F238E27FC236}">
                <a16:creationId xmlns:a16="http://schemas.microsoft.com/office/drawing/2014/main" id="{29D1D650-023E-C939-A350-0D3CFA5C75AC}"/>
              </a:ext>
            </a:extLst>
          </p:cNvPr>
          <p:cNvSpPr>
            <a:spLocks noGrp="1"/>
          </p:cNvSpPr>
          <p:nvPr>
            <p:ph type="ftr" sz="quarter" idx="13"/>
          </p:nvPr>
        </p:nvSpPr>
        <p:spPr>
          <a:xfrm>
            <a:off x="5801443" y="6356350"/>
            <a:ext cx="5401877" cy="365125"/>
          </a:xfrm>
        </p:spPr>
        <p:txBody>
          <a:bodyPr/>
          <a:lstStyle>
            <a:lvl1pPr algn="r">
              <a:defRPr sz="800">
                <a:solidFill>
                  <a:srgbClr val="2A2F30"/>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PI</a:t>
            </a:r>
          </a:p>
        </p:txBody>
      </p:sp>
      <p:sp>
        <p:nvSpPr>
          <p:cNvPr id="4" name="Espace réservé du texte 13">
            <a:extLst>
              <a:ext uri="{FF2B5EF4-FFF2-40B4-BE49-F238E27FC236}">
                <a16:creationId xmlns:a16="http://schemas.microsoft.com/office/drawing/2014/main" id="{F9DF95D3-E04D-0383-D1D9-F8AEDFFAD0D4}"/>
              </a:ext>
            </a:extLst>
          </p:cNvPr>
          <p:cNvSpPr>
            <a:spLocks noGrp="1"/>
          </p:cNvSpPr>
          <p:nvPr>
            <p:ph type="body" sz="quarter" idx="14" hasCustomPrompt="1"/>
          </p:nvPr>
        </p:nvSpPr>
        <p:spPr>
          <a:xfrm>
            <a:off x="4284000" y="1480270"/>
            <a:ext cx="3528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6" name="Espace réservé du texte 13">
            <a:extLst>
              <a:ext uri="{FF2B5EF4-FFF2-40B4-BE49-F238E27FC236}">
                <a16:creationId xmlns:a16="http://schemas.microsoft.com/office/drawing/2014/main" id="{D9D64BA2-FB42-CBCD-D178-3156549D92AD}"/>
              </a:ext>
            </a:extLst>
          </p:cNvPr>
          <p:cNvSpPr>
            <a:spLocks noGrp="1"/>
          </p:cNvSpPr>
          <p:nvPr>
            <p:ph type="body" sz="quarter" idx="15" hasCustomPrompt="1"/>
          </p:nvPr>
        </p:nvSpPr>
        <p:spPr>
          <a:xfrm>
            <a:off x="8149238" y="1480270"/>
            <a:ext cx="3528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7" name="Espace réservé du texte 16">
            <a:extLst>
              <a:ext uri="{FF2B5EF4-FFF2-40B4-BE49-F238E27FC236}">
                <a16:creationId xmlns:a16="http://schemas.microsoft.com/office/drawing/2014/main" id="{D179343D-5C6D-A274-B09A-7D02BA83C4A5}"/>
              </a:ext>
            </a:extLst>
          </p:cNvPr>
          <p:cNvSpPr>
            <a:spLocks noGrp="1"/>
          </p:cNvSpPr>
          <p:nvPr>
            <p:ph type="body" sz="quarter" idx="16"/>
          </p:nvPr>
        </p:nvSpPr>
        <p:spPr>
          <a:xfrm>
            <a:off x="4284000" y="1949265"/>
            <a:ext cx="3528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8" name="Espace réservé du texte 16">
            <a:extLst>
              <a:ext uri="{FF2B5EF4-FFF2-40B4-BE49-F238E27FC236}">
                <a16:creationId xmlns:a16="http://schemas.microsoft.com/office/drawing/2014/main" id="{1A39020A-9787-AF2B-E1E2-34069771CD1B}"/>
              </a:ext>
            </a:extLst>
          </p:cNvPr>
          <p:cNvSpPr>
            <a:spLocks noGrp="1"/>
          </p:cNvSpPr>
          <p:nvPr>
            <p:ph type="body" sz="quarter" idx="17"/>
          </p:nvPr>
        </p:nvSpPr>
        <p:spPr>
          <a:xfrm>
            <a:off x="8149175" y="1949265"/>
            <a:ext cx="3528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9" name="Espace réservé du numéro de diapositive 5">
            <a:extLst>
              <a:ext uri="{FF2B5EF4-FFF2-40B4-BE49-F238E27FC236}">
                <a16:creationId xmlns:a16="http://schemas.microsoft.com/office/drawing/2014/main" id="{4E8CECA0-AB4E-40DE-79CA-12BF43F4B0AF}"/>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Tree>
    <p:extLst>
      <p:ext uri="{BB962C8B-B14F-4D97-AF65-F5344CB8AC3E}">
        <p14:creationId xmlns:p14="http://schemas.microsoft.com/office/powerpoint/2010/main" val="1617155482"/>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1.4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pic>
        <p:nvPicPr>
          <p:cNvPr id="3" name="Image 2" descr="Une image contenant noir&#10;&#10;Description générée automatiquement">
            <a:extLst>
              <a:ext uri="{FF2B5EF4-FFF2-40B4-BE49-F238E27FC236}">
                <a16:creationId xmlns:a16="http://schemas.microsoft.com/office/drawing/2014/main" id="{BEA5375E-D9E8-3909-AF3E-98147A3AC85A}"/>
              </a:ext>
            </a:extLst>
          </p:cNvPr>
          <p:cNvPicPr>
            <a:picLocks noChangeAspect="1"/>
          </p:cNvPicPr>
          <p:nvPr/>
        </p:nvPicPr>
        <p:blipFill>
          <a:blip r:embed="rId2">
            <a:duotone>
              <a:prstClr val="black"/>
              <a:srgbClr val="535E86">
                <a:tint val="45000"/>
                <a:satMod val="400000"/>
              </a:srgbClr>
            </a:duotone>
            <a:extLst>
              <a:ext uri="{28A0092B-C50C-407E-A947-70E740481C1C}">
                <a14:useLocalDpi xmlns:a14="http://schemas.microsoft.com/office/drawing/2010/main" val="0"/>
              </a:ext>
            </a:extLst>
          </a:blip>
          <a:stretch>
            <a:fillRect/>
          </a:stretch>
        </p:blipFill>
        <p:spPr>
          <a:xfrm>
            <a:off x="0" y="0"/>
            <a:ext cx="1942857" cy="1428571"/>
          </a:xfrm>
          <a:prstGeom prst="rect">
            <a:avLst/>
          </a:prstGeom>
        </p:spPr>
      </p:pic>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‹N°›</a:t>
            </a:fld>
            <a:endParaRPr lang="fr-FR"/>
          </a:p>
        </p:txBody>
      </p:sp>
      <p:sp>
        <p:nvSpPr>
          <p:cNvPr id="4" name="Espace réservé du pied de page 6">
            <a:extLst>
              <a:ext uri="{FF2B5EF4-FFF2-40B4-BE49-F238E27FC236}">
                <a16:creationId xmlns:a16="http://schemas.microsoft.com/office/drawing/2014/main" id="{7D6F04DE-7A1B-7C78-542E-4758C16CF3E7}"/>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1271113927"/>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_2.8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0920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03D46087-16FB-D36B-F188-CFC14EA12EDD}"/>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369280239"/>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apo vide">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pied de page 6">
            <a:extLst>
              <a:ext uri="{FF2B5EF4-FFF2-40B4-BE49-F238E27FC236}">
                <a16:creationId xmlns:a16="http://schemas.microsoft.com/office/drawing/2014/main" id="{03D46087-16FB-D36B-F188-CFC14EA12EDD}"/>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014530106"/>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2.10 Contenu de p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5F96DF-8296-F512-C66F-277362627594}"/>
              </a:ext>
            </a:extLst>
          </p:cNvPr>
          <p:cNvSpPr>
            <a:spLocks noGrp="1"/>
          </p:cNvSpPr>
          <p:nvPr>
            <p:ph type="title"/>
          </p:nvPr>
        </p:nvSpPr>
        <p:spPr>
          <a:xfrm>
            <a:off x="838200" y="0"/>
            <a:ext cx="10515600" cy="808767"/>
          </a:xfrm>
        </p:spPr>
        <p:txBody>
          <a:bodyPr>
            <a:normAutofit/>
          </a:bodyPr>
          <a:lstStyle>
            <a:lvl1pPr>
              <a:defRPr sz="2600">
                <a:solidFill>
                  <a:srgbClr val="091F4E"/>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827D4E38-5226-704F-C140-3D7E1EF06E61}"/>
              </a:ext>
            </a:extLst>
          </p:cNvPr>
          <p:cNvSpPr>
            <a:spLocks noGrp="1"/>
          </p:cNvSpPr>
          <p:nvPr>
            <p:ph idx="1"/>
          </p:nvPr>
        </p:nvSpPr>
        <p:spPr>
          <a:xfrm>
            <a:off x="838199" y="1229276"/>
            <a:ext cx="10837863" cy="1893351"/>
          </a:xfrm>
        </p:spPr>
        <p:txBody>
          <a:bodyPr numCol="2" spcCol="360000"/>
          <a:lstStyle>
            <a:lvl1pPr>
              <a:defRPr sz="2200">
                <a:latin typeface="Roboto Bold" panose="02000000000000000000" pitchFamily="2" charset="0"/>
                <a:ea typeface="Roboto Bold" panose="02000000000000000000" pitchFamily="2" charset="0"/>
                <a:cs typeface="Roboto Bold" panose="02000000000000000000" pitchFamily="2" charset="0"/>
              </a:defRPr>
            </a:lvl1pPr>
            <a:lvl2pPr>
              <a:defRPr sz="1800">
                <a:latin typeface="Roboto Bold" panose="02000000000000000000" pitchFamily="2" charset="0"/>
                <a:ea typeface="Roboto Bold" panose="02000000000000000000" pitchFamily="2" charset="0"/>
                <a:cs typeface="Roboto Bold" panose="02000000000000000000" pitchFamily="2" charset="0"/>
              </a:defRPr>
            </a:lvl2pPr>
            <a:lvl3pPr>
              <a:defRPr sz="1600">
                <a:solidFill>
                  <a:srgbClr val="003593"/>
                </a:solidFill>
                <a:latin typeface="Roboto Medium" panose="02000000000000000000" pitchFamily="2" charset="0"/>
                <a:ea typeface="Roboto Medium" panose="02000000000000000000" pitchFamily="2" charset="0"/>
                <a:cs typeface="Roboto Medium" panose="02000000000000000000" pitchFamily="2" charset="0"/>
              </a:defRPr>
            </a:lvl3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a:extLst>
              <a:ext uri="{FF2B5EF4-FFF2-40B4-BE49-F238E27FC236}">
                <a16:creationId xmlns:a16="http://schemas.microsoft.com/office/drawing/2014/main" id="{20E69BDA-6DD0-31D2-A358-8E1D67502B3C}"/>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4" name="Espace réservé du texte 16">
            <a:extLst>
              <a:ext uri="{FF2B5EF4-FFF2-40B4-BE49-F238E27FC236}">
                <a16:creationId xmlns:a16="http://schemas.microsoft.com/office/drawing/2014/main" id="{83E1BDA2-A2D0-9BFE-C04C-A7911120A31D}"/>
              </a:ext>
            </a:extLst>
          </p:cNvPr>
          <p:cNvSpPr>
            <a:spLocks noGrp="1"/>
          </p:cNvSpPr>
          <p:nvPr>
            <p:ph type="body" sz="quarter" idx="15"/>
          </p:nvPr>
        </p:nvSpPr>
        <p:spPr>
          <a:xfrm>
            <a:off x="838198" y="3122628"/>
            <a:ext cx="10837861" cy="3186097"/>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6" name="Espace réservé du pied de page 6">
            <a:extLst>
              <a:ext uri="{FF2B5EF4-FFF2-40B4-BE49-F238E27FC236}">
                <a16:creationId xmlns:a16="http://schemas.microsoft.com/office/drawing/2014/main" id="{D2957DFB-6570-CA74-0602-3810D408407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393327796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2.11  Fi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1788599" y="2084439"/>
            <a:ext cx="7068063" cy="1219200"/>
          </a:xfrm>
        </p:spPr>
        <p:txBody>
          <a:bodyPr anchor="b">
            <a:normAutofit/>
          </a:bodyPr>
          <a:lstStyle>
            <a:lvl1pPr>
              <a:defRPr sz="3000" b="0">
                <a:solidFill>
                  <a:srgbClr val="2A2F30"/>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Merci</a:t>
            </a:r>
          </a:p>
        </p:txBody>
      </p:sp>
      <p:sp>
        <p:nvSpPr>
          <p:cNvPr id="2" name="Rectangle : coins arrondis 1">
            <a:extLst>
              <a:ext uri="{FF2B5EF4-FFF2-40B4-BE49-F238E27FC236}">
                <a16:creationId xmlns:a16="http://schemas.microsoft.com/office/drawing/2014/main" id="{5ECD53E4-69B6-170A-8756-620A34623E05}"/>
              </a:ext>
            </a:extLst>
          </p:cNvPr>
          <p:cNvSpPr/>
          <p:nvPr/>
        </p:nvSpPr>
        <p:spPr>
          <a:xfrm>
            <a:off x="1885422" y="3482362"/>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2A666340-A18C-A8BA-E0F0-1413C3A60FAD}"/>
              </a:ext>
            </a:extLst>
          </p:cNvPr>
          <p:cNvSpPr/>
          <p:nvPr/>
        </p:nvSpPr>
        <p:spPr>
          <a:xfrm>
            <a:off x="1788600" y="765368"/>
            <a:ext cx="4724048" cy="360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20">
            <a:extLst>
              <a:ext uri="{FF2B5EF4-FFF2-40B4-BE49-F238E27FC236}">
                <a16:creationId xmlns:a16="http://schemas.microsoft.com/office/drawing/2014/main" id="{559467EF-79DF-1FF6-1383-2A8D22C9E965}"/>
              </a:ext>
            </a:extLst>
          </p:cNvPr>
          <p:cNvSpPr>
            <a:spLocks noGrp="1"/>
          </p:cNvSpPr>
          <p:nvPr>
            <p:ph type="body" sz="quarter" idx="11" hasCustomPrompt="1"/>
          </p:nvPr>
        </p:nvSpPr>
        <p:spPr>
          <a:xfrm>
            <a:off x="1806600" y="822786"/>
            <a:ext cx="4630315" cy="409575"/>
          </a:xfrm>
        </p:spPr>
        <p:txBody>
          <a:bodyPr/>
          <a:lstStyle>
            <a:lvl1pPr marL="0" indent="0">
              <a:buNone/>
              <a:defRPr sz="1400" cap="all" baseline="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fr-FR"/>
              <a:t>DEPARTEMENT / POLE</a:t>
            </a:r>
          </a:p>
        </p:txBody>
      </p:sp>
      <p:sp>
        <p:nvSpPr>
          <p:cNvPr id="5" name="Espace réservé du texte 18">
            <a:extLst>
              <a:ext uri="{FF2B5EF4-FFF2-40B4-BE49-F238E27FC236}">
                <a16:creationId xmlns:a16="http://schemas.microsoft.com/office/drawing/2014/main" id="{899A1121-80BD-8B9D-2671-252F6B7441AB}"/>
              </a:ext>
            </a:extLst>
          </p:cNvPr>
          <p:cNvSpPr>
            <a:spLocks noGrp="1"/>
          </p:cNvSpPr>
          <p:nvPr>
            <p:ph type="body" sz="quarter" idx="10" hasCustomPrompt="1"/>
          </p:nvPr>
        </p:nvSpPr>
        <p:spPr>
          <a:xfrm>
            <a:off x="1788600" y="3733085"/>
            <a:ext cx="4724048" cy="384175"/>
          </a:xfrm>
        </p:spPr>
        <p:txBody>
          <a:bodyPr/>
          <a:lstStyle>
            <a:lvl1pPr marL="0" indent="0">
              <a:buNone/>
              <a:defRPr sz="1400" cap="all" baseline="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VERSION / DATE</a:t>
            </a:r>
          </a:p>
        </p:txBody>
      </p:sp>
      <p:pic>
        <p:nvPicPr>
          <p:cNvPr id="11" name="Image 10" descr="Une image contenant Bleu électrique, bleu, symbole, Graphique&#10;&#10;Description générée automatiquement">
            <a:extLst>
              <a:ext uri="{FF2B5EF4-FFF2-40B4-BE49-F238E27FC236}">
                <a16:creationId xmlns:a16="http://schemas.microsoft.com/office/drawing/2014/main" id="{652C3097-6A33-131D-D92A-F59ED530E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095" y="0"/>
            <a:ext cx="3961905" cy="6884894"/>
          </a:xfrm>
          <a:prstGeom prst="rect">
            <a:avLst/>
          </a:prstGeom>
        </p:spPr>
      </p:pic>
      <p:pic>
        <p:nvPicPr>
          <p:cNvPr id="13" name="Image 12" descr="Une image contenant texte, Police, capture d’écran, affiche&#10;&#10;Description générée automatiquement">
            <a:extLst>
              <a:ext uri="{FF2B5EF4-FFF2-40B4-BE49-F238E27FC236}">
                <a16:creationId xmlns:a16="http://schemas.microsoft.com/office/drawing/2014/main" id="{FD080B4D-F3AB-1C12-5177-C34CAC13D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79" y="5670358"/>
            <a:ext cx="621792" cy="871728"/>
          </a:xfrm>
          <a:prstGeom prst="rect">
            <a:avLst/>
          </a:prstGeom>
        </p:spPr>
      </p:pic>
      <p:pic>
        <p:nvPicPr>
          <p:cNvPr id="6" name="Image 5">
            <a:extLst>
              <a:ext uri="{FF2B5EF4-FFF2-40B4-BE49-F238E27FC236}">
                <a16:creationId xmlns:a16="http://schemas.microsoft.com/office/drawing/2014/main" id="{521F4D70-1D4A-2670-574B-08533A713F0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 r="70078" b="-654"/>
          <a:stretch/>
        </p:blipFill>
        <p:spPr>
          <a:xfrm>
            <a:off x="9589107" y="6072289"/>
            <a:ext cx="488343" cy="469797"/>
          </a:xfrm>
          <a:prstGeom prst="rect">
            <a:avLst/>
          </a:prstGeom>
        </p:spPr>
      </p:pic>
      <p:sp>
        <p:nvSpPr>
          <p:cNvPr id="7" name="ZoneTexte 6">
            <a:extLst>
              <a:ext uri="{FF2B5EF4-FFF2-40B4-BE49-F238E27FC236}">
                <a16:creationId xmlns:a16="http://schemas.microsoft.com/office/drawing/2014/main" id="{676C1AB7-B7A8-C4C8-8FDD-9EDDC77FD307}"/>
              </a:ext>
            </a:extLst>
          </p:cNvPr>
          <p:cNvSpPr txBox="1"/>
          <p:nvPr userDrawn="1"/>
        </p:nvSpPr>
        <p:spPr>
          <a:xfrm>
            <a:off x="10144125" y="6115509"/>
            <a:ext cx="1571625" cy="523220"/>
          </a:xfrm>
          <a:prstGeom prst="rect">
            <a:avLst/>
          </a:prstGeom>
          <a:noFill/>
        </p:spPr>
        <p:txBody>
          <a:bodyPr wrap="square" rtlCol="0" anchor="b">
            <a:spAutoFit/>
          </a:bodyPr>
          <a:lstStyle/>
          <a:p>
            <a:r>
              <a:rPr lang="fr-FR" sz="2800" b="0" spc="100" baseline="0">
                <a:solidFill>
                  <a:schemeClr val="bg2"/>
                </a:solidFill>
                <a:latin typeface="Roboto Medium" panose="02000000000000000000" pitchFamily="2" charset="0"/>
                <a:ea typeface="Roboto Medium" panose="02000000000000000000" pitchFamily="2" charset="0"/>
                <a:cs typeface="Roboto Medium" panose="02000000000000000000" pitchFamily="2" charset="0"/>
              </a:rPr>
              <a:t>Darsem</a:t>
            </a:r>
          </a:p>
        </p:txBody>
      </p:sp>
    </p:spTree>
    <p:extLst>
      <p:ext uri="{BB962C8B-B14F-4D97-AF65-F5344CB8AC3E}">
        <p14:creationId xmlns:p14="http://schemas.microsoft.com/office/powerpoint/2010/main" val="1604831983"/>
      </p:ext>
    </p:extLst>
  </p:cSld>
  <p:clrMapOvr>
    <a:masterClrMapping/>
  </p:clrMapOvr>
  <p:extLst>
    <p:ext uri="{DCECCB84-F9BA-43D5-87BE-67443E8EF086}">
      <p15:sldGuideLst xmlns:p15="http://schemas.microsoft.com/office/powerpoint/2012/main">
        <p15:guide id="1" orient="horz" pos="4088">
          <p15:clr>
            <a:srgbClr val="FBAE40"/>
          </p15:clr>
        </p15:guide>
        <p15:guide id="2" pos="7378">
          <p15:clr>
            <a:srgbClr val="FBAE40"/>
          </p15:clr>
        </p15:guide>
        <p15:guide id="3" pos="295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06D9A928-17EC-2E7C-38A4-B3BA149301AB}"/>
              </a:ext>
            </a:extLst>
          </p:cNvPr>
          <p:cNvSpPr/>
          <p:nvPr userDrawn="1"/>
        </p:nvSpPr>
        <p:spPr>
          <a:xfrm>
            <a:off x="0" y="0"/>
            <a:ext cx="2381250" cy="6858000"/>
          </a:xfrm>
          <a:prstGeom prst="rect">
            <a:avLst/>
          </a:prstGeom>
          <a:solidFill>
            <a:srgbClr val="AB6EB4"/>
          </a:solidFill>
        </p:spPr>
      </p:sp>
      <p:pic>
        <p:nvPicPr>
          <p:cNvPr id="2050" name="Picture 2">
            <a:extLst>
              <a:ext uri="{FF2B5EF4-FFF2-40B4-BE49-F238E27FC236}">
                <a16:creationId xmlns:a16="http://schemas.microsoft.com/office/drawing/2014/main" id="{8B057069-1980-7961-7A47-988F22288064}"/>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01" b="99010" l="1905" r="94286">
                        <a14:foregroundMark x1="33905" y1="42327" x2="31429" y2="98515"/>
                        <a14:foregroundMark x1="4571" y1="73762" x2="8952" y2="99010"/>
                        <a14:foregroundMark x1="64190" y1="46040" x2="89143" y2="34653"/>
                        <a14:foregroundMark x1="2095" y1="80198" x2="2095" y2="80198"/>
                        <a14:foregroundMark x1="8190" y1="75990" x2="12571" y2="76485"/>
                        <a14:foregroundMark x1="76952" y1="47772" x2="88762" y2="67079"/>
                        <a14:foregroundMark x1="94286" y1="66584" x2="94286" y2="66584"/>
                        <a14:foregroundMark x1="74286" y1="16832" x2="73333" y2="13614"/>
                        <a14:foregroundMark x1="76952" y1="28218" x2="78286" y2="35149"/>
                        <a14:foregroundMark x1="69714" y1="69554" x2="74667" y2="70050"/>
                        <a14:foregroundMark x1="35619" y1="38861" x2="30667" y2="37624"/>
                        <a14:backgroundMark x1="48381" y1="62376" x2="56571" y2="62376"/>
                        <a14:backgroundMark x1="16571" y1="83168" x2="20190" y2="81188"/>
                      </a14:backgroundRemoval>
                    </a14:imgEffect>
                  </a14:imgLayer>
                </a14:imgProps>
              </a:ext>
              <a:ext uri="{28A0092B-C50C-407E-A947-70E740481C1C}">
                <a14:useLocalDpi xmlns:a14="http://schemas.microsoft.com/office/drawing/2010/main" val="0"/>
              </a:ext>
            </a:extLst>
          </a:blip>
          <a:srcRect/>
          <a:stretch>
            <a:fillRect/>
          </a:stretch>
        </p:blipFill>
        <p:spPr bwMode="auto">
          <a:xfrm>
            <a:off x="7145" y="5019349"/>
            <a:ext cx="2364580" cy="1819601"/>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5A5BF47E-498B-60BD-5AF1-EA9F710CDB55}"/>
              </a:ext>
            </a:extLst>
          </p:cNvPr>
          <p:cNvSpPr txBox="1"/>
          <p:nvPr userDrawn="1"/>
        </p:nvSpPr>
        <p:spPr>
          <a:xfrm>
            <a:off x="1123950" y="6534150"/>
            <a:ext cx="1247775" cy="307777"/>
          </a:xfrm>
          <a:prstGeom prst="rect">
            <a:avLst/>
          </a:prstGeom>
          <a:noFill/>
        </p:spPr>
        <p:txBody>
          <a:bodyPr wrap="square" rtlCol="0">
            <a:spAutoFit/>
          </a:bodyPr>
          <a:lstStyle/>
          <a:p>
            <a:pPr algn="ctr"/>
            <a:fld id="{68924E4F-CBF1-49F2-8B10-C8724D82D26F}" type="slidenum">
              <a:rPr lang="fr-FR" sz="1400" smtClean="0">
                <a:solidFill>
                  <a:schemeClr val="bg1"/>
                </a:solidFill>
              </a:rPr>
              <a:pPr algn="ctr"/>
              <a:t>‹N°›</a:t>
            </a:fld>
            <a:endParaRPr lang="fr-FR" sz="1400">
              <a:solidFill>
                <a:schemeClr val="bg1"/>
              </a:solidFill>
            </a:endParaRPr>
          </a:p>
        </p:txBody>
      </p:sp>
      <p:sp>
        <p:nvSpPr>
          <p:cNvPr id="12" name="ZoneTexte 11">
            <a:extLst>
              <a:ext uri="{FF2B5EF4-FFF2-40B4-BE49-F238E27FC236}">
                <a16:creationId xmlns:a16="http://schemas.microsoft.com/office/drawing/2014/main" id="{9B0034A3-D674-F5D6-2908-8D2BD937358D}"/>
              </a:ext>
            </a:extLst>
          </p:cNvPr>
          <p:cNvSpPr txBox="1"/>
          <p:nvPr userDrawn="1"/>
        </p:nvSpPr>
        <p:spPr>
          <a:xfrm>
            <a:off x="184547" y="552450"/>
            <a:ext cx="2009775" cy="1384995"/>
          </a:xfrm>
          <a:prstGeom prst="rect">
            <a:avLst/>
          </a:prstGeom>
          <a:noFill/>
        </p:spPr>
        <p:txBody>
          <a:bodyPr wrap="square" rtlCol="0">
            <a:spAutoFit/>
          </a:bodyPr>
          <a:lstStyle/>
          <a:p>
            <a:pPr algn="ctr"/>
            <a:r>
              <a:rPr lang="fr-FR" b="1">
                <a:solidFill>
                  <a:schemeClr val="bg1"/>
                </a:solidFill>
              </a:rPr>
              <a:t>ALS – ÉTUDIANTS</a:t>
            </a:r>
          </a:p>
          <a:p>
            <a:pPr algn="ctr"/>
            <a:endParaRPr lang="fr-FR">
              <a:solidFill>
                <a:schemeClr val="bg1"/>
              </a:solidFill>
            </a:endParaRPr>
          </a:p>
          <a:p>
            <a:pPr algn="ctr"/>
            <a:r>
              <a:rPr lang="fr-FR" sz="1600">
                <a:solidFill>
                  <a:schemeClr val="bg1"/>
                </a:solidFill>
              </a:rPr>
              <a:t>Gestion des droits pendant les grandes vacances scolaires</a:t>
            </a:r>
          </a:p>
        </p:txBody>
      </p:sp>
    </p:spTree>
    <p:extLst>
      <p:ext uri="{BB962C8B-B14F-4D97-AF65-F5344CB8AC3E}">
        <p14:creationId xmlns:p14="http://schemas.microsoft.com/office/powerpoint/2010/main" val="34381644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33FFA69-C02F-BF72-F0A5-175A99317621}"/>
              </a:ext>
            </a:extLst>
          </p:cNvPr>
          <p:cNvSpPr>
            <a:spLocks noGrp="1"/>
          </p:cNvSpPr>
          <p:nvPr>
            <p:ph type="dt" sz="half" idx="10"/>
          </p:nvPr>
        </p:nvSpPr>
        <p:spPr/>
        <p:txBody>
          <a:bodyPr/>
          <a:lstStyle/>
          <a:p>
            <a:fld id="{F6EA7AD8-048C-4321-BB6B-9634846E9464}" type="datetimeFigureOut">
              <a:rPr lang="fr-FR" smtClean="0"/>
              <a:t>05/06/2026</a:t>
            </a:fld>
            <a:endParaRPr lang="fr-FR"/>
          </a:p>
        </p:txBody>
      </p:sp>
      <p:sp>
        <p:nvSpPr>
          <p:cNvPr id="3" name="Espace réservé du pied de page 2">
            <a:extLst>
              <a:ext uri="{FF2B5EF4-FFF2-40B4-BE49-F238E27FC236}">
                <a16:creationId xmlns:a16="http://schemas.microsoft.com/office/drawing/2014/main" id="{01BD9B31-E4C8-EF97-EF09-0B788E837A7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3BF4651-20DF-ABD7-732A-B9A6D2EA099A}"/>
              </a:ext>
            </a:extLst>
          </p:cNvPr>
          <p:cNvSpPr>
            <a:spLocks noGrp="1"/>
          </p:cNvSpPr>
          <p:nvPr>
            <p:ph type="sldNum" sz="quarter" idx="12"/>
          </p:nvPr>
        </p:nvSpPr>
        <p:spPr/>
        <p:txBody>
          <a:bodyPr/>
          <a:lstStyle/>
          <a:p>
            <a:fld id="{7621CA10-1223-4334-B5BF-4A6CE097791D}" type="slidenum">
              <a:rPr lang="fr-FR" smtClean="0"/>
              <a:t>‹N°›</a:t>
            </a:fld>
            <a:endParaRPr lang="fr-FR"/>
          </a:p>
        </p:txBody>
      </p:sp>
    </p:spTree>
    <p:extLst>
      <p:ext uri="{BB962C8B-B14F-4D97-AF65-F5344CB8AC3E}">
        <p14:creationId xmlns:p14="http://schemas.microsoft.com/office/powerpoint/2010/main" val="242291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47" Type="http://schemas.openxmlformats.org/officeDocument/2006/relationships/slideLayout" Target="../slideLayouts/slideLayout91.xml"/><Relationship Id="rId50" Type="http://schemas.openxmlformats.org/officeDocument/2006/relationships/slideLayout" Target="../slideLayouts/slideLayout94.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slideLayout" Target="../slideLayouts/slideLayout90.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slideLayout" Target="../slideLayouts/slideLayout89.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49" Type="http://schemas.openxmlformats.org/officeDocument/2006/relationships/slideLayout" Target="../slideLayouts/slideLayout9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52" Type="http://schemas.openxmlformats.org/officeDocument/2006/relationships/theme" Target="../theme/theme2.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48" Type="http://schemas.openxmlformats.org/officeDocument/2006/relationships/slideLayout" Target="../slideLayouts/slideLayout92.xml"/><Relationship Id="rId8" Type="http://schemas.openxmlformats.org/officeDocument/2006/relationships/slideLayout" Target="../slideLayouts/slideLayout52.xml"/><Relationship Id="rId51"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DEAABCF-A275-DD93-5D59-2121DBD40A2F}"/>
              </a:ext>
            </a:extLst>
          </p:cNvPr>
          <p:cNvSpPr>
            <a:spLocks noGrp="1"/>
          </p:cNvSpPr>
          <p:nvPr>
            <p:ph type="title"/>
          </p:nvPr>
        </p:nvSpPr>
        <p:spPr>
          <a:xfrm>
            <a:off x="2268000" y="241201"/>
            <a:ext cx="9408062" cy="661168"/>
          </a:xfrm>
          <a:prstGeom prst="rect">
            <a:avLst/>
          </a:prstGeom>
        </p:spPr>
        <p:txBody>
          <a:bodyPr vert="horz" lIns="91440" tIns="45720" rIns="91440" bIns="45720" rtlCol="0" anchor="b">
            <a:normAutofit/>
          </a:bodyPr>
          <a:lstStyle/>
          <a:p>
            <a:r>
              <a:rPr lang="fr-FR"/>
              <a:t>Modifiez le style du titre</a:t>
            </a:r>
          </a:p>
        </p:txBody>
      </p:sp>
      <p:sp>
        <p:nvSpPr>
          <p:cNvPr id="3" name="Espace réservé du texte 2">
            <a:extLst>
              <a:ext uri="{FF2B5EF4-FFF2-40B4-BE49-F238E27FC236}">
                <a16:creationId xmlns:a16="http://schemas.microsoft.com/office/drawing/2014/main" id="{1D0BCB24-7A8A-9D45-D32D-8606B93D3253}"/>
              </a:ext>
            </a:extLst>
          </p:cNvPr>
          <p:cNvSpPr>
            <a:spLocks noGrp="1"/>
          </p:cNvSpPr>
          <p:nvPr>
            <p:ph type="body" idx="1"/>
          </p:nvPr>
        </p:nvSpPr>
        <p:spPr>
          <a:xfrm>
            <a:off x="2268000" y="1825624"/>
            <a:ext cx="9408063" cy="44713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2CAEFF1C-19B9-CC65-F0AB-5275659C5C34}"/>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fr-FR"/>
          </a:p>
        </p:txBody>
      </p:sp>
      <p:sp>
        <p:nvSpPr>
          <p:cNvPr id="6" name="Espace réservé du numéro de diapositive 5">
            <a:extLst>
              <a:ext uri="{FF2B5EF4-FFF2-40B4-BE49-F238E27FC236}">
                <a16:creationId xmlns:a16="http://schemas.microsoft.com/office/drawing/2014/main" id="{AC3CA651-AB15-5222-C627-2C663C1D58BB}"/>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Tree>
    <p:extLst>
      <p:ext uri="{BB962C8B-B14F-4D97-AF65-F5344CB8AC3E}">
        <p14:creationId xmlns:p14="http://schemas.microsoft.com/office/powerpoint/2010/main" val="885386678"/>
      </p:ext>
    </p:extLst>
  </p:cSld>
  <p:clrMap bg1="lt1" tx1="dk1" bg2="lt2" tx2="dk2" accent1="accent1" accent2="accent2" accent3="accent3" accent4="accent4" accent5="accent5" accent6="accent6" hlink="hlink" folHlink="folHlink"/>
  <p:sldLayoutIdLst>
    <p:sldLayoutId id="2147483661" r:id="rId1"/>
    <p:sldLayoutId id="2147483738" r:id="rId2"/>
    <p:sldLayoutId id="2147483743" r:id="rId3"/>
    <p:sldLayoutId id="2147483693" r:id="rId4"/>
    <p:sldLayoutId id="2147483756" r:id="rId5"/>
    <p:sldLayoutId id="2147483733" r:id="rId6"/>
    <p:sldLayoutId id="2147483823" r:id="rId7"/>
    <p:sldLayoutId id="2147483824" r:id="rId8"/>
    <p:sldLayoutId id="2147483825" r:id="rId9"/>
    <p:sldLayoutId id="2147483826" r:id="rId10"/>
    <p:sldLayoutId id="2147483832" r:id="rId11"/>
    <p:sldLayoutId id="2147483833" r:id="rId12"/>
    <p:sldLayoutId id="2147483834" r:id="rId13"/>
    <p:sldLayoutId id="2147483835" r:id="rId14"/>
    <p:sldLayoutId id="2147483744" r:id="rId15"/>
    <p:sldLayoutId id="2147483750" r:id="rId16"/>
    <p:sldLayoutId id="2147483737" r:id="rId17"/>
    <p:sldLayoutId id="2147483762" r:id="rId18"/>
    <p:sldLayoutId id="2147483745" r:id="rId19"/>
    <p:sldLayoutId id="2147483751" r:id="rId20"/>
    <p:sldLayoutId id="2147483757" r:id="rId21"/>
    <p:sldLayoutId id="2147483763" r:id="rId22"/>
    <p:sldLayoutId id="2147483746" r:id="rId23"/>
    <p:sldLayoutId id="2147483752" r:id="rId24"/>
    <p:sldLayoutId id="2147483758" r:id="rId25"/>
    <p:sldLayoutId id="2147483764" r:id="rId26"/>
    <p:sldLayoutId id="2147483747" r:id="rId27"/>
    <p:sldLayoutId id="2147483753" r:id="rId28"/>
    <p:sldLayoutId id="2147483759" r:id="rId29"/>
    <p:sldLayoutId id="2147483765" r:id="rId30"/>
    <p:sldLayoutId id="2147483748" r:id="rId31"/>
    <p:sldLayoutId id="2147483754" r:id="rId32"/>
    <p:sldLayoutId id="2147483760" r:id="rId33"/>
    <p:sldLayoutId id="2147483766" r:id="rId34"/>
    <p:sldLayoutId id="2147483749" r:id="rId35"/>
    <p:sldLayoutId id="2147483755" r:id="rId36"/>
    <p:sldLayoutId id="2147483761" r:id="rId37"/>
    <p:sldLayoutId id="2147483767" r:id="rId38"/>
    <p:sldLayoutId id="2147483739" r:id="rId39"/>
    <p:sldLayoutId id="2147483783" r:id="rId40"/>
    <p:sldLayoutId id="2147483791" r:id="rId41"/>
    <p:sldLayoutId id="2147483809" r:id="rId42"/>
    <p:sldLayoutId id="2147483810" r:id="rId43"/>
    <p:sldLayoutId id="2147483827" r:id="rId44"/>
  </p:sldLayoutIdLst>
  <p:hf hdr="0" dt="0"/>
  <p:txStyles>
    <p:titleStyle>
      <a:lvl1pPr algn="l" defTabSz="914400" rtl="0" eaLnBrk="1" latinLnBrk="0" hangingPunct="1">
        <a:lnSpc>
          <a:spcPct val="90000"/>
        </a:lnSpc>
        <a:spcBef>
          <a:spcPct val="0"/>
        </a:spcBef>
        <a:buNone/>
        <a:defRPr sz="3000" kern="1200">
          <a:solidFill>
            <a:srgbClr val="003593"/>
          </a:solidFill>
          <a:latin typeface="Roboto Bold" panose="02000000000000000000" pitchFamily="2" charset="0"/>
          <a:ea typeface="Roboto Bold" panose="02000000000000000000" pitchFamily="2" charset="0"/>
          <a:cs typeface="Roboto Bold"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9204E"/>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9204E"/>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13593"/>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55">
          <p15:clr>
            <a:srgbClr val="F26B43"/>
          </p15:clr>
        </p15:guide>
        <p15:guide id="3" orient="horz" pos="459">
          <p15:clr>
            <a:srgbClr val="F26B43"/>
          </p15:clr>
        </p15:guide>
        <p15:guide id="4" pos="141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DEAABCF-A275-DD93-5D59-2121DBD40A2F}"/>
              </a:ext>
            </a:extLst>
          </p:cNvPr>
          <p:cNvSpPr>
            <a:spLocks noGrp="1"/>
          </p:cNvSpPr>
          <p:nvPr>
            <p:ph type="title"/>
          </p:nvPr>
        </p:nvSpPr>
        <p:spPr>
          <a:xfrm>
            <a:off x="2268000" y="241201"/>
            <a:ext cx="9408062" cy="661168"/>
          </a:xfrm>
          <a:prstGeom prst="rect">
            <a:avLst/>
          </a:prstGeom>
        </p:spPr>
        <p:txBody>
          <a:bodyPr vert="horz" lIns="91440" tIns="45720" rIns="91440" bIns="45720" rtlCol="0" anchor="b">
            <a:normAutofit/>
          </a:bodyPr>
          <a:lstStyle/>
          <a:p>
            <a:r>
              <a:rPr lang="fr-FR"/>
              <a:t>Modifiez le style du titre</a:t>
            </a:r>
          </a:p>
        </p:txBody>
      </p:sp>
      <p:sp>
        <p:nvSpPr>
          <p:cNvPr id="3" name="Espace réservé du texte 2">
            <a:extLst>
              <a:ext uri="{FF2B5EF4-FFF2-40B4-BE49-F238E27FC236}">
                <a16:creationId xmlns:a16="http://schemas.microsoft.com/office/drawing/2014/main" id="{1D0BCB24-7A8A-9D45-D32D-8606B93D3253}"/>
              </a:ext>
            </a:extLst>
          </p:cNvPr>
          <p:cNvSpPr>
            <a:spLocks noGrp="1"/>
          </p:cNvSpPr>
          <p:nvPr>
            <p:ph type="body" idx="1"/>
          </p:nvPr>
        </p:nvSpPr>
        <p:spPr>
          <a:xfrm>
            <a:off x="2268000" y="1825624"/>
            <a:ext cx="9408063" cy="44713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2CAEFF1C-19B9-CC65-F0AB-5275659C5C34}"/>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fr-FR"/>
          </a:p>
        </p:txBody>
      </p:sp>
      <p:sp>
        <p:nvSpPr>
          <p:cNvPr id="4" name="Espace réservé du numéro de diapositive 5">
            <a:extLst>
              <a:ext uri="{FF2B5EF4-FFF2-40B4-BE49-F238E27FC236}">
                <a16:creationId xmlns:a16="http://schemas.microsoft.com/office/drawing/2014/main" id="{7AC5478D-80D2-27EE-E47E-A0E40C3DCE77}"/>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Tree>
    <p:extLst>
      <p:ext uri="{BB962C8B-B14F-4D97-AF65-F5344CB8AC3E}">
        <p14:creationId xmlns:p14="http://schemas.microsoft.com/office/powerpoint/2010/main" val="3239773274"/>
      </p:ext>
    </p:extLst>
  </p:cSld>
  <p:clrMap bg1="lt1" tx1="dk1" bg2="lt2" tx2="dk2" accent1="accent1" accent2="accent2" accent3="accent3" accent4="accent4" accent5="accent5" accent6="accent6" hlink="hlink" folHlink="folHlink"/>
  <p:sldLayoutIdLst>
    <p:sldLayoutId id="2147483676" r:id="rId1"/>
    <p:sldLayoutId id="2147483721" r:id="rId2"/>
    <p:sldLayoutId id="2147483777" r:id="rId3"/>
    <p:sldLayoutId id="2147483811" r:id="rId4"/>
    <p:sldLayoutId id="2147483784" r:id="rId5"/>
    <p:sldLayoutId id="2147483828" r:id="rId6"/>
    <p:sldLayoutId id="2147483829" r:id="rId7"/>
    <p:sldLayoutId id="2147483830" r:id="rId8"/>
    <p:sldLayoutId id="2147483768" r:id="rId9"/>
    <p:sldLayoutId id="2147483734" r:id="rId10"/>
    <p:sldLayoutId id="2147483812" r:id="rId11"/>
    <p:sldLayoutId id="2147483789" r:id="rId12"/>
    <p:sldLayoutId id="2147483769" r:id="rId13"/>
    <p:sldLayoutId id="2147483778" r:id="rId14"/>
    <p:sldLayoutId id="2147483813" r:id="rId15"/>
    <p:sldLayoutId id="2147483788" r:id="rId16"/>
    <p:sldLayoutId id="2147483770" r:id="rId17"/>
    <p:sldLayoutId id="2147483779" r:id="rId18"/>
    <p:sldLayoutId id="2147483814" r:id="rId19"/>
    <p:sldLayoutId id="2147483787" r:id="rId20"/>
    <p:sldLayoutId id="2147483792" r:id="rId21"/>
    <p:sldLayoutId id="2147483796" r:id="rId22"/>
    <p:sldLayoutId id="2147483815" r:id="rId23"/>
    <p:sldLayoutId id="2147483816" r:id="rId24"/>
    <p:sldLayoutId id="2147483795" r:id="rId25"/>
    <p:sldLayoutId id="2147483793" r:id="rId26"/>
    <p:sldLayoutId id="2147483817" r:id="rId27"/>
    <p:sldLayoutId id="2147483794" r:id="rId28"/>
    <p:sldLayoutId id="2147483797" r:id="rId29"/>
    <p:sldLayoutId id="2147483798" r:id="rId30"/>
    <p:sldLayoutId id="2147483818" r:id="rId31"/>
    <p:sldLayoutId id="2147483799" r:id="rId32"/>
    <p:sldLayoutId id="2147483771" r:id="rId33"/>
    <p:sldLayoutId id="2147483780" r:id="rId34"/>
    <p:sldLayoutId id="2147483819" r:id="rId35"/>
    <p:sldLayoutId id="2147483786" r:id="rId36"/>
    <p:sldLayoutId id="2147483772" r:id="rId37"/>
    <p:sldLayoutId id="2147483781" r:id="rId38"/>
    <p:sldLayoutId id="2147483820" r:id="rId39"/>
    <p:sldLayoutId id="2147483785" r:id="rId40"/>
    <p:sldLayoutId id="2147483773" r:id="rId41"/>
    <p:sldLayoutId id="2147483782" r:id="rId42"/>
    <p:sldLayoutId id="2147483821" r:id="rId43"/>
    <p:sldLayoutId id="2147483723" r:id="rId44"/>
    <p:sldLayoutId id="2147483742" r:id="rId45"/>
    <p:sldLayoutId id="2147483836" r:id="rId46"/>
    <p:sldLayoutId id="2147483837" r:id="rId47"/>
    <p:sldLayoutId id="2147483725" r:id="rId48"/>
    <p:sldLayoutId id="2147483790" r:id="rId49"/>
    <p:sldLayoutId id="2147483831" r:id="rId50"/>
    <p:sldLayoutId id="2147483838" r:id="rId51"/>
  </p:sldLayoutIdLst>
  <p:hf hdr="0" dt="0"/>
  <p:txStyles>
    <p:titleStyle>
      <a:lvl1pPr algn="l" defTabSz="914400" rtl="0" eaLnBrk="1" latinLnBrk="0" hangingPunct="1">
        <a:lnSpc>
          <a:spcPct val="90000"/>
        </a:lnSpc>
        <a:spcBef>
          <a:spcPct val="0"/>
        </a:spcBef>
        <a:buNone/>
        <a:defRPr sz="3000" kern="1200">
          <a:solidFill>
            <a:srgbClr val="003593"/>
          </a:solidFill>
          <a:latin typeface="Roboto Bold" panose="02000000000000000000" pitchFamily="2" charset="0"/>
          <a:ea typeface="Roboto Bold" panose="02000000000000000000" pitchFamily="2" charset="0"/>
          <a:cs typeface="Roboto Bold"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55">
          <p15:clr>
            <a:srgbClr val="F26B43"/>
          </p15:clr>
        </p15:guide>
        <p15:guide id="3" orient="horz" pos="459">
          <p15:clr>
            <a:srgbClr val="F26B43"/>
          </p15:clr>
        </p15:guide>
        <p15:guide id="4" pos="141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www.caf.fr/" TargetMode="External"/><Relationship Id="rId2" Type="http://schemas.openxmlformats.org/officeDocument/2006/relationships/image" Target="../media/image46.jpe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52.xml"/><Relationship Id="rId4" Type="http://schemas.openxmlformats.org/officeDocument/2006/relationships/hyperlink" Target="https://svgsilh.com/fr/image/310628.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95.xml"/><Relationship Id="rId4" Type="http://schemas.openxmlformats.org/officeDocument/2006/relationships/hyperlink" Target="https://teams.microsoft.com/dl/launcher/launcher.html?url=%2F_%23%2Fmeet%2F33041809992796%3Fp%3DvpjRNqjkx7DhRtQ2kb%26anon%3Dtrue&amp;type=meet&amp;deeplinkId=383a19f3-4d65-4a86-b63c-554078bc780c&amp;directDl=true&amp;msLaunch=true&amp;enableMobilePage=true&amp;suppressPrompt=tru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9.xml"/><Relationship Id="rId5" Type="http://schemas.openxmlformats.org/officeDocument/2006/relationships/slide" Target="slide8.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6.xml"/><Relationship Id="rId5" Type="http://schemas.microsoft.com/office/2007/relationships/hdphoto" Target="../media/hdphoto2.wdp"/><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9.xml"/><Relationship Id="rId4" Type="http://schemas.openxmlformats.org/officeDocument/2006/relationships/hyperlink" Target="https://svgsilh.com/fr/9c27b0/image/98713.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notesSlide" Target="../notesSlides/notesSlide3.xml"/><Relationship Id="rId1" Type="http://schemas.openxmlformats.org/officeDocument/2006/relationships/slideLayout" Target="../slideLayouts/slideLayout91.xml"/><Relationship Id="rId6" Type="http://schemas.openxmlformats.org/officeDocument/2006/relationships/image" Target="../media/image42.png"/><Relationship Id="rId5" Type="http://schemas.openxmlformats.org/officeDocument/2006/relationships/image" Target="../media/image41.svg"/><Relationship Id="rId10" Type="http://schemas.microsoft.com/office/2007/relationships/hdphoto" Target="../media/hdphoto1.wdp"/><Relationship Id="rId4" Type="http://schemas.openxmlformats.org/officeDocument/2006/relationships/image" Target="../media/image40.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caf.fr/professionnels/nous-connaitre/nos-missions/fausses-informations-sur-les-aides-de-la-caf-ce-qu-il-faut-savoir" TargetMode="External"/><Relationship Id="rId1" Type="http://schemas.openxmlformats.org/officeDocument/2006/relationships/slideLayout" Target="../slideLayouts/slideLayout52.xml"/><Relationship Id="rId5" Type="http://schemas.openxmlformats.org/officeDocument/2006/relationships/hyperlink" Target="https://www.calameo.com/read/007557337133ca0fc159f" TargetMode="External"/><Relationship Id="rId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D2A37-1CB0-51A4-B57C-7997ACE4DD75}"/>
              </a:ext>
            </a:extLst>
          </p:cNvPr>
          <p:cNvSpPr>
            <a:spLocks noGrp="1"/>
          </p:cNvSpPr>
          <p:nvPr>
            <p:ph type="title"/>
          </p:nvPr>
        </p:nvSpPr>
        <p:spPr/>
        <p:txBody>
          <a:bodyPr>
            <a:normAutofit/>
          </a:bodyPr>
          <a:lstStyle/>
          <a:p>
            <a:r>
              <a:rPr lang="fr-FR" sz="3200" dirty="0"/>
              <a:t>La Visio </a:t>
            </a:r>
            <a:r>
              <a:rPr lang="fr-FR" sz="3200" dirty="0">
                <a:latin typeface="Dreaming Outloud Script Pro" panose="03050502040304050704" pitchFamily="66" charset="0"/>
                <a:cs typeface="Dreaming Outloud Script Pro" panose="03050502040304050704" pitchFamily="66" charset="0"/>
              </a:rPr>
              <a:t>mensuelle</a:t>
            </a:r>
            <a:br>
              <a:rPr lang="fr-FR" sz="3200" dirty="0">
                <a:latin typeface="Dreaming Outloud Script Pro" panose="03050502040304050704" pitchFamily="66" charset="0"/>
                <a:cs typeface="Dreaming Outloud Script Pro" panose="03050502040304050704" pitchFamily="66" charset="0"/>
              </a:rPr>
            </a:br>
            <a:r>
              <a:rPr lang="fr-FR" sz="3200" dirty="0"/>
              <a:t>des Partenaires</a:t>
            </a:r>
          </a:p>
        </p:txBody>
      </p:sp>
      <p:sp>
        <p:nvSpPr>
          <p:cNvPr id="3" name="Espace réservé du texte 2">
            <a:extLst>
              <a:ext uri="{FF2B5EF4-FFF2-40B4-BE49-F238E27FC236}">
                <a16:creationId xmlns:a16="http://schemas.microsoft.com/office/drawing/2014/main" id="{D64E6946-1FB0-E8F7-0DE0-786AE2ED99D7}"/>
              </a:ext>
            </a:extLst>
          </p:cNvPr>
          <p:cNvSpPr>
            <a:spLocks noGrp="1"/>
          </p:cNvSpPr>
          <p:nvPr>
            <p:ph type="body" sz="quarter" idx="10"/>
          </p:nvPr>
        </p:nvSpPr>
        <p:spPr>
          <a:xfrm>
            <a:off x="5016500" y="3703638"/>
            <a:ext cx="3451225" cy="384175"/>
          </a:xfrm>
        </p:spPr>
        <p:txBody>
          <a:bodyPr/>
          <a:lstStyle/>
          <a:p>
            <a:r>
              <a:rPr lang="fr-FR" dirty="0"/>
              <a:t>JUIN 2026</a:t>
            </a:r>
          </a:p>
        </p:txBody>
      </p:sp>
      <p:pic>
        <p:nvPicPr>
          <p:cNvPr id="5" name="Image 4">
            <a:extLst>
              <a:ext uri="{FF2B5EF4-FFF2-40B4-BE49-F238E27FC236}">
                <a16:creationId xmlns:a16="http://schemas.microsoft.com/office/drawing/2014/main" id="{DAFEAD23-2516-DF98-5924-DCA35062C6F0}"/>
              </a:ext>
            </a:extLst>
          </p:cNvPr>
          <p:cNvPicPr>
            <a:picLocks noChangeAspect="1"/>
          </p:cNvPicPr>
          <p:nvPr/>
        </p:nvPicPr>
        <p:blipFill>
          <a:blip r:embed="rId3"/>
          <a:stretch>
            <a:fillRect/>
          </a:stretch>
        </p:blipFill>
        <p:spPr>
          <a:xfrm>
            <a:off x="310253" y="5261703"/>
            <a:ext cx="1019317" cy="1400370"/>
          </a:xfrm>
          <a:prstGeom prst="rect">
            <a:avLst/>
          </a:prstGeom>
        </p:spPr>
      </p:pic>
    </p:spTree>
    <p:extLst>
      <p:ext uri="{BB962C8B-B14F-4D97-AF65-F5344CB8AC3E}">
        <p14:creationId xmlns:p14="http://schemas.microsoft.com/office/powerpoint/2010/main" val="389448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9737D18-FDEA-1DB5-DCB2-E993791C98A6}"/>
              </a:ext>
            </a:extLst>
          </p:cNvPr>
          <p:cNvSpPr>
            <a:spLocks noGrp="1"/>
          </p:cNvSpPr>
          <p:nvPr>
            <p:ph type="title"/>
          </p:nvPr>
        </p:nvSpPr>
        <p:spPr>
          <a:xfrm>
            <a:off x="2906886" y="2660510"/>
            <a:ext cx="8010225" cy="1344561"/>
          </a:xfrm>
        </p:spPr>
        <p:txBody>
          <a:bodyPr>
            <a:normAutofit fontScale="90000"/>
          </a:bodyPr>
          <a:lstStyle/>
          <a:p>
            <a:r>
              <a:rPr lang="fr-FR" sz="3200" b="1" dirty="0">
                <a:solidFill>
                  <a:srgbClr val="003593"/>
                </a:solidFill>
              </a:rPr>
              <a:t>Réforme aides au logement : </a:t>
            </a:r>
            <a:br>
              <a:rPr lang="fr-FR" sz="3200" b="1" dirty="0">
                <a:solidFill>
                  <a:srgbClr val="003593"/>
                </a:solidFill>
              </a:rPr>
            </a:br>
            <a:br>
              <a:rPr lang="fr-FR" sz="3200" b="1" dirty="0">
                <a:solidFill>
                  <a:srgbClr val="003593"/>
                </a:solidFill>
              </a:rPr>
            </a:br>
            <a:r>
              <a:rPr lang="fr-FR" sz="3200" b="1" dirty="0">
                <a:solidFill>
                  <a:srgbClr val="003593"/>
                </a:solidFill>
              </a:rPr>
              <a:t>Étudiants étrangers (hors Union européenne) non boursiers</a:t>
            </a:r>
            <a:br>
              <a:rPr lang="fr-FR" sz="3200" b="1" dirty="0">
                <a:solidFill>
                  <a:srgbClr val="003593"/>
                </a:solidFill>
              </a:rPr>
            </a:br>
            <a:endParaRPr lang="fr-FR" dirty="0">
              <a:solidFill>
                <a:srgbClr val="003593"/>
              </a:solidFill>
            </a:endParaRPr>
          </a:p>
        </p:txBody>
      </p:sp>
    </p:spTree>
    <p:extLst>
      <p:ext uri="{BB962C8B-B14F-4D97-AF65-F5344CB8AC3E}">
        <p14:creationId xmlns:p14="http://schemas.microsoft.com/office/powerpoint/2010/main" val="1018911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33334-78FB-4D1D-B790-E6A517706C7A}"/>
            </a:ext>
          </a:extLst>
        </p:cNvPr>
        <p:cNvGrpSpPr/>
        <p:nvPr/>
      </p:nvGrpSpPr>
      <p:grpSpPr>
        <a:xfrm>
          <a:off x="0" y="0"/>
          <a:ext cx="0" cy="0"/>
          <a:chOff x="0" y="0"/>
          <a:chExt cx="0" cy="0"/>
        </a:xfrm>
      </p:grpSpPr>
      <p:pic>
        <p:nvPicPr>
          <p:cNvPr id="1026" name="Picture 2" descr="Click Icon Vectores, Iconos, Gráficos y Fondos para Descargar Gratis">
            <a:extLst>
              <a:ext uri="{FF2B5EF4-FFF2-40B4-BE49-F238E27FC236}">
                <a16:creationId xmlns:a16="http://schemas.microsoft.com/office/drawing/2014/main" id="{F6F4D7C9-BA64-29D5-07D8-EAD59BAF355D}"/>
              </a:ext>
            </a:extLst>
          </p:cNvPr>
          <p:cNvPicPr>
            <a:picLocks noChangeAspect="1" noChangeArrowheads="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32076" y="2141061"/>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28">
            <a:extLst>
              <a:ext uri="{FF2B5EF4-FFF2-40B4-BE49-F238E27FC236}">
                <a16:creationId xmlns:a16="http://schemas.microsoft.com/office/drawing/2014/main" id="{629B51A5-0810-A347-9FD5-9E99F37BB11F}"/>
              </a:ext>
            </a:extLst>
          </p:cNvPr>
          <p:cNvSpPr txBox="1"/>
          <p:nvPr/>
        </p:nvSpPr>
        <p:spPr>
          <a:xfrm>
            <a:off x="515938" y="998934"/>
            <a:ext cx="10646870" cy="5539978"/>
          </a:xfrm>
          <a:prstGeom prst="rect">
            <a:avLst/>
          </a:prstGeom>
        </p:spPr>
        <p:txBody>
          <a:bodyPr wrap="square" lIns="0" tIns="0" rIns="0" bIns="0" rtlCol="0" anchor="t">
            <a:spAutoFit/>
          </a:bodyPr>
          <a:lstStyle/>
          <a:p>
            <a:r>
              <a:rPr lang="fr-FR" b="1" dirty="0"/>
              <a:t>À la suite de l’adoption de la loi de finances 2026-103 du 19 février 2026 (article 179), l’accès aux aides au logement change pour les étudiants étrangers extra-communautaires non boursiers.</a:t>
            </a:r>
          </a:p>
          <a:p>
            <a:r>
              <a:rPr lang="fr-FR" dirty="0"/>
              <a:t>En effet, conformément à la loi</a:t>
            </a:r>
            <a:r>
              <a:rPr lang="fr-FR" i="1" dirty="0"/>
              <a:t>,</a:t>
            </a:r>
            <a:r>
              <a:rPr lang="fr-FR" dirty="0"/>
              <a:t> le droit à l'aide au logement pour les étudiants étrangers hors Union Européenne, est désormais réservé aux étudiants boursiers (bénéficiaires d’une bourse d’enseignement supérieur sur critères sociaux)</a:t>
            </a:r>
            <a:r>
              <a:rPr lang="fr-FR" i="1" dirty="0"/>
              <a:t>.</a:t>
            </a:r>
          </a:p>
          <a:p>
            <a:endParaRPr lang="fr-FR" dirty="0"/>
          </a:p>
          <a:p>
            <a:r>
              <a:rPr lang="fr-FR" dirty="0"/>
              <a:t>Cette mesure prendra effet au 1</a:t>
            </a:r>
            <a:r>
              <a:rPr lang="fr-FR" baseline="30000" dirty="0"/>
              <a:t>er</a:t>
            </a:r>
            <a:r>
              <a:rPr lang="fr-FR" dirty="0"/>
              <a:t> juillet 2026.</a:t>
            </a:r>
          </a:p>
          <a:p>
            <a:endParaRPr lang="fr-FR" dirty="0"/>
          </a:p>
          <a:p>
            <a:r>
              <a:rPr lang="fr-FR" dirty="0"/>
              <a:t>Dans </a:t>
            </a:r>
            <a:r>
              <a:rPr lang="fr-FR" b="1" u="sng" dirty="0"/>
              <a:t>l’attente de la publication du décret</a:t>
            </a:r>
            <a:r>
              <a:rPr lang="fr-FR" dirty="0"/>
              <a:t> et si manifestation de l’allocataire à ce sujet, nous vous proposons les éléments d’information suivants : </a:t>
            </a:r>
          </a:p>
          <a:p>
            <a:endParaRPr lang="fr-FR" dirty="0"/>
          </a:p>
          <a:p>
            <a:r>
              <a:rPr lang="fr-FR" i="1" dirty="0"/>
              <a:t>"Nous vous informons qu’à partir du </a:t>
            </a:r>
            <a:r>
              <a:rPr lang="fr-FR" b="1" i="1" dirty="0"/>
              <a:t>1</a:t>
            </a:r>
            <a:r>
              <a:rPr lang="fr-FR" b="1" i="1" baseline="30000" dirty="0"/>
              <a:t>er</a:t>
            </a:r>
            <a:r>
              <a:rPr lang="fr-FR" b="1" i="1" dirty="0"/>
              <a:t> juillet 2026</a:t>
            </a:r>
            <a:r>
              <a:rPr lang="fr-FR" i="1" dirty="0"/>
              <a:t>, les étudiants étrangers (sauf ressortissants de l’Union Européenne/Espace Économique Européen et les Suisse) non boursiers sur critères sociaux et titulaires d’un titre de séjour délivré pour motif d’études, ne seront plus éligibles aux aides au logement conformément à la loi de finances 2026.</a:t>
            </a:r>
          </a:p>
          <a:p>
            <a:r>
              <a:rPr lang="fr-FR" i="1" dirty="0"/>
              <a:t>Un décret, en attente de publication, précisera les publics visés.</a:t>
            </a:r>
            <a:endParaRPr lang="fr-FR" dirty="0"/>
          </a:p>
          <a:p>
            <a:r>
              <a:rPr lang="fr-FR" i="1" dirty="0"/>
              <a:t>Dès que ces informations seront connues, elles seront communiquées sur le site </a:t>
            </a:r>
            <a:r>
              <a:rPr lang="fr-FR" i="1" dirty="0">
                <a:hlinkClick r:id="rId3"/>
              </a:rPr>
              <a:t>www.caf.fr</a:t>
            </a:r>
            <a:r>
              <a:rPr lang="fr-FR" i="1" dirty="0"/>
              <a:t> ; nous vous invitons à le consulter régulièrement. </a:t>
            </a:r>
            <a:endParaRPr lang="fr-FR" dirty="0"/>
          </a:p>
          <a:p>
            <a:r>
              <a:rPr lang="fr-FR" i="1" dirty="0"/>
              <a:t>Si vous êtes concerné par cette mesure, vous serez informé de la fin de votre droit à l’aide au logement par mail ou par courrier."</a:t>
            </a:r>
            <a:endParaRPr lang="fr-FR" dirty="0"/>
          </a:p>
        </p:txBody>
      </p:sp>
    </p:spTree>
    <p:extLst>
      <p:ext uri="{BB962C8B-B14F-4D97-AF65-F5344CB8AC3E}">
        <p14:creationId xmlns:p14="http://schemas.microsoft.com/office/powerpoint/2010/main" val="246434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9280C-60FE-17B1-CE42-15545A76E97A}"/>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8D3B5FE8-50D5-801E-A672-5A384C38D16B}"/>
              </a:ext>
            </a:extLst>
          </p:cNvPr>
          <p:cNvSpPr txBox="1">
            <a:spLocks noGrp="1"/>
          </p:cNvSpPr>
          <p:nvPr>
            <p:ph type="title"/>
          </p:nvPr>
        </p:nvSpPr>
        <p:spPr>
          <a:xfrm>
            <a:off x="3665538" y="2084388"/>
            <a:ext cx="8010525" cy="1344612"/>
          </a:xfrm>
          <a:prstGeom prst="rect">
            <a:avLst/>
          </a:prstGeom>
          <a:noFill/>
        </p:spPr>
        <p:txBody>
          <a:bodyPr wrap="square">
            <a:spAutoFit/>
          </a:bodyPr>
          <a:lstStyle/>
          <a:p>
            <a:pPr algn="l">
              <a:buNone/>
            </a:pPr>
            <a:r>
              <a:rPr lang="fr-FR" sz="2000" b="1" dirty="0">
                <a:solidFill>
                  <a:srgbClr val="003593"/>
                </a:solidFill>
              </a:rPr>
              <a:t>Déclaration trimestrielle RSA : argent placé</a:t>
            </a:r>
          </a:p>
        </p:txBody>
      </p:sp>
    </p:spTree>
    <p:extLst>
      <p:ext uri="{BB962C8B-B14F-4D97-AF65-F5344CB8AC3E}">
        <p14:creationId xmlns:p14="http://schemas.microsoft.com/office/powerpoint/2010/main" val="198634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ick Icon Vectores, Iconos, Gráficos y Fondos para Descargar Gratis">
            <a:extLst>
              <a:ext uri="{FF2B5EF4-FFF2-40B4-BE49-F238E27FC236}">
                <a16:creationId xmlns:a16="http://schemas.microsoft.com/office/drawing/2014/main" id="{442CBAA4-D015-4395-5F61-B40CCD8EBFC9}"/>
              </a:ext>
            </a:extLst>
          </p:cNvPr>
          <p:cNvPicPr>
            <a:picLocks noChangeAspect="1" noChangeArrowheads="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32076" y="2141061"/>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056227F2-E67E-67A1-896C-0402F8BFCDC6}"/>
              </a:ext>
            </a:extLst>
          </p:cNvPr>
          <p:cNvSpPr txBox="1"/>
          <p:nvPr/>
        </p:nvSpPr>
        <p:spPr>
          <a:xfrm>
            <a:off x="1072134" y="5987018"/>
            <a:ext cx="6094476" cy="369332"/>
          </a:xfrm>
          <a:prstGeom prst="rect">
            <a:avLst/>
          </a:prstGeom>
          <a:noFill/>
        </p:spPr>
        <p:txBody>
          <a:bodyPr wrap="square">
            <a:spAutoFit/>
          </a:bodyPr>
          <a:lstStyle/>
          <a:p>
            <a:r>
              <a:rPr lang="fr-FR" i="1" dirty="0"/>
              <a:t>Des évolutions sont à venir sur le caf.fr et la notice.</a:t>
            </a:r>
          </a:p>
        </p:txBody>
      </p:sp>
      <p:sp>
        <p:nvSpPr>
          <p:cNvPr id="17" name="ZoneTexte 16">
            <a:extLst>
              <a:ext uri="{FF2B5EF4-FFF2-40B4-BE49-F238E27FC236}">
                <a16:creationId xmlns:a16="http://schemas.microsoft.com/office/drawing/2014/main" id="{FF769974-81D7-7B29-4746-52451ECCDFC0}"/>
              </a:ext>
            </a:extLst>
          </p:cNvPr>
          <p:cNvSpPr txBox="1"/>
          <p:nvPr/>
        </p:nvSpPr>
        <p:spPr>
          <a:xfrm>
            <a:off x="669798" y="1582340"/>
            <a:ext cx="8739378" cy="3693319"/>
          </a:xfrm>
          <a:prstGeom prst="rect">
            <a:avLst/>
          </a:prstGeom>
          <a:noFill/>
        </p:spPr>
        <p:txBody>
          <a:bodyPr wrap="square">
            <a:spAutoFit/>
          </a:bodyPr>
          <a:lstStyle/>
          <a:p>
            <a:pPr>
              <a:buNone/>
            </a:pPr>
            <a:r>
              <a:rPr lang="fr-FR" dirty="0"/>
              <a:t>         	Les placements boursiers (PEA...) doivent être déclarés en tant qu'argent placé tous les trimestres dans la nature correspondante sur la déclaration trimestrielle RSA</a:t>
            </a:r>
          </a:p>
          <a:p>
            <a:pPr>
              <a:buNone/>
            </a:pPr>
            <a:r>
              <a:rPr lang="fr-FR" dirty="0"/>
              <a:t> </a:t>
            </a:r>
          </a:p>
          <a:p>
            <a:pPr>
              <a:buNone/>
            </a:pPr>
            <a:r>
              <a:rPr lang="fr-FR" dirty="0"/>
              <a:t>	Pour les placements sur livret A, livrets autres… ce sont les intérêts qui sont pris en compte sur le mois de perception. Ils sont à déclarer en autres ressources.</a:t>
            </a:r>
          </a:p>
          <a:p>
            <a:pPr>
              <a:buNone/>
            </a:pPr>
            <a:r>
              <a:rPr lang="fr-FR" dirty="0"/>
              <a:t> </a:t>
            </a:r>
          </a:p>
          <a:p>
            <a:r>
              <a:rPr lang="fr-FR" dirty="0"/>
              <a:t>      	Pour l’assurance vie, ce sont les intérêts qui sont à prendre en compte sur le mois de perception. Ils sont à déclarer en autres ressources dès lors qu'ils sont perçus au titre d'une fin de contrat de l'assurance ou bien du déblocage des fonds.</a:t>
            </a:r>
          </a:p>
          <a:p>
            <a:endParaRPr lang="fr-FR" dirty="0"/>
          </a:p>
          <a:p>
            <a:r>
              <a:rPr lang="fr-FR" dirty="0"/>
              <a:t>Pas d’incidence sur les déclarations trimestrielles Prime d’Activité.</a:t>
            </a:r>
          </a:p>
          <a:p>
            <a:pPr>
              <a:buNone/>
            </a:pPr>
            <a:r>
              <a:rPr lang="fr-FR" dirty="0"/>
              <a:t> </a:t>
            </a:r>
          </a:p>
        </p:txBody>
      </p:sp>
      <p:pic>
        <p:nvPicPr>
          <p:cNvPr id="19" name="Image 18">
            <a:extLst>
              <a:ext uri="{FF2B5EF4-FFF2-40B4-BE49-F238E27FC236}">
                <a16:creationId xmlns:a16="http://schemas.microsoft.com/office/drawing/2014/main" id="{E3794956-1282-8B47-8F76-FA17BBE3B7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2950" y="2651737"/>
            <a:ext cx="832104" cy="416052"/>
          </a:xfrm>
          <a:prstGeom prst="rect">
            <a:avLst/>
          </a:prstGeom>
        </p:spPr>
      </p:pic>
      <p:pic>
        <p:nvPicPr>
          <p:cNvPr id="20" name="Image 19">
            <a:extLst>
              <a:ext uri="{FF2B5EF4-FFF2-40B4-BE49-F238E27FC236}">
                <a16:creationId xmlns:a16="http://schemas.microsoft.com/office/drawing/2014/main" id="{4E5B66B8-CFCD-EC18-27DA-914AC9FE3AD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2950" y="3547646"/>
            <a:ext cx="832104" cy="416052"/>
          </a:xfrm>
          <a:prstGeom prst="rect">
            <a:avLst/>
          </a:prstGeom>
        </p:spPr>
      </p:pic>
      <p:pic>
        <p:nvPicPr>
          <p:cNvPr id="21" name="Image 20">
            <a:extLst>
              <a:ext uri="{FF2B5EF4-FFF2-40B4-BE49-F238E27FC236}">
                <a16:creationId xmlns:a16="http://schemas.microsoft.com/office/drawing/2014/main" id="{5B3D66E9-E09C-72CB-2BDA-9FA1D72BDA5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9798" y="1524326"/>
            <a:ext cx="832104" cy="416052"/>
          </a:xfrm>
          <a:prstGeom prst="rect">
            <a:avLst/>
          </a:prstGeom>
        </p:spPr>
      </p:pic>
    </p:spTree>
    <p:extLst>
      <p:ext uri="{BB962C8B-B14F-4D97-AF65-F5344CB8AC3E}">
        <p14:creationId xmlns:p14="http://schemas.microsoft.com/office/powerpoint/2010/main" val="3255011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2F77F-6863-6AC2-B22D-9B75638DFCB2}"/>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8D288B3B-76D9-4B0F-78DF-E5AD1CDBBAD6}"/>
              </a:ext>
            </a:extLst>
          </p:cNvPr>
          <p:cNvSpPr txBox="1">
            <a:spLocks noGrp="1"/>
          </p:cNvSpPr>
          <p:nvPr>
            <p:ph type="title"/>
          </p:nvPr>
        </p:nvSpPr>
        <p:spPr>
          <a:xfrm>
            <a:off x="3665538" y="2084388"/>
            <a:ext cx="8010525" cy="1344612"/>
          </a:xfrm>
          <a:prstGeom prst="rect">
            <a:avLst/>
          </a:prstGeom>
          <a:noFill/>
        </p:spPr>
        <p:txBody>
          <a:bodyPr wrap="square">
            <a:spAutoFit/>
          </a:bodyPr>
          <a:lstStyle/>
          <a:p>
            <a:pPr algn="l">
              <a:buNone/>
            </a:pPr>
            <a:r>
              <a:rPr lang="fr-FR" sz="2000" b="1" dirty="0">
                <a:solidFill>
                  <a:srgbClr val="003593"/>
                </a:solidFill>
              </a:rPr>
              <a:t>Mon compte partenaire</a:t>
            </a:r>
          </a:p>
        </p:txBody>
      </p:sp>
    </p:spTree>
    <p:extLst>
      <p:ext uri="{BB962C8B-B14F-4D97-AF65-F5344CB8AC3E}">
        <p14:creationId xmlns:p14="http://schemas.microsoft.com/office/powerpoint/2010/main" val="402947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7FCFE-5CB1-8043-C3B7-641E8E2137E0}"/>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6463C53-A81F-B8E9-AFCC-ED01C6162375}"/>
              </a:ext>
            </a:extLst>
          </p:cNvPr>
          <p:cNvPicPr>
            <a:picLocks noChangeAspect="1"/>
          </p:cNvPicPr>
          <p:nvPr/>
        </p:nvPicPr>
        <p:blipFill>
          <a:blip r:embed="rId2"/>
          <a:stretch>
            <a:fillRect/>
          </a:stretch>
        </p:blipFill>
        <p:spPr>
          <a:xfrm>
            <a:off x="537482" y="392868"/>
            <a:ext cx="9745435" cy="5963482"/>
          </a:xfrm>
          <a:prstGeom prst="rect">
            <a:avLst/>
          </a:prstGeom>
        </p:spPr>
      </p:pic>
    </p:spTree>
    <p:extLst>
      <p:ext uri="{BB962C8B-B14F-4D97-AF65-F5344CB8AC3E}">
        <p14:creationId xmlns:p14="http://schemas.microsoft.com/office/powerpoint/2010/main" val="90753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0ABCEE2F-6BB2-4759-E90B-D94041528871}"/>
              </a:ext>
            </a:extLst>
          </p:cNvPr>
          <p:cNvPicPr>
            <a:picLocks noChangeAspect="1"/>
          </p:cNvPicPr>
          <p:nvPr/>
        </p:nvPicPr>
        <p:blipFill>
          <a:blip r:embed="rId3"/>
          <a:stretch>
            <a:fillRect/>
          </a:stretch>
        </p:blipFill>
        <p:spPr>
          <a:xfrm>
            <a:off x="0" y="0"/>
            <a:ext cx="12192000" cy="6993081"/>
          </a:xfrm>
          <a:prstGeom prst="rect">
            <a:avLst/>
          </a:prstGeom>
        </p:spPr>
      </p:pic>
      <p:sp>
        <p:nvSpPr>
          <p:cNvPr id="11" name="ZoneTexte 10">
            <a:extLst>
              <a:ext uri="{FF2B5EF4-FFF2-40B4-BE49-F238E27FC236}">
                <a16:creationId xmlns:a16="http://schemas.microsoft.com/office/drawing/2014/main" id="{19E9BE72-BAB5-DF9B-FC4D-1F006A789D7E}"/>
              </a:ext>
            </a:extLst>
          </p:cNvPr>
          <p:cNvSpPr txBox="1"/>
          <p:nvPr/>
        </p:nvSpPr>
        <p:spPr>
          <a:xfrm>
            <a:off x="5651873" y="585601"/>
            <a:ext cx="6135328" cy="369332"/>
          </a:xfrm>
          <a:prstGeom prst="rect">
            <a:avLst/>
          </a:prstGeom>
          <a:noFill/>
        </p:spPr>
        <p:txBody>
          <a:bodyPr wrap="square">
            <a:spAutoFit/>
          </a:bodyPr>
          <a:lstStyle/>
          <a:p>
            <a:r>
              <a:rPr lang="fr-FR" dirty="0">
                <a:hlinkClick r:id="rId4"/>
              </a:rPr>
              <a:t>Rejoindre la conversation</a:t>
            </a:r>
            <a:endParaRPr lang="fr-FR" dirty="0"/>
          </a:p>
        </p:txBody>
      </p:sp>
    </p:spTree>
    <p:extLst>
      <p:ext uri="{BB962C8B-B14F-4D97-AF65-F5344CB8AC3E}">
        <p14:creationId xmlns:p14="http://schemas.microsoft.com/office/powerpoint/2010/main" val="442699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DF2CA71-A4F6-D15F-9EEA-912B70DD182E}"/>
              </a:ext>
            </a:extLst>
          </p:cNvPr>
          <p:cNvPicPr>
            <a:picLocks noChangeAspect="1"/>
          </p:cNvPicPr>
          <p:nvPr/>
        </p:nvPicPr>
        <p:blipFill>
          <a:blip r:embed="rId2"/>
          <a:stretch>
            <a:fillRect/>
          </a:stretch>
        </p:blipFill>
        <p:spPr>
          <a:xfrm>
            <a:off x="0" y="41616"/>
            <a:ext cx="12191999" cy="6774767"/>
          </a:xfrm>
          <a:prstGeom prst="rect">
            <a:avLst/>
          </a:prstGeom>
        </p:spPr>
      </p:pic>
    </p:spTree>
    <p:extLst>
      <p:ext uri="{BB962C8B-B14F-4D97-AF65-F5344CB8AC3E}">
        <p14:creationId xmlns:p14="http://schemas.microsoft.com/office/powerpoint/2010/main" val="365959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13BBB629-0B8F-41AA-C4BC-CC49C81A32CB}"/>
              </a:ext>
            </a:extLst>
          </p:cNvPr>
          <p:cNvSpPr>
            <a:spLocks noGrp="1"/>
          </p:cNvSpPr>
          <p:nvPr>
            <p:ph type="sldNum" sz="quarter" idx="4"/>
          </p:nvPr>
        </p:nvSpPr>
        <p:spPr/>
        <p:txBody>
          <a:bodyPr/>
          <a:lstStyle/>
          <a:p>
            <a:fld id="{05787BFD-843A-4602-B314-707DEED37BF7}" type="slidenum">
              <a:rPr lang="fr-FR" smtClean="0"/>
              <a:pPr/>
              <a:t>18</a:t>
            </a:fld>
            <a:endParaRPr lang="fr-FR"/>
          </a:p>
        </p:txBody>
      </p:sp>
      <p:sp>
        <p:nvSpPr>
          <p:cNvPr id="10" name="TextBox 28">
            <a:extLst>
              <a:ext uri="{FF2B5EF4-FFF2-40B4-BE49-F238E27FC236}">
                <a16:creationId xmlns:a16="http://schemas.microsoft.com/office/drawing/2014/main" id="{AB62DCE4-8F01-3A06-EF3D-EF3AB72B96C6}"/>
              </a:ext>
            </a:extLst>
          </p:cNvPr>
          <p:cNvSpPr txBox="1"/>
          <p:nvPr/>
        </p:nvSpPr>
        <p:spPr>
          <a:xfrm>
            <a:off x="677069" y="1349533"/>
            <a:ext cx="10837862" cy="827150"/>
          </a:xfrm>
          <a:prstGeom prst="rect">
            <a:avLst/>
          </a:prstGeom>
        </p:spPr>
        <p:txBody>
          <a:bodyPr wrap="square" lIns="0" tIns="0" rIns="0" bIns="0" rtlCol="0" anchor="t">
            <a:spAutoFit/>
          </a:bodyPr>
          <a:lstStyle/>
          <a:p>
            <a:pPr algn="just">
              <a:lnSpc>
                <a:spcPts val="2239"/>
              </a:lnSpc>
            </a:pPr>
            <a:endParaRPr lang="fr-FR" sz="1599" dirty="0">
              <a:ea typeface="Roboto Light" panose="02000000000000000000" pitchFamily="2" charset="0"/>
              <a:cs typeface="Roboto Light" panose="02000000000000000000" pitchFamily="2" charset="0"/>
            </a:endParaRPr>
          </a:p>
          <a:p>
            <a:pPr algn="just">
              <a:lnSpc>
                <a:spcPts val="2239"/>
              </a:lnSpc>
            </a:pPr>
            <a:endParaRPr lang="fr-FR" sz="1599" dirty="0">
              <a:ea typeface="Roboto Light" panose="02000000000000000000" pitchFamily="2" charset="0"/>
              <a:cs typeface="Roboto Light" panose="02000000000000000000" pitchFamily="2" charset="0"/>
            </a:endParaRPr>
          </a:p>
          <a:p>
            <a:pPr algn="just">
              <a:lnSpc>
                <a:spcPts val="2239"/>
              </a:lnSpc>
            </a:pPr>
            <a:endParaRPr lang="fr-FR" sz="1599" dirty="0">
              <a:ea typeface="Roboto Light" panose="02000000000000000000" pitchFamily="2" charset="0"/>
              <a:cs typeface="Roboto Light" panose="02000000000000000000" pitchFamily="2" charset="0"/>
            </a:endParaRPr>
          </a:p>
        </p:txBody>
      </p:sp>
      <p:graphicFrame>
        <p:nvGraphicFramePr>
          <p:cNvPr id="4" name="ZoneTexte 11">
            <a:extLst>
              <a:ext uri="{FF2B5EF4-FFF2-40B4-BE49-F238E27FC236}">
                <a16:creationId xmlns:a16="http://schemas.microsoft.com/office/drawing/2014/main" id="{5EAFD1E9-9740-CDDB-416C-CBBF24C9391B}"/>
              </a:ext>
            </a:extLst>
          </p:cNvPr>
          <p:cNvGraphicFramePr/>
          <p:nvPr>
            <p:extLst>
              <p:ext uri="{D42A27DB-BD31-4B8C-83A1-F6EECF244321}">
                <p14:modId xmlns:p14="http://schemas.microsoft.com/office/powerpoint/2010/main" val="3165893191"/>
              </p:ext>
            </p:extLst>
          </p:nvPr>
        </p:nvGraphicFramePr>
        <p:xfrm>
          <a:off x="1636354" y="2176683"/>
          <a:ext cx="8919292" cy="3652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9">
            <a:extLst>
              <a:ext uri="{FF2B5EF4-FFF2-40B4-BE49-F238E27FC236}">
                <a16:creationId xmlns:a16="http://schemas.microsoft.com/office/drawing/2014/main" id="{86BEDF46-9586-FB3E-93A4-8D526EE4F0DE}"/>
              </a:ext>
            </a:extLst>
          </p:cNvPr>
          <p:cNvSpPr txBox="1">
            <a:spLocks noGrp="1"/>
          </p:cNvSpPr>
          <p:nvPr>
            <p:ph type="title"/>
          </p:nvPr>
        </p:nvSpPr>
        <p:spPr>
          <a:prstGeom prst="rect">
            <a:avLst/>
          </a:prstGeom>
        </p:spPr>
        <p:txBody>
          <a:bodyPr vert="horz" lIns="91440" tIns="45720" rIns="91440" bIns="45720" rtlCol="0" anchor="ctr">
            <a:normAutofit/>
          </a:bodyPr>
          <a:ls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a:lstStyle>
          <a:p>
            <a:pPr>
              <a:lnSpc>
                <a:spcPct val="90000"/>
              </a:lnSpc>
              <a:spcBef>
                <a:spcPct val="0"/>
              </a:spcBef>
              <a:spcAft>
                <a:spcPts val="600"/>
              </a:spcAft>
            </a:pPr>
            <a:r>
              <a:rPr lang="fr-FR" sz="3600">
                <a:solidFill>
                  <a:schemeClr val="accent2">
                    <a:lumMod val="75000"/>
                  </a:schemeClr>
                </a:solidFill>
                <a:latin typeface="+mj-lt"/>
                <a:ea typeface="+mj-ea"/>
                <a:cs typeface="+mj-cs"/>
              </a:rPr>
              <a:t>Place à vos</a:t>
            </a:r>
            <a:r>
              <a:rPr lang="fr-FR" sz="3600" b="0" kern="1200">
                <a:solidFill>
                  <a:schemeClr val="accent2">
                    <a:lumMod val="75000"/>
                  </a:schemeClr>
                </a:solidFill>
                <a:latin typeface="+mj-lt"/>
                <a:ea typeface="+mj-ea"/>
                <a:cs typeface="+mj-cs"/>
              </a:rPr>
              <a:t> questions </a:t>
            </a:r>
            <a:r>
              <a:rPr lang="fr-FR" sz="3600">
                <a:solidFill>
                  <a:schemeClr val="accent2">
                    <a:lumMod val="75000"/>
                  </a:schemeClr>
                </a:solidFill>
                <a:latin typeface="+mj-lt"/>
                <a:ea typeface="+mj-ea"/>
                <a:cs typeface="+mj-cs"/>
              </a:rPr>
              <a:t>...</a:t>
            </a:r>
            <a:endParaRPr lang="fr-FR" sz="3600" kern="1200">
              <a:solidFill>
                <a:schemeClr val="accent2">
                  <a:lumMod val="75000"/>
                </a:schemeClr>
              </a:solidFill>
              <a:latin typeface="+mj-lt"/>
              <a:ea typeface="+mj-ea"/>
              <a:cs typeface="+mj-cs"/>
            </a:endParaRPr>
          </a:p>
        </p:txBody>
      </p:sp>
      <p:sp>
        <p:nvSpPr>
          <p:cNvPr id="6" name="TextBox 10">
            <a:extLst>
              <a:ext uri="{FF2B5EF4-FFF2-40B4-BE49-F238E27FC236}">
                <a16:creationId xmlns:a16="http://schemas.microsoft.com/office/drawing/2014/main" id="{4816E0AD-61F5-D86C-0980-D2C70F52F7E9}"/>
              </a:ext>
            </a:extLst>
          </p:cNvPr>
          <p:cNvSpPr txBox="1"/>
          <p:nvPr/>
        </p:nvSpPr>
        <p:spPr>
          <a:xfrm>
            <a:off x="1767840" y="1024444"/>
            <a:ext cx="6096000"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a:lstStyle>
          <a:p>
            <a:r>
              <a:rPr lang="fr-FR" sz="3600" dirty="0">
                <a:solidFill>
                  <a:schemeClr val="accent2">
                    <a:lumMod val="75000"/>
                  </a:schemeClr>
                </a:solidFill>
                <a:latin typeface="+mj-lt"/>
                <a:ea typeface="+mj-ea"/>
                <a:cs typeface="+mj-cs"/>
              </a:rPr>
              <a:t>et </a:t>
            </a:r>
            <a:endParaRPr lang="en-US" sz="3600" dirty="0">
              <a:solidFill>
                <a:schemeClr val="accent2">
                  <a:lumMod val="75000"/>
                </a:schemeClr>
              </a:solidFill>
              <a:latin typeface="+mj-lt"/>
              <a:ea typeface="+mj-ea"/>
              <a:cs typeface="+mj-cs"/>
            </a:endParaRPr>
          </a:p>
          <a:p>
            <a:r>
              <a:rPr lang="fr-FR" sz="3600" dirty="0">
                <a:solidFill>
                  <a:schemeClr val="accent2">
                    <a:lumMod val="75000"/>
                  </a:schemeClr>
                </a:solidFill>
                <a:latin typeface="+mj-lt"/>
                <a:ea typeface="+mj-ea"/>
                <a:cs typeface="+mj-cs"/>
              </a:rPr>
              <a:t>prochaines</a:t>
            </a:r>
            <a:r>
              <a:rPr lang="fr-FR" dirty="0">
                <a:solidFill>
                  <a:srgbClr val="126169"/>
                </a:solidFill>
                <a:latin typeface="Elephant"/>
              </a:rPr>
              <a:t> </a:t>
            </a:r>
            <a:r>
              <a:rPr lang="fr-FR" sz="3600" dirty="0">
                <a:solidFill>
                  <a:schemeClr val="accent2">
                    <a:lumMod val="75000"/>
                  </a:schemeClr>
                </a:solidFill>
                <a:latin typeface="+mj-lt"/>
                <a:ea typeface="+mj-ea"/>
                <a:cs typeface="+mj-cs"/>
              </a:rPr>
              <a:t>dates :</a:t>
            </a:r>
            <a:endParaRPr lang="en-US" sz="3600" dirty="0">
              <a:solidFill>
                <a:schemeClr val="accent2">
                  <a:lumMod val="75000"/>
                </a:schemeClr>
              </a:solidFill>
              <a:latin typeface="+mj-lt"/>
              <a:ea typeface="+mj-ea"/>
              <a:cs typeface="+mj-cs"/>
            </a:endParaRPr>
          </a:p>
          <a:p>
            <a:pPr algn="ctr"/>
            <a:endParaRPr lang="en-US" dirty="0"/>
          </a:p>
        </p:txBody>
      </p:sp>
    </p:spTree>
    <p:extLst>
      <p:ext uri="{BB962C8B-B14F-4D97-AF65-F5344CB8AC3E}">
        <p14:creationId xmlns:p14="http://schemas.microsoft.com/office/powerpoint/2010/main" val="567050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1CF111-98F8-B36D-E763-05E9BC02A8AE}"/>
              </a:ext>
            </a:extLst>
          </p:cNvPr>
          <p:cNvSpPr>
            <a:spLocks noGrp="1"/>
          </p:cNvSpPr>
          <p:nvPr>
            <p:ph type="title"/>
          </p:nvPr>
        </p:nvSpPr>
        <p:spPr/>
        <p:txBody>
          <a:bodyPr/>
          <a:lstStyle/>
          <a:p>
            <a:r>
              <a:rPr lang="fr-FR" sz="4400" dirty="0">
                <a:latin typeface="Dreaming Outloud Script Pro" panose="03050502040304050704" pitchFamily="66" charset="0"/>
                <a:cs typeface="Dreaming Outloud Script Pro" panose="03050502040304050704" pitchFamily="66" charset="0"/>
              </a:rPr>
              <a:t>Merci !</a:t>
            </a:r>
            <a:endParaRPr lang="fr-FR" dirty="0">
              <a:latin typeface="Dreaming Outloud Script Pro" panose="03050502040304050704" pitchFamily="66" charset="0"/>
              <a:cs typeface="Dreaming Outloud Script Pro" panose="03050502040304050704" pitchFamily="66" charset="0"/>
            </a:endParaRPr>
          </a:p>
        </p:txBody>
      </p:sp>
      <p:pic>
        <p:nvPicPr>
          <p:cNvPr id="4" name="Image 3">
            <a:extLst>
              <a:ext uri="{FF2B5EF4-FFF2-40B4-BE49-F238E27FC236}">
                <a16:creationId xmlns:a16="http://schemas.microsoft.com/office/drawing/2014/main" id="{D27C6657-8D54-C653-F1FF-DE711917CC92}"/>
              </a:ext>
            </a:extLst>
          </p:cNvPr>
          <p:cNvPicPr>
            <a:picLocks noChangeAspect="1"/>
          </p:cNvPicPr>
          <p:nvPr/>
        </p:nvPicPr>
        <p:blipFill>
          <a:blip r:embed="rId2"/>
          <a:stretch>
            <a:fillRect/>
          </a:stretch>
        </p:blipFill>
        <p:spPr>
          <a:xfrm>
            <a:off x="136517" y="86199"/>
            <a:ext cx="1019317" cy="1400370"/>
          </a:xfrm>
          <a:prstGeom prst="rect">
            <a:avLst/>
          </a:prstGeom>
        </p:spPr>
      </p:pic>
    </p:spTree>
    <p:extLst>
      <p:ext uri="{BB962C8B-B14F-4D97-AF65-F5344CB8AC3E}">
        <p14:creationId xmlns:p14="http://schemas.microsoft.com/office/powerpoint/2010/main" val="5535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2000">
              <a:srgbClr val="82AEFF"/>
            </a:gs>
            <a:gs pos="100000">
              <a:schemeClr val="tx1">
                <a:lumMod val="10000"/>
                <a:lumOff val="90000"/>
              </a:schemeClr>
            </a:gs>
            <a:gs pos="6000">
              <a:schemeClr val="tx1">
                <a:lumMod val="10000"/>
                <a:lumOff val="90000"/>
              </a:schemeClr>
            </a:gs>
          </a:gsLst>
          <a:lin ang="5400000" scaled="1"/>
        </a:gradFill>
        <a:effectLst/>
      </p:bgPr>
    </p:bg>
    <p:spTree>
      <p:nvGrpSpPr>
        <p:cNvPr id="1" name=""/>
        <p:cNvGrpSpPr/>
        <p:nvPr/>
      </p:nvGrpSpPr>
      <p:grpSpPr>
        <a:xfrm>
          <a:off x="0" y="0"/>
          <a:ext cx="0" cy="0"/>
          <a:chOff x="0" y="0"/>
          <a:chExt cx="0" cy="0"/>
        </a:xfrm>
      </p:grpSpPr>
      <p:sp>
        <p:nvSpPr>
          <p:cNvPr id="9" name="ZoneTexte 8">
            <a:hlinkClick r:id="rId3" action="ppaction://hlinksldjump"/>
            <a:extLst>
              <a:ext uri="{FF2B5EF4-FFF2-40B4-BE49-F238E27FC236}">
                <a16:creationId xmlns:a16="http://schemas.microsoft.com/office/drawing/2014/main" id="{6BDB9AAA-8FF8-C686-E36F-6160057852BC}"/>
              </a:ext>
            </a:extLst>
          </p:cNvPr>
          <p:cNvSpPr txBox="1"/>
          <p:nvPr/>
        </p:nvSpPr>
        <p:spPr>
          <a:xfrm>
            <a:off x="1728171" y="2177181"/>
            <a:ext cx="8415953" cy="400110"/>
          </a:xfrm>
          <a:prstGeom prst="rect">
            <a:avLst/>
          </a:prstGeom>
          <a:noFill/>
        </p:spPr>
        <p:txBody>
          <a:bodyPr wrap="square" rtlCol="0">
            <a:spAutoFit/>
          </a:bodyPr>
          <a:lstStyle/>
          <a:p>
            <a:r>
              <a:rPr lang="fr-FR" sz="2000" b="1" dirty="0">
                <a:solidFill>
                  <a:srgbClr val="003593"/>
                </a:solidFill>
              </a:rPr>
              <a:t>Le </a:t>
            </a:r>
            <a:r>
              <a:rPr lang="fr-FR" sz="2000" b="1" dirty="0" err="1">
                <a:solidFill>
                  <a:srgbClr val="003593"/>
                </a:solidFill>
              </a:rPr>
              <a:t>chatbot</a:t>
            </a:r>
            <a:r>
              <a:rPr lang="fr-FR" sz="2000" b="1" dirty="0">
                <a:solidFill>
                  <a:srgbClr val="003593"/>
                </a:solidFill>
              </a:rPr>
              <a:t> du site caf.fr évolue</a:t>
            </a:r>
          </a:p>
        </p:txBody>
      </p:sp>
      <p:sp>
        <p:nvSpPr>
          <p:cNvPr id="3" name="Titre 2">
            <a:extLst>
              <a:ext uri="{FF2B5EF4-FFF2-40B4-BE49-F238E27FC236}">
                <a16:creationId xmlns:a16="http://schemas.microsoft.com/office/drawing/2014/main" id="{D0E39D2F-C960-1D26-44BB-A759A9705C04}"/>
              </a:ext>
            </a:extLst>
          </p:cNvPr>
          <p:cNvSpPr>
            <a:spLocks noGrp="1"/>
          </p:cNvSpPr>
          <p:nvPr>
            <p:ph type="title"/>
          </p:nvPr>
        </p:nvSpPr>
        <p:spPr>
          <a:xfrm>
            <a:off x="1378216" y="132630"/>
            <a:ext cx="9435567" cy="1068192"/>
          </a:xfrm>
        </p:spPr>
        <p:txBody>
          <a:bodyPr anchor="ctr">
            <a:normAutofit/>
          </a:bodyPr>
          <a:lstStyle/>
          <a:p>
            <a:pPr algn="ctr"/>
            <a:r>
              <a:rPr lang="fr-FR" sz="4800">
                <a:solidFill>
                  <a:srgbClr val="535E86"/>
                </a:solidFill>
                <a:latin typeface="Dreaming Outloud Script Pro" panose="03050502040304050704" pitchFamily="66" charset="0"/>
                <a:cs typeface="Dreaming Outloud Script Pro" panose="03050502040304050704" pitchFamily="66" charset="0"/>
              </a:rPr>
              <a:t>En bref ce mois-ci …</a:t>
            </a:r>
            <a:endParaRPr lang="fr-FR" sz="4400">
              <a:solidFill>
                <a:srgbClr val="535E86"/>
              </a:solidFill>
            </a:endParaRPr>
          </a:p>
        </p:txBody>
      </p:sp>
      <p:sp>
        <p:nvSpPr>
          <p:cNvPr id="4" name="ZoneTexte 3">
            <a:extLst>
              <a:ext uri="{FF2B5EF4-FFF2-40B4-BE49-F238E27FC236}">
                <a16:creationId xmlns:a16="http://schemas.microsoft.com/office/drawing/2014/main" id="{FA4A396D-8702-9C57-00D8-2B95C422848D}"/>
              </a:ext>
            </a:extLst>
          </p:cNvPr>
          <p:cNvSpPr txBox="1"/>
          <p:nvPr/>
        </p:nvSpPr>
        <p:spPr>
          <a:xfrm>
            <a:off x="4733923" y="1126698"/>
            <a:ext cx="2724151" cy="707886"/>
          </a:xfrm>
          <a:prstGeom prst="rect">
            <a:avLst/>
          </a:prstGeom>
          <a:noFill/>
        </p:spPr>
        <p:txBody>
          <a:bodyPr wrap="square" rtlCol="0">
            <a:spAutoFit/>
          </a:bodyPr>
          <a:lstStyle/>
          <a:p>
            <a:pPr algn="ctr"/>
            <a:r>
              <a:rPr lang="fr-FR" sz="4000" dirty="0">
                <a:solidFill>
                  <a:srgbClr val="535E86"/>
                </a:solidFill>
              </a:rPr>
              <a:t>Juin </a:t>
            </a:r>
            <a:r>
              <a:rPr lang="fr-FR" sz="4000" b="1" dirty="0">
                <a:solidFill>
                  <a:srgbClr val="535E86"/>
                </a:solidFill>
              </a:rPr>
              <a:t>2026</a:t>
            </a:r>
          </a:p>
        </p:txBody>
      </p:sp>
      <p:sp>
        <p:nvSpPr>
          <p:cNvPr id="6" name="Organigramme : Connecteur 5">
            <a:extLst>
              <a:ext uri="{FF2B5EF4-FFF2-40B4-BE49-F238E27FC236}">
                <a16:creationId xmlns:a16="http://schemas.microsoft.com/office/drawing/2014/main" id="{93FFF963-FABB-5C81-7B6D-D57A227BE2F8}"/>
              </a:ext>
            </a:extLst>
          </p:cNvPr>
          <p:cNvSpPr/>
          <p:nvPr/>
        </p:nvSpPr>
        <p:spPr>
          <a:xfrm>
            <a:off x="723901" y="3131158"/>
            <a:ext cx="800250" cy="818941"/>
          </a:xfrm>
          <a:prstGeom prst="flowChartConnector">
            <a:avLst/>
          </a:prstGeom>
          <a:solidFill>
            <a:srgbClr val="82AEFF"/>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8" name="ZoneTexte 7">
            <a:hlinkClick r:id="rId4" action="ppaction://hlinksldjump"/>
            <a:extLst>
              <a:ext uri="{FF2B5EF4-FFF2-40B4-BE49-F238E27FC236}">
                <a16:creationId xmlns:a16="http://schemas.microsoft.com/office/drawing/2014/main" id="{BE5A9FCB-692D-61B3-4B92-5D972A2D8AE9}"/>
              </a:ext>
            </a:extLst>
          </p:cNvPr>
          <p:cNvSpPr txBox="1"/>
          <p:nvPr/>
        </p:nvSpPr>
        <p:spPr>
          <a:xfrm>
            <a:off x="1730457" y="2782375"/>
            <a:ext cx="7625378" cy="400110"/>
          </a:xfrm>
          <a:prstGeom prst="rect">
            <a:avLst/>
          </a:prstGeom>
          <a:noFill/>
        </p:spPr>
        <p:txBody>
          <a:bodyPr wrap="square" rtlCol="0">
            <a:spAutoFit/>
          </a:bodyPr>
          <a:lstStyle/>
          <a:p>
            <a:r>
              <a:rPr lang="fr-FR" sz="2000" b="1" dirty="0">
                <a:solidFill>
                  <a:srgbClr val="003593"/>
                </a:solidFill>
              </a:rPr>
              <a:t>Lancement de la campagne 2026 pour les logements étudiants</a:t>
            </a:r>
          </a:p>
        </p:txBody>
      </p:sp>
      <p:sp>
        <p:nvSpPr>
          <p:cNvPr id="12" name="ZoneTexte 11">
            <a:hlinkClick r:id="rId5" action="ppaction://hlinksldjump"/>
            <a:extLst>
              <a:ext uri="{FF2B5EF4-FFF2-40B4-BE49-F238E27FC236}">
                <a16:creationId xmlns:a16="http://schemas.microsoft.com/office/drawing/2014/main" id="{9524003E-A399-6C50-0474-B399B0D71ACE}"/>
              </a:ext>
            </a:extLst>
          </p:cNvPr>
          <p:cNvSpPr txBox="1"/>
          <p:nvPr/>
        </p:nvSpPr>
        <p:spPr>
          <a:xfrm>
            <a:off x="1728171" y="3394600"/>
            <a:ext cx="6968153" cy="400110"/>
          </a:xfrm>
          <a:prstGeom prst="rect">
            <a:avLst/>
          </a:prstGeom>
          <a:noFill/>
        </p:spPr>
        <p:txBody>
          <a:bodyPr wrap="square" rtlCol="0">
            <a:spAutoFit/>
          </a:bodyPr>
          <a:lstStyle/>
          <a:p>
            <a:r>
              <a:rPr lang="fr-FR" sz="2000" b="1" dirty="0">
                <a:solidFill>
                  <a:srgbClr val="003593"/>
                </a:solidFill>
              </a:rPr>
              <a:t>Focus sur l’espace « Fausses informations » du site caf.fr </a:t>
            </a:r>
          </a:p>
        </p:txBody>
      </p:sp>
      <p:sp>
        <p:nvSpPr>
          <p:cNvPr id="20" name="ZoneTexte 19">
            <a:extLst>
              <a:ext uri="{FF2B5EF4-FFF2-40B4-BE49-F238E27FC236}">
                <a16:creationId xmlns:a16="http://schemas.microsoft.com/office/drawing/2014/main" id="{2B14A3CE-7397-12D7-ABB5-30E7D799312E}"/>
              </a:ext>
            </a:extLst>
          </p:cNvPr>
          <p:cNvSpPr txBox="1"/>
          <p:nvPr/>
        </p:nvSpPr>
        <p:spPr>
          <a:xfrm>
            <a:off x="1728171" y="4009903"/>
            <a:ext cx="9763506" cy="707886"/>
          </a:xfrm>
          <a:prstGeom prst="rect">
            <a:avLst/>
          </a:prstGeom>
          <a:noFill/>
        </p:spPr>
        <p:txBody>
          <a:bodyPr wrap="square">
            <a:spAutoFit/>
          </a:bodyPr>
          <a:lstStyle/>
          <a:p>
            <a:pPr algn="l">
              <a:buNone/>
            </a:pPr>
            <a:r>
              <a:rPr lang="fr-FR" sz="2000" b="1" dirty="0">
                <a:solidFill>
                  <a:srgbClr val="003593"/>
                </a:solidFill>
              </a:rPr>
              <a:t>Réforme aides au logement : Étudiants étrangers (hors Union européenne) non boursiers</a:t>
            </a:r>
          </a:p>
        </p:txBody>
      </p:sp>
      <p:sp>
        <p:nvSpPr>
          <p:cNvPr id="21" name="ZoneTexte 20">
            <a:extLst>
              <a:ext uri="{FF2B5EF4-FFF2-40B4-BE49-F238E27FC236}">
                <a16:creationId xmlns:a16="http://schemas.microsoft.com/office/drawing/2014/main" id="{846B3202-B94A-7E7F-4EB5-8967748375DA}"/>
              </a:ext>
            </a:extLst>
          </p:cNvPr>
          <p:cNvSpPr txBox="1"/>
          <p:nvPr/>
        </p:nvSpPr>
        <p:spPr>
          <a:xfrm>
            <a:off x="1728171" y="4837321"/>
            <a:ext cx="9763506" cy="400110"/>
          </a:xfrm>
          <a:prstGeom prst="rect">
            <a:avLst/>
          </a:prstGeom>
          <a:noFill/>
        </p:spPr>
        <p:txBody>
          <a:bodyPr wrap="square">
            <a:spAutoFit/>
          </a:bodyPr>
          <a:lstStyle/>
          <a:p>
            <a:pPr algn="l">
              <a:buNone/>
            </a:pPr>
            <a:r>
              <a:rPr lang="fr-FR" sz="2000" b="1" dirty="0">
                <a:solidFill>
                  <a:srgbClr val="003593"/>
                </a:solidFill>
              </a:rPr>
              <a:t>Déclaration trimestrielle RSA : argent placé</a:t>
            </a:r>
          </a:p>
        </p:txBody>
      </p:sp>
      <p:sp>
        <p:nvSpPr>
          <p:cNvPr id="22" name="ZoneTexte 21">
            <a:extLst>
              <a:ext uri="{FF2B5EF4-FFF2-40B4-BE49-F238E27FC236}">
                <a16:creationId xmlns:a16="http://schemas.microsoft.com/office/drawing/2014/main" id="{B0E7EE30-7DEB-E147-7553-58F7E4F072C7}"/>
              </a:ext>
            </a:extLst>
          </p:cNvPr>
          <p:cNvSpPr txBox="1"/>
          <p:nvPr/>
        </p:nvSpPr>
        <p:spPr>
          <a:xfrm>
            <a:off x="1728171" y="5386372"/>
            <a:ext cx="9763506" cy="400110"/>
          </a:xfrm>
          <a:prstGeom prst="rect">
            <a:avLst/>
          </a:prstGeom>
          <a:noFill/>
        </p:spPr>
        <p:txBody>
          <a:bodyPr wrap="square">
            <a:spAutoFit/>
          </a:bodyPr>
          <a:lstStyle/>
          <a:p>
            <a:pPr algn="l">
              <a:buNone/>
            </a:pPr>
            <a:r>
              <a:rPr lang="fr-FR" sz="2000" b="1" dirty="0">
                <a:solidFill>
                  <a:srgbClr val="003593"/>
                </a:solidFill>
              </a:rPr>
              <a:t>Mon compte partenaire</a:t>
            </a:r>
          </a:p>
        </p:txBody>
      </p:sp>
      <p:sp>
        <p:nvSpPr>
          <p:cNvPr id="23" name="ZoneTexte 22">
            <a:extLst>
              <a:ext uri="{FF2B5EF4-FFF2-40B4-BE49-F238E27FC236}">
                <a16:creationId xmlns:a16="http://schemas.microsoft.com/office/drawing/2014/main" id="{B8B350DA-BC2E-D4CC-E97F-F606AF19C51C}"/>
              </a:ext>
            </a:extLst>
          </p:cNvPr>
          <p:cNvSpPr txBox="1"/>
          <p:nvPr/>
        </p:nvSpPr>
        <p:spPr>
          <a:xfrm>
            <a:off x="1728171" y="5950346"/>
            <a:ext cx="9763506" cy="400110"/>
          </a:xfrm>
          <a:prstGeom prst="rect">
            <a:avLst/>
          </a:prstGeom>
          <a:noFill/>
        </p:spPr>
        <p:txBody>
          <a:bodyPr wrap="square">
            <a:spAutoFit/>
          </a:bodyPr>
          <a:lstStyle/>
          <a:p>
            <a:pPr lvl="0"/>
            <a:r>
              <a:rPr lang="fr-FR" sz="2000" b="1" dirty="0">
                <a:solidFill>
                  <a:srgbClr val="003593"/>
                </a:solidFill>
              </a:rPr>
              <a:t>Actus de l’offre Séparation : Webinaire « Parents et la séparation » du 18 juin</a:t>
            </a:r>
          </a:p>
        </p:txBody>
      </p:sp>
    </p:spTree>
    <p:extLst>
      <p:ext uri="{BB962C8B-B14F-4D97-AF65-F5344CB8AC3E}">
        <p14:creationId xmlns:p14="http://schemas.microsoft.com/office/powerpoint/2010/main" val="3179181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6504A1-6164-AC14-75D4-13CB5D157D7E}"/>
              </a:ext>
            </a:extLst>
          </p:cNvPr>
          <p:cNvSpPr>
            <a:spLocks noGrp="1"/>
          </p:cNvSpPr>
          <p:nvPr>
            <p:ph type="title"/>
          </p:nvPr>
        </p:nvSpPr>
        <p:spPr/>
        <p:txBody>
          <a:bodyPr/>
          <a:lstStyle/>
          <a:p>
            <a:r>
              <a:rPr lang="fr-FR">
                <a:solidFill>
                  <a:srgbClr val="003593"/>
                </a:solidFill>
              </a:rPr>
              <a:t>Caf.fr : la rencontre du </a:t>
            </a:r>
            <a:r>
              <a:rPr lang="fr-FR" err="1">
                <a:solidFill>
                  <a:srgbClr val="003593"/>
                </a:solidFill>
              </a:rPr>
              <a:t>chatbot</a:t>
            </a:r>
            <a:r>
              <a:rPr lang="fr-FR">
                <a:solidFill>
                  <a:srgbClr val="003593"/>
                </a:solidFill>
              </a:rPr>
              <a:t> et de l’IA</a:t>
            </a:r>
          </a:p>
        </p:txBody>
      </p:sp>
    </p:spTree>
    <p:extLst>
      <p:ext uri="{BB962C8B-B14F-4D97-AF65-F5344CB8AC3E}">
        <p14:creationId xmlns:p14="http://schemas.microsoft.com/office/powerpoint/2010/main" val="354130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A2CC-0448-CC98-9EC0-881B7B936A3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FF78C77-8442-B1E8-1CBB-E5857672E4DC}"/>
              </a:ext>
            </a:extLst>
          </p:cNvPr>
          <p:cNvSpPr>
            <a:spLocks noGrp="1"/>
          </p:cNvSpPr>
          <p:nvPr>
            <p:ph type="title"/>
          </p:nvPr>
        </p:nvSpPr>
        <p:spPr/>
        <p:txBody>
          <a:bodyPr/>
          <a:lstStyle/>
          <a:p>
            <a:r>
              <a:rPr lang="fr-FR"/>
              <a:t>Caf.fr : évolution des fonctionnalités du </a:t>
            </a:r>
            <a:r>
              <a:rPr lang="fr-FR" err="1"/>
              <a:t>chatbot</a:t>
            </a:r>
            <a:r>
              <a:rPr lang="fr-FR"/>
              <a:t> </a:t>
            </a:r>
          </a:p>
        </p:txBody>
      </p:sp>
      <p:pic>
        <p:nvPicPr>
          <p:cNvPr id="12" name="Image 11" descr="Une image contenant cercle, logo, Graphique, Police&#10;&#10;Le contenu généré par l’IA peut être incorrect.">
            <a:extLst>
              <a:ext uri="{FF2B5EF4-FFF2-40B4-BE49-F238E27FC236}">
                <a16:creationId xmlns:a16="http://schemas.microsoft.com/office/drawing/2014/main" id="{3F0D05AB-BCFF-472A-4208-3882B3456AB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827" t="6175"/>
          <a:stretch>
            <a:fillRect/>
          </a:stretch>
        </p:blipFill>
        <p:spPr>
          <a:xfrm>
            <a:off x="91227" y="2318518"/>
            <a:ext cx="1129074" cy="1110482"/>
          </a:xfrm>
          <a:prstGeom prst="flowChartConnector">
            <a:avLst/>
          </a:prstGeom>
        </p:spPr>
      </p:pic>
      <p:grpSp>
        <p:nvGrpSpPr>
          <p:cNvPr id="16" name="Groupe 15">
            <a:extLst>
              <a:ext uri="{FF2B5EF4-FFF2-40B4-BE49-F238E27FC236}">
                <a16:creationId xmlns:a16="http://schemas.microsoft.com/office/drawing/2014/main" id="{2A0ED376-EFCE-CB2D-358C-9C0B701111E8}"/>
              </a:ext>
            </a:extLst>
          </p:cNvPr>
          <p:cNvGrpSpPr/>
          <p:nvPr/>
        </p:nvGrpSpPr>
        <p:grpSpPr>
          <a:xfrm>
            <a:off x="0" y="1223508"/>
            <a:ext cx="12192000" cy="846940"/>
            <a:chOff x="0" y="3005530"/>
            <a:chExt cx="12192000" cy="846940"/>
          </a:xfrm>
        </p:grpSpPr>
        <p:pic>
          <p:nvPicPr>
            <p:cNvPr id="14" name="Image 13">
              <a:extLst>
                <a:ext uri="{FF2B5EF4-FFF2-40B4-BE49-F238E27FC236}">
                  <a16:creationId xmlns:a16="http://schemas.microsoft.com/office/drawing/2014/main" id="{7256A9BD-3A8D-5E99-C54B-A4EA87377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05530"/>
              <a:ext cx="12192000" cy="846940"/>
            </a:xfrm>
            <a:prstGeom prst="rect">
              <a:avLst/>
            </a:prstGeom>
          </p:spPr>
        </p:pic>
        <p:sp>
          <p:nvSpPr>
            <p:cNvPr id="15" name="Rectangle 14">
              <a:extLst>
                <a:ext uri="{FF2B5EF4-FFF2-40B4-BE49-F238E27FC236}">
                  <a16:creationId xmlns:a16="http://schemas.microsoft.com/office/drawing/2014/main" id="{4E61F4FE-288B-3B45-B4CF-34E1CECA19BC}"/>
                </a:ext>
              </a:extLst>
            </p:cNvPr>
            <p:cNvSpPr/>
            <p:nvPr/>
          </p:nvSpPr>
          <p:spPr>
            <a:xfrm>
              <a:off x="10182225" y="3219450"/>
              <a:ext cx="114300" cy="104775"/>
            </a:xfrm>
            <a:prstGeom prst="rect">
              <a:avLst/>
            </a:prstGeom>
            <a:solidFill>
              <a:srgbClr val="09204E"/>
            </a:solidFill>
            <a:ln>
              <a:solidFill>
                <a:srgbClr val="09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ZoneTexte 16">
            <a:extLst>
              <a:ext uri="{FF2B5EF4-FFF2-40B4-BE49-F238E27FC236}">
                <a16:creationId xmlns:a16="http://schemas.microsoft.com/office/drawing/2014/main" id="{F2575B0E-35EC-981B-E754-8700E481C397}"/>
              </a:ext>
            </a:extLst>
          </p:cNvPr>
          <p:cNvSpPr txBox="1"/>
          <p:nvPr/>
        </p:nvSpPr>
        <p:spPr>
          <a:xfrm>
            <a:off x="1323975" y="2536443"/>
            <a:ext cx="10352087" cy="1754326"/>
          </a:xfrm>
          <a:prstGeom prst="rect">
            <a:avLst/>
          </a:prstGeom>
          <a:noFill/>
        </p:spPr>
        <p:txBody>
          <a:bodyPr wrap="square" lIns="91440" tIns="45720" rIns="91440" bIns="45720" rtlCol="0" anchor="t">
            <a:spAutoFit/>
          </a:bodyPr>
          <a:lstStyle/>
          <a:p>
            <a:r>
              <a:rPr lang="fr-FR" dirty="0"/>
              <a:t>À partir de mai 2026, le </a:t>
            </a:r>
            <a:r>
              <a:rPr lang="fr-FR" dirty="0" err="1"/>
              <a:t>chatbot</a:t>
            </a:r>
            <a:r>
              <a:rPr lang="fr-FR" dirty="0"/>
              <a:t> disponible sur la page d’accueil de l’espace « Mon Compte » du site caf.fr intégrera une IA générative, afin de mieux qualifier et orienter les demandes des usagers.</a:t>
            </a:r>
            <a:endParaRPr lang="en-US" dirty="0"/>
          </a:p>
          <a:p>
            <a:endParaRPr lang="fr-FR" dirty="0">
              <a:ea typeface="Roboto"/>
              <a:cs typeface="Roboto"/>
            </a:endParaRPr>
          </a:p>
          <a:p>
            <a:r>
              <a:rPr lang="fr-FR" dirty="0">
                <a:ea typeface="Roboto"/>
                <a:cs typeface="Roboto"/>
              </a:rPr>
              <a:t>Conçu pour faciliter l’accès aux réponses à une grande variété de questions, ce </a:t>
            </a:r>
            <a:r>
              <a:rPr lang="fr-FR" dirty="0" err="1">
                <a:ea typeface="Roboto"/>
                <a:cs typeface="Roboto"/>
              </a:rPr>
              <a:t>chatbot</a:t>
            </a:r>
            <a:r>
              <a:rPr lang="fr-FR" dirty="0">
                <a:ea typeface="Roboto"/>
                <a:cs typeface="Roboto"/>
              </a:rPr>
              <a:t> nouvelle génération permettra aux usagers d’obtenir rapidement des informations fiables, directement depuis leur espace personnel.</a:t>
            </a:r>
            <a:endParaRPr lang="fr-FR" dirty="0"/>
          </a:p>
        </p:txBody>
      </p:sp>
      <p:sp>
        <p:nvSpPr>
          <p:cNvPr id="20" name="ZoneTexte 19">
            <a:extLst>
              <a:ext uri="{FF2B5EF4-FFF2-40B4-BE49-F238E27FC236}">
                <a16:creationId xmlns:a16="http://schemas.microsoft.com/office/drawing/2014/main" id="{049213B2-9734-1E5D-FF3B-1E584ED87CCC}"/>
              </a:ext>
            </a:extLst>
          </p:cNvPr>
          <p:cNvSpPr txBox="1"/>
          <p:nvPr/>
        </p:nvSpPr>
        <p:spPr>
          <a:xfrm>
            <a:off x="2111921" y="4895828"/>
            <a:ext cx="8441779" cy="1754326"/>
          </a:xfrm>
          <a:prstGeom prst="rect">
            <a:avLst/>
          </a:prstGeom>
          <a:noFill/>
        </p:spPr>
        <p:txBody>
          <a:bodyPr wrap="square" lIns="91440" tIns="45720" rIns="91440" bIns="45720" anchor="t">
            <a:spAutoFit/>
          </a:bodyPr>
          <a:lstStyle/>
          <a:p>
            <a:pPr marL="285750" indent="-285750">
              <a:buFontTx/>
              <a:buChar char="-"/>
            </a:pPr>
            <a:r>
              <a:rPr lang="fr-FR" dirty="0"/>
              <a:t>Les données personnelles des usagers ne sont pas accessibles à l’IA, elle ne peut les utiliser.</a:t>
            </a:r>
          </a:p>
          <a:p>
            <a:pPr marL="285750" indent="-285750">
              <a:buFontTx/>
              <a:buChar char="-"/>
            </a:pPr>
            <a:r>
              <a:rPr lang="fr-FR" dirty="0"/>
              <a:t>L’IA est là pour informer et orienter, pas pour remplacer un conseiller. </a:t>
            </a:r>
          </a:p>
          <a:p>
            <a:pPr marL="285750" indent="-285750">
              <a:buFontTx/>
              <a:buChar char="-"/>
            </a:pPr>
            <a:r>
              <a:rPr lang="fr-FR" dirty="0"/>
              <a:t>Elle ne peut pas effectuer de démarches à la place de l'usager.</a:t>
            </a:r>
            <a:endParaRPr lang="fr-FR" dirty="0">
              <a:ea typeface="Roboto"/>
              <a:cs typeface="Roboto"/>
            </a:endParaRPr>
          </a:p>
          <a:p>
            <a:pPr marL="285750" indent="-285750">
              <a:buFontTx/>
              <a:buChar char="-"/>
            </a:pPr>
            <a:r>
              <a:rPr lang="fr-FR" dirty="0">
                <a:ea typeface="Roboto"/>
                <a:cs typeface="Roboto"/>
              </a:rPr>
              <a:t>Ses réponses s’appuient exclusivement sur des informations Caf issues d’une base de connaissance fiable.</a:t>
            </a:r>
          </a:p>
        </p:txBody>
      </p:sp>
      <p:pic>
        <p:nvPicPr>
          <p:cNvPr id="22" name="Image 21">
            <a:extLst>
              <a:ext uri="{FF2B5EF4-FFF2-40B4-BE49-F238E27FC236}">
                <a16:creationId xmlns:a16="http://schemas.microsoft.com/office/drawing/2014/main" id="{D185F069-A0D6-C81F-1AFA-5FFDF567D924}"/>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6515" b="93811" l="10000" r="98276">
                        <a14:foregroundMark x1="24483" y1="58958" x2="22069" y2="31922"/>
                        <a14:foregroundMark x1="22069" y1="31922" x2="44483" y2="47883"/>
                        <a14:foregroundMark x1="44483" y1="47883" x2="28621" y2="59935"/>
                        <a14:foregroundMark x1="26552" y1="33876" x2="25517" y2="57980"/>
                        <a14:foregroundMark x1="32759" y1="31922" x2="25517" y2="60912"/>
                        <a14:foregroundMark x1="11724" y1="43974" x2="39310" y2="55700"/>
                        <a14:foregroundMark x1="39310" y1="55700" x2="70690" y2="28339"/>
                        <a14:foregroundMark x1="70690" y1="28339" x2="52414" y2="49186"/>
                        <a14:foregroundMark x1="52414" y1="49186" x2="52414" y2="52769"/>
                        <a14:foregroundMark x1="47241" y1="23453" x2="78966" y2="17264"/>
                        <a14:foregroundMark x1="78966" y1="17264" x2="86207" y2="36482"/>
                        <a14:foregroundMark x1="42414" y1="21498" x2="73448" y2="11401"/>
                        <a14:foregroundMark x1="73448" y1="11401" x2="91034" y2="34853"/>
                        <a14:foregroundMark x1="91034" y1="34853" x2="91034" y2="34853"/>
                        <a14:foregroundMark x1="38276" y1="16938" x2="48621" y2="24430"/>
                        <a14:foregroundMark x1="55172" y1="8469" x2="56207" y2="18893"/>
                        <a14:foregroundMark x1="71034" y1="6515" x2="66207" y2="19544"/>
                        <a14:foregroundMark x1="76207" y1="23453" x2="93103" y2="21498"/>
                        <a14:foregroundMark x1="78276" y1="32573" x2="98276" y2="31596"/>
                        <a14:foregroundMark x1="58276" y1="52443" x2="57241" y2="58306"/>
                        <a14:foregroundMark x1="13793" y1="41042" x2="12069" y2="67752"/>
                        <a14:foregroundMark x1="12069" y1="67752" x2="50345" y2="92182"/>
                        <a14:foregroundMark x1="50345" y1="92182" x2="70345" y2="91205"/>
                        <a14:foregroundMark x1="46207" y1="90228" x2="18621" y2="90879"/>
                        <a14:foregroundMark x1="18621" y1="90879" x2="18621" y2="90879"/>
                        <a14:foregroundMark x1="42414" y1="92508" x2="16552" y2="93811"/>
                        <a14:foregroundMark x1="17586" y1="91205" x2="22414" y2="92508"/>
                        <a14:foregroundMark x1="28621" y1="91857" x2="10690" y2="92508"/>
                        <a14:foregroundMark x1="29655" y1="33550" x2="27931" y2="59935"/>
                      </a14:backgroundRemoval>
                    </a14:imgEffect>
                  </a14:imgLayer>
                </a14:imgProps>
              </a:ext>
            </a:extLst>
          </a:blip>
          <a:stretch>
            <a:fillRect/>
          </a:stretch>
        </p:blipFill>
        <p:spPr>
          <a:xfrm>
            <a:off x="455739" y="4447506"/>
            <a:ext cx="1803142" cy="1908843"/>
          </a:xfrm>
          <a:prstGeom prst="rect">
            <a:avLst/>
          </a:prstGeom>
        </p:spPr>
      </p:pic>
    </p:spTree>
    <p:extLst>
      <p:ext uri="{BB962C8B-B14F-4D97-AF65-F5344CB8AC3E}">
        <p14:creationId xmlns:p14="http://schemas.microsoft.com/office/powerpoint/2010/main" val="497156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33636-1904-9FB4-5094-4080ACB2A538}"/>
              </a:ext>
            </a:extLst>
          </p:cNvPr>
          <p:cNvSpPr>
            <a:spLocks noGrp="1"/>
          </p:cNvSpPr>
          <p:nvPr>
            <p:ph type="title"/>
          </p:nvPr>
        </p:nvSpPr>
        <p:spPr/>
        <p:txBody>
          <a:bodyPr/>
          <a:lstStyle/>
          <a:p>
            <a:r>
              <a:rPr lang="fr-FR">
                <a:solidFill>
                  <a:srgbClr val="003593"/>
                </a:solidFill>
              </a:rPr>
              <a:t>Logements étudiants et période estivale</a:t>
            </a:r>
          </a:p>
        </p:txBody>
      </p:sp>
    </p:spTree>
    <p:extLst>
      <p:ext uri="{BB962C8B-B14F-4D97-AF65-F5344CB8AC3E}">
        <p14:creationId xmlns:p14="http://schemas.microsoft.com/office/powerpoint/2010/main" val="252117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8F5C05-38E2-D71A-9395-4607D19F279F}"/>
              </a:ext>
            </a:extLst>
          </p:cNvPr>
          <p:cNvSpPr>
            <a:spLocks noGrp="1"/>
          </p:cNvSpPr>
          <p:nvPr>
            <p:ph type="title"/>
          </p:nvPr>
        </p:nvSpPr>
        <p:spPr/>
        <p:txBody>
          <a:bodyPr/>
          <a:lstStyle/>
          <a:p>
            <a:r>
              <a:rPr lang="fr-FR"/>
              <a:t>Lancement de la campagne 2026 pour les logements étudiants</a:t>
            </a:r>
          </a:p>
        </p:txBody>
      </p:sp>
      <p:sp>
        <p:nvSpPr>
          <p:cNvPr id="7" name="Espace réservé du numéro de diapositive 6">
            <a:extLst>
              <a:ext uri="{FF2B5EF4-FFF2-40B4-BE49-F238E27FC236}">
                <a16:creationId xmlns:a16="http://schemas.microsoft.com/office/drawing/2014/main" id="{A422C642-A8A3-C26A-DF72-9A8168060453}"/>
              </a:ext>
            </a:extLst>
          </p:cNvPr>
          <p:cNvSpPr>
            <a:spLocks noGrp="1"/>
          </p:cNvSpPr>
          <p:nvPr>
            <p:ph type="sldNum" sz="quarter" idx="4"/>
          </p:nvPr>
        </p:nvSpPr>
        <p:spPr/>
        <p:txBody>
          <a:bodyPr/>
          <a:lstStyle/>
          <a:p>
            <a:endParaRPr lang="fr-FR" dirty="0"/>
          </a:p>
        </p:txBody>
      </p:sp>
      <p:sp>
        <p:nvSpPr>
          <p:cNvPr id="10" name="TextBox 28">
            <a:extLst>
              <a:ext uri="{FF2B5EF4-FFF2-40B4-BE49-F238E27FC236}">
                <a16:creationId xmlns:a16="http://schemas.microsoft.com/office/drawing/2014/main" id="{70EBCFE3-036A-A157-A76C-B225247997F9}"/>
              </a:ext>
            </a:extLst>
          </p:cNvPr>
          <p:cNvSpPr txBox="1"/>
          <p:nvPr/>
        </p:nvSpPr>
        <p:spPr>
          <a:xfrm>
            <a:off x="838199" y="3949384"/>
            <a:ext cx="6982097" cy="545021"/>
          </a:xfrm>
          <a:prstGeom prst="rect">
            <a:avLst/>
          </a:prstGeom>
        </p:spPr>
        <p:txBody>
          <a:bodyPr wrap="square" lIns="0" tIns="0" rIns="0" bIns="0" rtlCol="0" anchor="t">
            <a:spAutoFit/>
          </a:bodyPr>
          <a:lstStyle/>
          <a:p>
            <a:pPr algn="just">
              <a:lnSpc>
                <a:spcPts val="2239"/>
              </a:lnSpc>
            </a:pPr>
            <a:r>
              <a:rPr lang="fr-FR" sz="1599">
                <a:ea typeface="Roboto Light" panose="02000000000000000000" pitchFamily="2" charset="0"/>
                <a:cs typeface="Roboto Light" panose="02000000000000000000" pitchFamily="2" charset="0"/>
              </a:rPr>
              <a:t>Cette année, la téléprocédure sur caf.fr et sur l’application mobile a lieu du 06 mai 2026 au 27 juillet 2026.</a:t>
            </a:r>
          </a:p>
        </p:txBody>
      </p:sp>
      <p:sp>
        <p:nvSpPr>
          <p:cNvPr id="11" name="TextBox 28">
            <a:extLst>
              <a:ext uri="{FF2B5EF4-FFF2-40B4-BE49-F238E27FC236}">
                <a16:creationId xmlns:a16="http://schemas.microsoft.com/office/drawing/2014/main" id="{6A42353B-91E8-F62B-9353-12FF8084046B}"/>
              </a:ext>
            </a:extLst>
          </p:cNvPr>
          <p:cNvSpPr txBox="1"/>
          <p:nvPr/>
        </p:nvSpPr>
        <p:spPr>
          <a:xfrm>
            <a:off x="838200" y="1596040"/>
            <a:ext cx="6982097" cy="2237792"/>
          </a:xfrm>
          <a:prstGeom prst="rect">
            <a:avLst/>
          </a:prstGeom>
        </p:spPr>
        <p:txBody>
          <a:bodyPr wrap="square" lIns="0" tIns="0" rIns="0" bIns="0" rtlCol="0" anchor="t">
            <a:spAutoFit/>
          </a:bodyPr>
          <a:lstStyle/>
          <a:p>
            <a:pPr algn="just">
              <a:lnSpc>
                <a:spcPts val="2239"/>
              </a:lnSpc>
            </a:pPr>
            <a:r>
              <a:rPr lang="fr-FR" sz="1599">
                <a:ea typeface="Roboto Light" panose="02000000000000000000" pitchFamily="2" charset="0"/>
                <a:cs typeface="Roboto Light" panose="02000000000000000000" pitchFamily="2" charset="0"/>
              </a:rPr>
              <a:t>Comme chaque année, les étudiants bénéficiaires d’une aide au logement (y compris les étudiants salariés) doivent nous indiquer s’ils conservent, ou pas, leur logement durant l’été et s’ils continuent de payer un loyer. </a:t>
            </a:r>
          </a:p>
          <a:p>
            <a:pPr algn="just">
              <a:lnSpc>
                <a:spcPts val="2239"/>
              </a:lnSpc>
            </a:pPr>
            <a:endParaRPr lang="fr-FR" sz="1599">
              <a:ea typeface="Roboto Light" panose="02000000000000000000" pitchFamily="2" charset="0"/>
              <a:cs typeface="Roboto Light" panose="02000000000000000000" pitchFamily="2" charset="0"/>
            </a:endParaRPr>
          </a:p>
          <a:p>
            <a:pPr algn="just">
              <a:lnSpc>
                <a:spcPts val="2239"/>
              </a:lnSpc>
            </a:pPr>
            <a:r>
              <a:rPr lang="fr-FR" sz="1599">
                <a:ea typeface="Roboto Light" panose="02000000000000000000" pitchFamily="2" charset="0"/>
                <a:cs typeface="Roboto Light" panose="02000000000000000000" pitchFamily="2" charset="0"/>
              </a:rPr>
              <a:t>Cette démarche est obligatoire afin de maintenir l’étude des droits durant la période estivale, pour les étudiants qui remplissent toutes les conditions d’accès au droit, qui conservent leur logement et qui continuent de payer un loyer au cours de cette période.</a:t>
            </a:r>
          </a:p>
        </p:txBody>
      </p:sp>
      <p:pic>
        <p:nvPicPr>
          <p:cNvPr id="12" name="Image 11">
            <a:extLst>
              <a:ext uri="{FF2B5EF4-FFF2-40B4-BE49-F238E27FC236}">
                <a16:creationId xmlns:a16="http://schemas.microsoft.com/office/drawing/2014/main" id="{91ADA3A4-0A76-DDD0-41AF-099B447FADCC}"/>
              </a:ext>
            </a:extLst>
          </p:cNvPr>
          <p:cNvPicPr>
            <a:picLocks noChangeAspect="1"/>
          </p:cNvPicPr>
          <p:nvPr/>
        </p:nvPicPr>
        <p:blipFill>
          <a:blip r:embed="rId2"/>
          <a:stretch>
            <a:fillRect/>
          </a:stretch>
        </p:blipFill>
        <p:spPr>
          <a:xfrm>
            <a:off x="8264434" y="1335041"/>
            <a:ext cx="3526429" cy="4784906"/>
          </a:xfrm>
          <a:prstGeom prst="rect">
            <a:avLst/>
          </a:prstGeom>
          <a:effectLst>
            <a:outerShdw blurRad="63500" sx="102000" sy="102000" algn="ctr" rotWithShape="0">
              <a:prstClr val="black">
                <a:alpha val="40000"/>
              </a:prstClr>
            </a:outerShdw>
          </a:effectLst>
        </p:spPr>
      </p:pic>
      <p:sp>
        <p:nvSpPr>
          <p:cNvPr id="13" name="TextBox 28">
            <a:extLst>
              <a:ext uri="{FF2B5EF4-FFF2-40B4-BE49-F238E27FC236}">
                <a16:creationId xmlns:a16="http://schemas.microsoft.com/office/drawing/2014/main" id="{C2273597-770B-397F-6322-B1068771147F}"/>
              </a:ext>
            </a:extLst>
          </p:cNvPr>
          <p:cNvSpPr txBox="1"/>
          <p:nvPr/>
        </p:nvSpPr>
        <p:spPr>
          <a:xfrm>
            <a:off x="838199" y="4638112"/>
            <a:ext cx="6982097" cy="1109278"/>
          </a:xfrm>
          <a:prstGeom prst="rect">
            <a:avLst/>
          </a:prstGeom>
        </p:spPr>
        <p:txBody>
          <a:bodyPr wrap="square" lIns="0" tIns="0" rIns="0" bIns="0" rtlCol="0" anchor="t">
            <a:spAutoFit/>
          </a:bodyPr>
          <a:lstStyle/>
          <a:p>
            <a:pPr algn="just">
              <a:lnSpc>
                <a:spcPts val="2239"/>
              </a:lnSpc>
            </a:pPr>
            <a:r>
              <a:rPr lang="fr-FR" sz="1599" dirty="0">
                <a:ea typeface="Roboto Light" panose="02000000000000000000" pitchFamily="2" charset="0"/>
                <a:cs typeface="Roboto Light" panose="02000000000000000000" pitchFamily="2" charset="0"/>
              </a:rPr>
              <a:t>En l’absence de démarche de la part de l’allocataire, ses droits au logement seront suspendus à compter de juillet 2026.</a:t>
            </a:r>
          </a:p>
          <a:p>
            <a:pPr algn="just">
              <a:lnSpc>
                <a:spcPts val="2239"/>
              </a:lnSpc>
            </a:pPr>
            <a:endParaRPr lang="fr-FR" sz="1599" dirty="0">
              <a:ea typeface="Roboto Light" panose="02000000000000000000" pitchFamily="2" charset="0"/>
              <a:cs typeface="Roboto Light" panose="02000000000000000000" pitchFamily="2" charset="0"/>
            </a:endParaRPr>
          </a:p>
          <a:p>
            <a:pPr algn="just">
              <a:lnSpc>
                <a:spcPts val="2239"/>
              </a:lnSpc>
            </a:pPr>
            <a:endParaRPr lang="fr-FR" sz="1599" dirty="0">
              <a:ea typeface="Roboto Light" panose="02000000000000000000" pitchFamily="2" charset="0"/>
              <a:cs typeface="Roboto Light" panose="02000000000000000000" pitchFamily="2" charset="0"/>
            </a:endParaRPr>
          </a:p>
        </p:txBody>
      </p:sp>
      <p:pic>
        <p:nvPicPr>
          <p:cNvPr id="5" name="Graphique 4">
            <a:extLst>
              <a:ext uri="{FF2B5EF4-FFF2-40B4-BE49-F238E27FC236}">
                <a16:creationId xmlns:a16="http://schemas.microsoft.com/office/drawing/2014/main" id="{D56336B4-8D33-D55B-D958-5B789EC6E160}"/>
              </a:ext>
            </a:extLst>
          </p:cNvPr>
          <p:cNvPicPr>
            <a:picLocks noChangeAspect="1"/>
          </p:cNvPicPr>
          <p:nvPr/>
        </p:nvPicPr>
        <p:blipFill>
          <a:blip>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605342" y="5614415"/>
            <a:ext cx="986716" cy="867639"/>
          </a:xfrm>
          <a:prstGeom prst="rect">
            <a:avLst/>
          </a:prstGeom>
        </p:spPr>
      </p:pic>
      <p:sp>
        <p:nvSpPr>
          <p:cNvPr id="6" name="ZoneTexte 5">
            <a:extLst>
              <a:ext uri="{FF2B5EF4-FFF2-40B4-BE49-F238E27FC236}">
                <a16:creationId xmlns:a16="http://schemas.microsoft.com/office/drawing/2014/main" id="{CC7CB68C-F3F1-7464-92E4-7D94EC3FA6DF}"/>
              </a:ext>
            </a:extLst>
          </p:cNvPr>
          <p:cNvSpPr txBox="1"/>
          <p:nvPr/>
        </p:nvSpPr>
        <p:spPr>
          <a:xfrm>
            <a:off x="1803339" y="5678902"/>
            <a:ext cx="6016957" cy="523220"/>
          </a:xfrm>
          <a:prstGeom prst="rect">
            <a:avLst/>
          </a:prstGeom>
          <a:noFill/>
        </p:spPr>
        <p:txBody>
          <a:bodyPr wrap="square" rtlCol="0">
            <a:spAutoFit/>
          </a:bodyPr>
          <a:lstStyle/>
          <a:p>
            <a:r>
              <a:rPr lang="fr-FR" sz="1400" i="1" dirty="0"/>
              <a:t>La téléprocédure présente un incident technique de façon aléatoire, nous invitons les étudiants à renouveler leur démarche ultérieurement.</a:t>
            </a:r>
          </a:p>
        </p:txBody>
      </p:sp>
    </p:spTree>
    <p:extLst>
      <p:ext uri="{BB962C8B-B14F-4D97-AF65-F5344CB8AC3E}">
        <p14:creationId xmlns:p14="http://schemas.microsoft.com/office/powerpoint/2010/main" val="1934999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2985E473-9D13-812F-B929-E15690291C01}"/>
              </a:ext>
            </a:extLst>
          </p:cNvPr>
          <p:cNvGraphicFramePr>
            <a:graphicFrameLocks noGrp="1"/>
          </p:cNvGraphicFramePr>
          <p:nvPr>
            <p:extLst>
              <p:ext uri="{D42A27DB-BD31-4B8C-83A1-F6EECF244321}">
                <p14:modId xmlns:p14="http://schemas.microsoft.com/office/powerpoint/2010/main" val="801850668"/>
              </p:ext>
            </p:extLst>
          </p:nvPr>
        </p:nvGraphicFramePr>
        <p:xfrm>
          <a:off x="2047876" y="2"/>
          <a:ext cx="10144126" cy="6867048"/>
        </p:xfrm>
        <a:graphic>
          <a:graphicData uri="http://schemas.openxmlformats.org/drawingml/2006/table">
            <a:tbl>
              <a:tblPr firstRow="1" bandRow="1">
                <a:tableStyleId>{5940675A-B579-460E-94D1-54222C63F5DA}</a:tableStyleId>
              </a:tblPr>
              <a:tblGrid>
                <a:gridCol w="1121523">
                  <a:extLst>
                    <a:ext uri="{9D8B030D-6E8A-4147-A177-3AD203B41FA5}">
                      <a16:colId xmlns:a16="http://schemas.microsoft.com/office/drawing/2014/main" val="56144022"/>
                    </a:ext>
                  </a:extLst>
                </a:gridCol>
                <a:gridCol w="1391938">
                  <a:extLst>
                    <a:ext uri="{9D8B030D-6E8A-4147-A177-3AD203B41FA5}">
                      <a16:colId xmlns:a16="http://schemas.microsoft.com/office/drawing/2014/main" val="3713514650"/>
                    </a:ext>
                  </a:extLst>
                </a:gridCol>
                <a:gridCol w="1526133">
                  <a:extLst>
                    <a:ext uri="{9D8B030D-6E8A-4147-A177-3AD203B41FA5}">
                      <a16:colId xmlns:a16="http://schemas.microsoft.com/office/drawing/2014/main" val="1034480125"/>
                    </a:ext>
                  </a:extLst>
                </a:gridCol>
                <a:gridCol w="1526133">
                  <a:extLst>
                    <a:ext uri="{9D8B030D-6E8A-4147-A177-3AD203B41FA5}">
                      <a16:colId xmlns:a16="http://schemas.microsoft.com/office/drawing/2014/main" val="2748838266"/>
                    </a:ext>
                  </a:extLst>
                </a:gridCol>
                <a:gridCol w="1526133">
                  <a:extLst>
                    <a:ext uri="{9D8B030D-6E8A-4147-A177-3AD203B41FA5}">
                      <a16:colId xmlns:a16="http://schemas.microsoft.com/office/drawing/2014/main" val="4227568801"/>
                    </a:ext>
                  </a:extLst>
                </a:gridCol>
                <a:gridCol w="1526133">
                  <a:extLst>
                    <a:ext uri="{9D8B030D-6E8A-4147-A177-3AD203B41FA5}">
                      <a16:colId xmlns:a16="http://schemas.microsoft.com/office/drawing/2014/main" val="1479021105"/>
                    </a:ext>
                  </a:extLst>
                </a:gridCol>
                <a:gridCol w="1526133">
                  <a:extLst>
                    <a:ext uri="{9D8B030D-6E8A-4147-A177-3AD203B41FA5}">
                      <a16:colId xmlns:a16="http://schemas.microsoft.com/office/drawing/2014/main" val="1794700569"/>
                    </a:ext>
                  </a:extLst>
                </a:gridCol>
              </a:tblGrid>
              <a:tr h="524105">
                <a:tc>
                  <a:txBody>
                    <a:bodyPr/>
                    <a:lstStyle/>
                    <a:p>
                      <a:pPr>
                        <a:lnSpc>
                          <a:spcPct val="100000"/>
                        </a:lnSpc>
                      </a:pPr>
                      <a:endParaRPr lang="fr-FR" sz="1200" noProof="0">
                        <a:latin typeface="Aptos" panose="020B0004020202020204" pitchFamily="34" charset="0"/>
                      </a:endParaRPr>
                    </a:p>
                  </a:txBody>
                  <a:tcPr>
                    <a:lnL w="12700" cmpd="sng">
                      <a:noFill/>
                    </a:lnL>
                    <a:lnR w="12700" cap="flat" cmpd="sng" algn="ctr">
                      <a:solidFill>
                        <a:srgbClr val="0093C4"/>
                      </a:solidFill>
                      <a:prstDash val="lgDash"/>
                      <a:round/>
                      <a:headEnd type="none" w="med" len="med"/>
                      <a:tailEnd type="none" w="med" len="med"/>
                    </a:lnR>
                    <a:lnT w="12700" cmpd="sng">
                      <a:noFill/>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fr-FR" sz="1200" b="1" noProof="0">
                          <a:latin typeface="Aptos" panose="020B0004020202020204" pitchFamily="34" charset="0"/>
                        </a:rPr>
                        <a:t>Mai</a:t>
                      </a: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mpd="sng">
                      <a:noFill/>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fr-FR" sz="1200" b="1" noProof="0">
                          <a:latin typeface="Aptos" panose="020B0004020202020204" pitchFamily="34" charset="0"/>
                        </a:rPr>
                        <a:t>Juin</a:t>
                      </a: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mpd="sng">
                      <a:noFill/>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fr-FR" sz="1200" b="1" noProof="0">
                          <a:latin typeface="Aptos" panose="020B0004020202020204" pitchFamily="34" charset="0"/>
                        </a:rPr>
                        <a:t>Juillet</a:t>
                      </a: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mpd="sng">
                      <a:noFill/>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fr-FR" sz="1200" b="1" noProof="0">
                          <a:latin typeface="Aptos" panose="020B0004020202020204" pitchFamily="34" charset="0"/>
                        </a:rPr>
                        <a:t>Août</a:t>
                      </a: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mpd="sng">
                      <a:noFill/>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fr-FR" sz="1200" b="1" noProof="0">
                          <a:latin typeface="Aptos" panose="020B0004020202020204" pitchFamily="34" charset="0"/>
                        </a:rPr>
                        <a:t>Septembre</a:t>
                      </a: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mpd="sng">
                      <a:noFill/>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fr-FR" sz="1200" b="1" noProof="0">
                          <a:latin typeface="Aptos" panose="020B0004020202020204" pitchFamily="34" charset="0"/>
                        </a:rPr>
                        <a:t>Octobre</a:t>
                      </a:r>
                    </a:p>
                  </a:txBody>
                  <a:tcPr anchor="ctr">
                    <a:lnL w="12700" cap="flat" cmpd="sng" algn="ctr">
                      <a:solidFill>
                        <a:srgbClr val="0093C4"/>
                      </a:solidFill>
                      <a:prstDash val="lgDash"/>
                      <a:round/>
                      <a:headEnd type="none" w="med" len="med"/>
                      <a:tailEnd type="none" w="med" len="med"/>
                    </a:lnL>
                    <a:lnR w="12700" cmpd="sng">
                      <a:noFill/>
                    </a:lnR>
                    <a:lnT w="12700" cmpd="sng">
                      <a:noFill/>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3322378"/>
                  </a:ext>
                </a:extLst>
              </a:tr>
              <a:tr h="1175680">
                <a:tc>
                  <a:txBody>
                    <a:bodyPr/>
                    <a:lstStyle/>
                    <a:p>
                      <a:pPr algn="l">
                        <a:lnSpc>
                          <a:spcPct val="100000"/>
                        </a:lnSpc>
                      </a:pPr>
                      <a:r>
                        <a:rPr lang="fr-FR" sz="900" b="1" noProof="0">
                          <a:solidFill>
                            <a:srgbClr val="000000"/>
                          </a:solidFill>
                          <a:latin typeface="Aptos" panose="020B0004020202020204" pitchFamily="34" charset="0"/>
                        </a:rPr>
                        <a:t>Situation 1 :</a:t>
                      </a:r>
                    </a:p>
                    <a:p>
                      <a:pPr algn="l">
                        <a:lnSpc>
                          <a:spcPct val="100000"/>
                        </a:lnSpc>
                      </a:pPr>
                      <a:endParaRPr lang="fr-FR" sz="900" b="1" noProof="0">
                        <a:solidFill>
                          <a:srgbClr val="000000"/>
                        </a:solidFill>
                        <a:latin typeface="Aptos" panose="020B0004020202020204" pitchFamily="34" charset="0"/>
                      </a:endParaRPr>
                    </a:p>
                    <a:p>
                      <a:pPr algn="l">
                        <a:lnSpc>
                          <a:spcPct val="100000"/>
                        </a:lnSpc>
                      </a:pPr>
                      <a:r>
                        <a:rPr lang="fr-FR" sz="900" noProof="0">
                          <a:solidFill>
                            <a:srgbClr val="000000"/>
                          </a:solidFill>
                          <a:latin typeface="Aptos" panose="020B0004020202020204" pitchFamily="34" charset="0"/>
                        </a:rPr>
                        <a:t>L’étudiant reste dans son logement et paye son loyer pendant l’été</a:t>
                      </a:r>
                    </a:p>
                    <a:p>
                      <a:pPr algn="l">
                        <a:lnSpc>
                          <a:spcPct val="100000"/>
                        </a:lnSpc>
                      </a:pPr>
                      <a:endParaRPr lang="fr-FR" sz="900" noProof="0">
                        <a:solidFill>
                          <a:srgbClr val="000000"/>
                        </a:solidFill>
                        <a:latin typeface="Aptos" panose="020B0004020202020204" pitchFamily="34" charset="0"/>
                      </a:endParaRPr>
                    </a:p>
                  </a:txBody>
                  <a:tcPr anchor="ctr">
                    <a:lnL w="12700" cmpd="sng">
                      <a:noFill/>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mpd="sng">
                      <a:noFill/>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4273791"/>
                  </a:ext>
                </a:extLst>
              </a:tr>
              <a:tr h="1188543">
                <a:tc>
                  <a:txBody>
                    <a:bodyPr/>
                    <a:lstStyle/>
                    <a:p>
                      <a:pPr algn="l">
                        <a:lnSpc>
                          <a:spcPct val="100000"/>
                        </a:lnSpc>
                      </a:pPr>
                      <a:r>
                        <a:rPr lang="fr-FR" sz="900" b="1" noProof="0">
                          <a:solidFill>
                            <a:srgbClr val="000000"/>
                          </a:solidFill>
                          <a:latin typeface="Aptos" panose="020B0004020202020204" pitchFamily="34" charset="0"/>
                        </a:rPr>
                        <a:t>Situation 2 :</a:t>
                      </a:r>
                    </a:p>
                    <a:p>
                      <a:pPr algn="l">
                        <a:lnSpc>
                          <a:spcPct val="100000"/>
                        </a:lnSpc>
                      </a:pPr>
                      <a:endParaRPr lang="fr-FR" sz="900" b="1" noProof="0">
                        <a:solidFill>
                          <a:srgbClr val="000000"/>
                        </a:solidFill>
                        <a:latin typeface="Aptos" panose="020B0004020202020204" pitchFamily="34" charset="0"/>
                      </a:endParaRPr>
                    </a:p>
                    <a:p>
                      <a:pPr algn="l">
                        <a:lnSpc>
                          <a:spcPct val="100000"/>
                        </a:lnSpc>
                      </a:pPr>
                      <a:r>
                        <a:rPr lang="fr-FR" sz="900" noProof="0">
                          <a:solidFill>
                            <a:srgbClr val="000000"/>
                          </a:solidFill>
                          <a:latin typeface="Aptos" panose="020B0004020202020204" pitchFamily="34" charset="0"/>
                        </a:rPr>
                        <a:t>L’étudiant garde son logement mais il ne paie pas de loyer pendant l’été</a:t>
                      </a:r>
                    </a:p>
                  </a:txBody>
                  <a:tcPr anchor="ctr">
                    <a:lnL w="12700" cmpd="sng">
                      <a:noFill/>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mpd="sng">
                      <a:noFill/>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1080239"/>
                  </a:ext>
                </a:extLst>
              </a:tr>
              <a:tr h="1356553">
                <a:tc>
                  <a:txBody>
                    <a:bodyPr/>
                    <a:lstStyle/>
                    <a:p>
                      <a:pPr algn="l">
                        <a:lnSpc>
                          <a:spcPct val="100000"/>
                        </a:lnSpc>
                      </a:pPr>
                      <a:r>
                        <a:rPr lang="fr-FR" sz="900" b="1" noProof="0">
                          <a:solidFill>
                            <a:srgbClr val="000000"/>
                          </a:solidFill>
                          <a:latin typeface="Aptos" panose="020B0004020202020204" pitchFamily="34" charset="0"/>
                        </a:rPr>
                        <a:t>Situation 3 :</a:t>
                      </a:r>
                    </a:p>
                    <a:p>
                      <a:pPr algn="l">
                        <a:lnSpc>
                          <a:spcPct val="100000"/>
                        </a:lnSpc>
                      </a:pPr>
                      <a:endParaRPr lang="fr-FR" sz="900" b="1" noProof="0">
                        <a:solidFill>
                          <a:srgbClr val="000000"/>
                        </a:solidFill>
                        <a:latin typeface="Aptos" panose="020B0004020202020204" pitchFamily="34" charset="0"/>
                      </a:endParaRPr>
                    </a:p>
                    <a:p>
                      <a:pPr algn="l">
                        <a:lnSpc>
                          <a:spcPct val="100000"/>
                        </a:lnSpc>
                      </a:pPr>
                      <a:r>
                        <a:rPr lang="fr-FR" sz="900" noProof="0">
                          <a:solidFill>
                            <a:srgbClr val="000000"/>
                          </a:solidFill>
                          <a:latin typeface="Aptos" panose="020B0004020202020204" pitchFamily="34" charset="0"/>
                        </a:rPr>
                        <a:t>L’étudiant rend son logement et paie le loyer pour la totalité du mois de son départ</a:t>
                      </a:r>
                    </a:p>
                  </a:txBody>
                  <a:tcPr anchor="ctr">
                    <a:lnL w="12700" cmpd="sng">
                      <a:noFill/>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p>
                      <a:pPr algn="ctr">
                        <a:lnSpc>
                          <a:spcPct val="100000"/>
                        </a:lnSpc>
                      </a:pPr>
                      <a:endParaRPr lang="fr-FR" sz="1200" noProof="0">
                        <a:latin typeface="Aptos" panose="020B0004020202020204" pitchFamily="34" charset="0"/>
                      </a:endParaRPr>
                    </a:p>
                    <a:p>
                      <a:pPr algn="ctr">
                        <a:lnSpc>
                          <a:spcPct val="100000"/>
                        </a:lnSpc>
                      </a:pPr>
                      <a:endParaRPr lang="fr-FR" sz="1200" noProof="0">
                        <a:latin typeface="Aptos" panose="020B0004020202020204" pitchFamily="34" charset="0"/>
                      </a:endParaRPr>
                    </a:p>
                    <a:p>
                      <a:pPr algn="ctr">
                        <a:lnSpc>
                          <a:spcPct val="100000"/>
                        </a:lnSpc>
                      </a:pPr>
                      <a:endParaRPr lang="fr-FR" sz="1200" noProof="0">
                        <a:latin typeface="Aptos" panose="020B0004020202020204" pitchFamily="34" charset="0"/>
                      </a:endParaRPr>
                    </a:p>
                    <a:p>
                      <a:pPr algn="ctr">
                        <a:lnSpc>
                          <a:spcPct val="100000"/>
                        </a:lnSpc>
                      </a:pPr>
                      <a:endParaRPr lang="fr-FR" sz="1200" noProof="0">
                        <a:latin typeface="Aptos" panose="020B0004020202020204" pitchFamily="34" charset="0"/>
                      </a:endParaRPr>
                    </a:p>
                    <a:p>
                      <a:pPr algn="ctr">
                        <a:lnSpc>
                          <a:spcPct val="100000"/>
                        </a:lnSpc>
                      </a:pPr>
                      <a:endParaRPr lang="fr-FR" sz="1200" noProof="0">
                        <a:latin typeface="Aptos" panose="020B0004020202020204" pitchFamily="34" charset="0"/>
                      </a:endParaRPr>
                    </a:p>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mpd="sng">
                      <a:noFill/>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319751"/>
                  </a:ext>
                </a:extLst>
              </a:tr>
              <a:tr h="1197954">
                <a:tc>
                  <a:txBody>
                    <a:bodyPr/>
                    <a:lstStyle/>
                    <a:p>
                      <a:pPr algn="l">
                        <a:lnSpc>
                          <a:spcPct val="100000"/>
                        </a:lnSpc>
                      </a:pPr>
                      <a:r>
                        <a:rPr lang="fr-FR" sz="900" b="1" noProof="0">
                          <a:solidFill>
                            <a:srgbClr val="000000"/>
                          </a:solidFill>
                          <a:latin typeface="Aptos" panose="020B0004020202020204" pitchFamily="34" charset="0"/>
                        </a:rPr>
                        <a:t>Situation 4 :</a:t>
                      </a:r>
                    </a:p>
                    <a:p>
                      <a:pPr algn="l">
                        <a:lnSpc>
                          <a:spcPct val="100000"/>
                        </a:lnSpc>
                      </a:pPr>
                      <a:endParaRPr lang="fr-FR" sz="900" b="1" noProof="0">
                        <a:solidFill>
                          <a:srgbClr val="000000"/>
                        </a:solidFill>
                        <a:latin typeface="Aptos" panose="020B0004020202020204" pitchFamily="34" charset="0"/>
                      </a:endParaRPr>
                    </a:p>
                    <a:p>
                      <a:pPr algn="l">
                        <a:lnSpc>
                          <a:spcPct val="100000"/>
                        </a:lnSpc>
                      </a:pPr>
                      <a:r>
                        <a:rPr lang="fr-FR" sz="900" noProof="0">
                          <a:solidFill>
                            <a:srgbClr val="000000"/>
                          </a:solidFill>
                          <a:latin typeface="Aptos" panose="020B0004020202020204" pitchFamily="34" charset="0"/>
                        </a:rPr>
                        <a:t>L’étudiant rend son logement et ne paie pas le loyer pour la totalité du mois de son départ</a:t>
                      </a:r>
                    </a:p>
                  </a:txBody>
                  <a:tcPr anchor="ctr">
                    <a:lnL w="12700" cmpd="sng">
                      <a:noFill/>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mpd="sng">
                      <a:noFill/>
                    </a:lnR>
                    <a:lnT w="12700" cap="flat" cmpd="sng" algn="ctr">
                      <a:solidFill>
                        <a:srgbClr val="0093C4"/>
                      </a:solidFill>
                      <a:prstDash val="lgDash"/>
                      <a:round/>
                      <a:headEnd type="none" w="med" len="med"/>
                      <a:tailEnd type="none" w="med" len="med"/>
                    </a:lnT>
                    <a:lnB w="12700" cap="flat" cmpd="sng" algn="ctr">
                      <a:solidFill>
                        <a:srgbClr val="0093C4"/>
                      </a:solid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6756610"/>
                  </a:ext>
                </a:extLst>
              </a:tr>
              <a:tr h="1396126">
                <a:tc>
                  <a:txBody>
                    <a:bodyPr/>
                    <a:lstStyle/>
                    <a:p>
                      <a:pPr algn="l">
                        <a:lnSpc>
                          <a:spcPct val="100000"/>
                        </a:lnSpc>
                      </a:pPr>
                      <a:r>
                        <a:rPr lang="fr-FR" sz="900" b="1" noProof="0">
                          <a:latin typeface="Aptos" panose="020B0004020202020204" pitchFamily="34" charset="0"/>
                        </a:rPr>
                        <a:t>Situation 5 : </a:t>
                      </a:r>
                    </a:p>
                    <a:p>
                      <a:pPr algn="l">
                        <a:lnSpc>
                          <a:spcPct val="100000"/>
                        </a:lnSpc>
                      </a:pPr>
                      <a:endParaRPr lang="fr-FR" sz="900" b="1" noProof="0">
                        <a:latin typeface="Aptos" panose="020B0004020202020204" pitchFamily="34" charset="0"/>
                      </a:endParaRPr>
                    </a:p>
                    <a:p>
                      <a:pPr algn="l">
                        <a:lnSpc>
                          <a:spcPct val="100000"/>
                        </a:lnSpc>
                      </a:pPr>
                      <a:r>
                        <a:rPr lang="fr-FR" sz="900" noProof="0">
                          <a:solidFill>
                            <a:srgbClr val="000000"/>
                          </a:solidFill>
                          <a:latin typeface="Aptos" panose="020B0004020202020204" pitchFamily="34" charset="0"/>
                        </a:rPr>
                        <a:t>L’étudiant reste dans son logement et paye son loyer pendant l’été </a:t>
                      </a:r>
                      <a:r>
                        <a:rPr lang="fr-FR" sz="900" b="1" noProof="0">
                          <a:solidFill>
                            <a:srgbClr val="000000"/>
                          </a:solidFill>
                          <a:latin typeface="Aptos" panose="020B0004020202020204" pitchFamily="34" charset="0"/>
                        </a:rPr>
                        <a:t>MAIS</a:t>
                      </a:r>
                      <a:r>
                        <a:rPr lang="fr-FR" sz="900" noProof="0">
                          <a:solidFill>
                            <a:srgbClr val="000000"/>
                          </a:solidFill>
                          <a:latin typeface="Aptos" panose="020B0004020202020204" pitchFamily="34" charset="0"/>
                        </a:rPr>
                        <a:t> il oublie de le déclarer</a:t>
                      </a:r>
                    </a:p>
                  </a:txBody>
                  <a:tcPr anchor="ctr">
                    <a:lnL w="12700" cmpd="sng">
                      <a:noFill/>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ap="flat" cmpd="sng" algn="ctr">
                      <a:solidFill>
                        <a:srgbClr val="0093C4"/>
                      </a:solidFill>
                      <a:prstDash val="lgDash"/>
                      <a:round/>
                      <a:headEnd type="none" w="med" len="med"/>
                      <a:tailEnd type="none" w="med" len="med"/>
                    </a:lnR>
                    <a:lnT w="12700" cap="flat" cmpd="sng" algn="ctr">
                      <a:solidFill>
                        <a:srgbClr val="0093C4"/>
                      </a:solidFill>
                      <a:prstDash val="lg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endParaRPr lang="fr-FR" sz="1200" noProof="0">
                        <a:latin typeface="Aptos" panose="020B0004020202020204" pitchFamily="34" charset="0"/>
                      </a:endParaRPr>
                    </a:p>
                  </a:txBody>
                  <a:tcPr anchor="ctr">
                    <a:lnL w="12700" cap="flat" cmpd="sng" algn="ctr">
                      <a:solidFill>
                        <a:srgbClr val="0093C4"/>
                      </a:solidFill>
                      <a:prstDash val="lgDash"/>
                      <a:round/>
                      <a:headEnd type="none" w="med" len="med"/>
                      <a:tailEnd type="none" w="med" len="med"/>
                    </a:lnL>
                    <a:lnR w="12700" cmpd="sng">
                      <a:noFill/>
                    </a:lnR>
                    <a:lnT w="12700" cap="flat" cmpd="sng" algn="ctr">
                      <a:solidFill>
                        <a:srgbClr val="0093C4"/>
                      </a:solidFill>
                      <a:prstDash val="lgDash"/>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06457342"/>
                  </a:ext>
                </a:extLst>
              </a:tr>
            </a:tbl>
          </a:graphicData>
        </a:graphic>
      </p:graphicFrame>
      <p:sp>
        <p:nvSpPr>
          <p:cNvPr id="9" name="ZoneTexte 8">
            <a:extLst>
              <a:ext uri="{FF2B5EF4-FFF2-40B4-BE49-F238E27FC236}">
                <a16:creationId xmlns:a16="http://schemas.microsoft.com/office/drawing/2014/main" id="{3C511AA3-4521-512A-CC59-A3EE37D4F015}"/>
              </a:ext>
            </a:extLst>
          </p:cNvPr>
          <p:cNvSpPr txBox="1"/>
          <p:nvPr/>
        </p:nvSpPr>
        <p:spPr>
          <a:xfrm>
            <a:off x="3292071" y="1240825"/>
            <a:ext cx="3483305" cy="400110"/>
          </a:xfrm>
          <a:prstGeom prst="rect">
            <a:avLst/>
          </a:prstGeom>
          <a:solidFill>
            <a:srgbClr val="D9D9D9"/>
          </a:solidFill>
        </p:spPr>
        <p:txBody>
          <a:bodyPr wrap="square" rtlCol="0">
            <a:spAutoFit/>
          </a:bodyPr>
          <a:lstStyle/>
          <a:p>
            <a:pPr algn="ctr"/>
            <a:r>
              <a:rPr lang="fr-FR" sz="1000">
                <a:latin typeface="Calibri" panose="020F0502020204030204" pitchFamily="34" charset="0"/>
                <a:ea typeface="Calibri" panose="020F0502020204030204" pitchFamily="34" charset="0"/>
                <a:cs typeface="Calibri" panose="020F0502020204030204" pitchFamily="34" charset="0"/>
              </a:rPr>
              <a:t>Je déclare avant le 27 juillet, que je garde mon logement et continue de payer le loyer pendant l’été</a:t>
            </a:r>
          </a:p>
        </p:txBody>
      </p:sp>
      <p:sp>
        <p:nvSpPr>
          <p:cNvPr id="10" name="ZoneTexte 9">
            <a:extLst>
              <a:ext uri="{FF2B5EF4-FFF2-40B4-BE49-F238E27FC236}">
                <a16:creationId xmlns:a16="http://schemas.microsoft.com/office/drawing/2014/main" id="{2D5E4ED5-5254-A4A7-D0D4-990C8322B71F}"/>
              </a:ext>
            </a:extLst>
          </p:cNvPr>
          <p:cNvSpPr txBox="1"/>
          <p:nvPr/>
        </p:nvSpPr>
        <p:spPr>
          <a:xfrm>
            <a:off x="3292072" y="2304077"/>
            <a:ext cx="2779614" cy="553998"/>
          </a:xfrm>
          <a:prstGeom prst="rect">
            <a:avLst/>
          </a:prstGeom>
          <a:solidFill>
            <a:srgbClr val="D9D9D9"/>
          </a:solidFill>
        </p:spPr>
        <p:txBody>
          <a:bodyPr wrap="square" rtlCol="0">
            <a:spAutoFit/>
          </a:bodyPr>
          <a:lstStyle/>
          <a:p>
            <a:pPr algn="ctr"/>
            <a:r>
              <a:rPr lang="fr-FR" sz="1000">
                <a:latin typeface="Calibri" panose="020F0502020204030204" pitchFamily="34" charset="0"/>
                <a:ea typeface="Calibri" panose="020F0502020204030204" pitchFamily="34" charset="0"/>
                <a:cs typeface="Calibri" panose="020F0502020204030204" pitchFamily="34" charset="0"/>
              </a:rPr>
              <a:t>Je déclare avant le 27 juillet, que je garde mon logement </a:t>
            </a:r>
            <a:r>
              <a:rPr lang="fr-FR" sz="1000" b="1">
                <a:latin typeface="Calibri" panose="020F0502020204030204" pitchFamily="34" charset="0"/>
                <a:ea typeface="Calibri" panose="020F0502020204030204" pitchFamily="34" charset="0"/>
                <a:cs typeface="Calibri" panose="020F0502020204030204" pitchFamily="34" charset="0"/>
              </a:rPr>
              <a:t>mais</a:t>
            </a:r>
            <a:r>
              <a:rPr lang="fr-FR" sz="1000">
                <a:latin typeface="Calibri" panose="020F0502020204030204" pitchFamily="34" charset="0"/>
                <a:ea typeface="Calibri" panose="020F0502020204030204" pitchFamily="34" charset="0"/>
                <a:cs typeface="Calibri" panose="020F0502020204030204" pitchFamily="34" charset="0"/>
              </a:rPr>
              <a:t> que je ne paie pas de loyer sur juillet et août</a:t>
            </a:r>
          </a:p>
        </p:txBody>
      </p:sp>
      <p:grpSp>
        <p:nvGrpSpPr>
          <p:cNvPr id="19" name="Groupe 18">
            <a:extLst>
              <a:ext uri="{FF2B5EF4-FFF2-40B4-BE49-F238E27FC236}">
                <a16:creationId xmlns:a16="http://schemas.microsoft.com/office/drawing/2014/main" id="{5244ED01-B7CA-9802-68B2-C40B2CE15C11}"/>
              </a:ext>
            </a:extLst>
          </p:cNvPr>
          <p:cNvGrpSpPr/>
          <p:nvPr/>
        </p:nvGrpSpPr>
        <p:grpSpPr>
          <a:xfrm>
            <a:off x="3439685" y="525062"/>
            <a:ext cx="985256" cy="606136"/>
            <a:chOff x="3658760" y="617840"/>
            <a:chExt cx="985256" cy="606136"/>
          </a:xfrm>
        </p:grpSpPr>
        <p:grpSp>
          <p:nvGrpSpPr>
            <p:cNvPr id="3" name="Group 23">
              <a:extLst>
                <a:ext uri="{FF2B5EF4-FFF2-40B4-BE49-F238E27FC236}">
                  <a16:creationId xmlns:a16="http://schemas.microsoft.com/office/drawing/2014/main" id="{90D34830-D77A-45AC-89AD-FE56ECFE789A}"/>
                </a:ext>
              </a:extLst>
            </p:cNvPr>
            <p:cNvGrpSpPr/>
            <p:nvPr/>
          </p:nvGrpSpPr>
          <p:grpSpPr>
            <a:xfrm>
              <a:off x="3658760" y="617840"/>
              <a:ext cx="985256" cy="606136"/>
              <a:chOff x="0" y="-92204"/>
              <a:chExt cx="2306313" cy="1390087"/>
            </a:xfrm>
          </p:grpSpPr>
          <p:sp>
            <p:nvSpPr>
              <p:cNvPr id="4" name="Freeform 24">
                <a:extLst>
                  <a:ext uri="{FF2B5EF4-FFF2-40B4-BE49-F238E27FC236}">
                    <a16:creationId xmlns:a16="http://schemas.microsoft.com/office/drawing/2014/main" id="{DE0F5EA0-B451-1054-A158-A8B240BB716E}"/>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FR"/>
              </a:p>
            </p:txBody>
          </p:sp>
          <p:sp>
            <p:nvSpPr>
              <p:cNvPr id="5" name="Freeform 25">
                <a:extLst>
                  <a:ext uri="{FF2B5EF4-FFF2-40B4-BE49-F238E27FC236}">
                    <a16:creationId xmlns:a16="http://schemas.microsoft.com/office/drawing/2014/main" id="{143CF449-B7C4-E51E-39BF-6D0BADDF5386}"/>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stretch>
                  <a:fillRect b="-45903"/>
                </a:stretch>
              </a:blipFill>
            </p:spPr>
            <p:txBody>
              <a:bodyPr/>
              <a:lstStyle/>
              <a:p>
                <a:endParaRPr lang="fr-FR"/>
              </a:p>
            </p:txBody>
          </p:sp>
          <p:sp>
            <p:nvSpPr>
              <p:cNvPr id="7" name="TextBox 27">
                <a:extLst>
                  <a:ext uri="{FF2B5EF4-FFF2-40B4-BE49-F238E27FC236}">
                    <a16:creationId xmlns:a16="http://schemas.microsoft.com/office/drawing/2014/main" id="{6CB2B9D9-6BDA-BB6F-20EA-00A596010125}"/>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sp>
            <p:nvSpPr>
              <p:cNvPr id="8" name="Freeform 28">
                <a:extLst>
                  <a:ext uri="{FF2B5EF4-FFF2-40B4-BE49-F238E27FC236}">
                    <a16:creationId xmlns:a16="http://schemas.microsoft.com/office/drawing/2014/main" id="{5EEE562D-AA91-0717-7446-D427535A103A}"/>
                  </a:ext>
                </a:extLst>
              </p:cNvPr>
              <p:cNvSpPr/>
              <p:nvPr/>
            </p:nvSpPr>
            <p:spPr>
              <a:xfrm>
                <a:off x="1716425" y="802518"/>
                <a:ext cx="589888" cy="495365"/>
              </a:xfrm>
              <a:custGeom>
                <a:avLst/>
                <a:gdLst/>
                <a:ahLst/>
                <a:cxnLst/>
                <a:rect l="l" t="t" r="r" b="b"/>
                <a:pathLst>
                  <a:path w="478104" h="427686">
                    <a:moveTo>
                      <a:pt x="0" y="0"/>
                    </a:moveTo>
                    <a:lnTo>
                      <a:pt x="478104" y="0"/>
                    </a:lnTo>
                    <a:lnTo>
                      <a:pt x="478104" y="427687"/>
                    </a:lnTo>
                    <a:lnTo>
                      <a:pt x="0" y="4276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pic>
          <p:nvPicPr>
            <p:cNvPr id="18" name="Image 17">
              <a:extLst>
                <a:ext uri="{FF2B5EF4-FFF2-40B4-BE49-F238E27FC236}">
                  <a16:creationId xmlns:a16="http://schemas.microsoft.com/office/drawing/2014/main" id="{84C4168D-00E3-5F83-2AC1-58A73A4BAC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grpSp>
        <p:nvGrpSpPr>
          <p:cNvPr id="20" name="Groupe 19">
            <a:extLst>
              <a:ext uri="{FF2B5EF4-FFF2-40B4-BE49-F238E27FC236}">
                <a16:creationId xmlns:a16="http://schemas.microsoft.com/office/drawing/2014/main" id="{E0B798E7-D6A1-3076-ED39-13FBDC443E48}"/>
              </a:ext>
            </a:extLst>
          </p:cNvPr>
          <p:cNvGrpSpPr/>
          <p:nvPr/>
        </p:nvGrpSpPr>
        <p:grpSpPr>
          <a:xfrm>
            <a:off x="3427940" y="1681114"/>
            <a:ext cx="985256" cy="606136"/>
            <a:chOff x="3658760" y="617840"/>
            <a:chExt cx="985256" cy="606136"/>
          </a:xfrm>
        </p:grpSpPr>
        <p:grpSp>
          <p:nvGrpSpPr>
            <p:cNvPr id="21" name="Group 23">
              <a:extLst>
                <a:ext uri="{FF2B5EF4-FFF2-40B4-BE49-F238E27FC236}">
                  <a16:creationId xmlns:a16="http://schemas.microsoft.com/office/drawing/2014/main" id="{C2F32F1B-FA36-6BA3-AD73-2B0BFB24A4B1}"/>
                </a:ext>
              </a:extLst>
            </p:cNvPr>
            <p:cNvGrpSpPr/>
            <p:nvPr/>
          </p:nvGrpSpPr>
          <p:grpSpPr>
            <a:xfrm>
              <a:off x="3658760" y="617840"/>
              <a:ext cx="985256" cy="606136"/>
              <a:chOff x="0" y="-92204"/>
              <a:chExt cx="2306313" cy="1390087"/>
            </a:xfrm>
          </p:grpSpPr>
          <p:sp>
            <p:nvSpPr>
              <p:cNvPr id="23" name="Freeform 24">
                <a:extLst>
                  <a:ext uri="{FF2B5EF4-FFF2-40B4-BE49-F238E27FC236}">
                    <a16:creationId xmlns:a16="http://schemas.microsoft.com/office/drawing/2014/main" id="{79B0A646-4A84-2F7A-18E6-543A1A8889A6}"/>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24" name="Freeform 25">
                <a:extLst>
                  <a:ext uri="{FF2B5EF4-FFF2-40B4-BE49-F238E27FC236}">
                    <a16:creationId xmlns:a16="http://schemas.microsoft.com/office/drawing/2014/main" id="{117A7954-FC98-7FE8-E615-D04527FE4BD1}"/>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stretch>
                  <a:fillRect b="-45903"/>
                </a:stretch>
              </a:blipFill>
            </p:spPr>
            <p:txBody>
              <a:bodyPr/>
              <a:lstStyle/>
              <a:p>
                <a:endParaRPr lang="fr-FR"/>
              </a:p>
            </p:txBody>
          </p:sp>
          <p:sp>
            <p:nvSpPr>
              <p:cNvPr id="25" name="TextBox 27">
                <a:extLst>
                  <a:ext uri="{FF2B5EF4-FFF2-40B4-BE49-F238E27FC236}">
                    <a16:creationId xmlns:a16="http://schemas.microsoft.com/office/drawing/2014/main" id="{955191D1-3449-46D1-58C1-2690E9AF6FE1}"/>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sp>
            <p:nvSpPr>
              <p:cNvPr id="26" name="Freeform 28">
                <a:extLst>
                  <a:ext uri="{FF2B5EF4-FFF2-40B4-BE49-F238E27FC236}">
                    <a16:creationId xmlns:a16="http://schemas.microsoft.com/office/drawing/2014/main" id="{23D0441D-8507-F66E-2ADE-E549EE185015}"/>
                  </a:ext>
                </a:extLst>
              </p:cNvPr>
              <p:cNvSpPr/>
              <p:nvPr/>
            </p:nvSpPr>
            <p:spPr>
              <a:xfrm>
                <a:off x="1716425" y="802518"/>
                <a:ext cx="589888" cy="495365"/>
              </a:xfrm>
              <a:custGeom>
                <a:avLst/>
                <a:gdLst/>
                <a:ahLst/>
                <a:cxnLst/>
                <a:rect l="l" t="t" r="r" b="b"/>
                <a:pathLst>
                  <a:path w="478104" h="427686">
                    <a:moveTo>
                      <a:pt x="0" y="0"/>
                    </a:moveTo>
                    <a:lnTo>
                      <a:pt x="478104" y="0"/>
                    </a:lnTo>
                    <a:lnTo>
                      <a:pt x="478104" y="427687"/>
                    </a:lnTo>
                    <a:lnTo>
                      <a:pt x="0" y="4276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pic>
          <p:nvPicPr>
            <p:cNvPr id="22" name="Image 21">
              <a:extLst>
                <a:ext uri="{FF2B5EF4-FFF2-40B4-BE49-F238E27FC236}">
                  <a16:creationId xmlns:a16="http://schemas.microsoft.com/office/drawing/2014/main" id="{5FF76C72-9922-87F9-82CE-742ED6FC68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grpSp>
        <p:nvGrpSpPr>
          <p:cNvPr id="27" name="Groupe 26">
            <a:extLst>
              <a:ext uri="{FF2B5EF4-FFF2-40B4-BE49-F238E27FC236}">
                <a16:creationId xmlns:a16="http://schemas.microsoft.com/office/drawing/2014/main" id="{32B55AD4-D71F-0932-883A-A9017C575FB0}"/>
              </a:ext>
            </a:extLst>
          </p:cNvPr>
          <p:cNvGrpSpPr/>
          <p:nvPr/>
        </p:nvGrpSpPr>
        <p:grpSpPr>
          <a:xfrm>
            <a:off x="4847339" y="525062"/>
            <a:ext cx="985256" cy="606136"/>
            <a:chOff x="3658760" y="617840"/>
            <a:chExt cx="985256" cy="606136"/>
          </a:xfrm>
        </p:grpSpPr>
        <p:grpSp>
          <p:nvGrpSpPr>
            <p:cNvPr id="28" name="Group 23">
              <a:extLst>
                <a:ext uri="{FF2B5EF4-FFF2-40B4-BE49-F238E27FC236}">
                  <a16:creationId xmlns:a16="http://schemas.microsoft.com/office/drawing/2014/main" id="{D49CCE17-A6BC-FB89-FC0B-AF0CA6CC2B6E}"/>
                </a:ext>
              </a:extLst>
            </p:cNvPr>
            <p:cNvGrpSpPr/>
            <p:nvPr/>
          </p:nvGrpSpPr>
          <p:grpSpPr>
            <a:xfrm>
              <a:off x="3658760" y="617840"/>
              <a:ext cx="985256" cy="606136"/>
              <a:chOff x="0" y="-92204"/>
              <a:chExt cx="2306313" cy="1390087"/>
            </a:xfrm>
          </p:grpSpPr>
          <p:sp>
            <p:nvSpPr>
              <p:cNvPr id="30" name="Freeform 24">
                <a:extLst>
                  <a:ext uri="{FF2B5EF4-FFF2-40B4-BE49-F238E27FC236}">
                    <a16:creationId xmlns:a16="http://schemas.microsoft.com/office/drawing/2014/main" id="{67E1B02B-6E03-2612-EDC7-0138CC8FB356}"/>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1" name="Freeform 25">
                <a:extLst>
                  <a:ext uri="{FF2B5EF4-FFF2-40B4-BE49-F238E27FC236}">
                    <a16:creationId xmlns:a16="http://schemas.microsoft.com/office/drawing/2014/main" id="{B276EC73-D6C9-264B-1841-469657804442}"/>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stretch>
                  <a:fillRect b="-45903"/>
                </a:stretch>
              </a:blipFill>
            </p:spPr>
            <p:txBody>
              <a:bodyPr/>
              <a:lstStyle/>
              <a:p>
                <a:endParaRPr lang="fr-FR"/>
              </a:p>
            </p:txBody>
          </p:sp>
          <p:sp>
            <p:nvSpPr>
              <p:cNvPr id="32" name="TextBox 27">
                <a:extLst>
                  <a:ext uri="{FF2B5EF4-FFF2-40B4-BE49-F238E27FC236}">
                    <a16:creationId xmlns:a16="http://schemas.microsoft.com/office/drawing/2014/main" id="{49A0896B-3849-020C-0CFD-E26C2D68B312}"/>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sp>
            <p:nvSpPr>
              <p:cNvPr id="33" name="Freeform 28">
                <a:extLst>
                  <a:ext uri="{FF2B5EF4-FFF2-40B4-BE49-F238E27FC236}">
                    <a16:creationId xmlns:a16="http://schemas.microsoft.com/office/drawing/2014/main" id="{F3601474-A556-E5D1-691F-1D99E588B157}"/>
                  </a:ext>
                </a:extLst>
              </p:cNvPr>
              <p:cNvSpPr/>
              <p:nvPr/>
            </p:nvSpPr>
            <p:spPr>
              <a:xfrm>
                <a:off x="1716425" y="802518"/>
                <a:ext cx="589888" cy="495365"/>
              </a:xfrm>
              <a:custGeom>
                <a:avLst/>
                <a:gdLst/>
                <a:ahLst/>
                <a:cxnLst/>
                <a:rect l="l" t="t" r="r" b="b"/>
                <a:pathLst>
                  <a:path w="478104" h="427686">
                    <a:moveTo>
                      <a:pt x="0" y="0"/>
                    </a:moveTo>
                    <a:lnTo>
                      <a:pt x="478104" y="0"/>
                    </a:lnTo>
                    <a:lnTo>
                      <a:pt x="478104" y="427687"/>
                    </a:lnTo>
                    <a:lnTo>
                      <a:pt x="0" y="4276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pic>
          <p:nvPicPr>
            <p:cNvPr id="29" name="Image 28">
              <a:extLst>
                <a:ext uri="{FF2B5EF4-FFF2-40B4-BE49-F238E27FC236}">
                  <a16:creationId xmlns:a16="http://schemas.microsoft.com/office/drawing/2014/main" id="{BFAEF57A-A7CD-34C1-D72A-9ED7B3BDB2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grpSp>
        <p:nvGrpSpPr>
          <p:cNvPr id="34" name="Groupe 33">
            <a:extLst>
              <a:ext uri="{FF2B5EF4-FFF2-40B4-BE49-F238E27FC236}">
                <a16:creationId xmlns:a16="http://schemas.microsoft.com/office/drawing/2014/main" id="{0F327ADF-2FB9-43D0-BCC1-BAAFDFC3BFA5}"/>
              </a:ext>
            </a:extLst>
          </p:cNvPr>
          <p:cNvGrpSpPr/>
          <p:nvPr/>
        </p:nvGrpSpPr>
        <p:grpSpPr>
          <a:xfrm>
            <a:off x="6299689" y="525062"/>
            <a:ext cx="985256" cy="606136"/>
            <a:chOff x="3658760" y="617840"/>
            <a:chExt cx="985256" cy="606136"/>
          </a:xfrm>
        </p:grpSpPr>
        <p:grpSp>
          <p:nvGrpSpPr>
            <p:cNvPr id="35" name="Group 23">
              <a:extLst>
                <a:ext uri="{FF2B5EF4-FFF2-40B4-BE49-F238E27FC236}">
                  <a16:creationId xmlns:a16="http://schemas.microsoft.com/office/drawing/2014/main" id="{E8BD5FCD-5A3C-E6A9-5FFA-4023CAB0364D}"/>
                </a:ext>
              </a:extLst>
            </p:cNvPr>
            <p:cNvGrpSpPr/>
            <p:nvPr/>
          </p:nvGrpSpPr>
          <p:grpSpPr>
            <a:xfrm>
              <a:off x="3658760" y="617840"/>
              <a:ext cx="985256" cy="606136"/>
              <a:chOff x="0" y="-92204"/>
              <a:chExt cx="2306313" cy="1390087"/>
            </a:xfrm>
          </p:grpSpPr>
          <p:sp>
            <p:nvSpPr>
              <p:cNvPr id="37" name="Freeform 24">
                <a:extLst>
                  <a:ext uri="{FF2B5EF4-FFF2-40B4-BE49-F238E27FC236}">
                    <a16:creationId xmlns:a16="http://schemas.microsoft.com/office/drawing/2014/main" id="{1DFA8799-CF96-9F9E-8626-FBA935257FD6}"/>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8" name="Freeform 25">
                <a:extLst>
                  <a:ext uri="{FF2B5EF4-FFF2-40B4-BE49-F238E27FC236}">
                    <a16:creationId xmlns:a16="http://schemas.microsoft.com/office/drawing/2014/main" id="{A61945E4-3BE9-9188-7EDC-D67668776034}"/>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stretch>
                  <a:fillRect b="-45903"/>
                </a:stretch>
              </a:blipFill>
            </p:spPr>
            <p:txBody>
              <a:bodyPr/>
              <a:lstStyle/>
              <a:p>
                <a:endParaRPr lang="fr-FR"/>
              </a:p>
            </p:txBody>
          </p:sp>
          <p:sp>
            <p:nvSpPr>
              <p:cNvPr id="39" name="TextBox 27">
                <a:extLst>
                  <a:ext uri="{FF2B5EF4-FFF2-40B4-BE49-F238E27FC236}">
                    <a16:creationId xmlns:a16="http://schemas.microsoft.com/office/drawing/2014/main" id="{9DDB631D-75CC-CE3D-AF46-F0813DD38112}"/>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sp>
            <p:nvSpPr>
              <p:cNvPr id="40" name="Freeform 28">
                <a:extLst>
                  <a:ext uri="{FF2B5EF4-FFF2-40B4-BE49-F238E27FC236}">
                    <a16:creationId xmlns:a16="http://schemas.microsoft.com/office/drawing/2014/main" id="{A7BE4B73-B013-557A-9A0F-951DA29FC002}"/>
                  </a:ext>
                </a:extLst>
              </p:cNvPr>
              <p:cNvSpPr/>
              <p:nvPr/>
            </p:nvSpPr>
            <p:spPr>
              <a:xfrm>
                <a:off x="1716425" y="802518"/>
                <a:ext cx="589888" cy="495365"/>
              </a:xfrm>
              <a:custGeom>
                <a:avLst/>
                <a:gdLst/>
                <a:ahLst/>
                <a:cxnLst/>
                <a:rect l="l" t="t" r="r" b="b"/>
                <a:pathLst>
                  <a:path w="478104" h="427686">
                    <a:moveTo>
                      <a:pt x="0" y="0"/>
                    </a:moveTo>
                    <a:lnTo>
                      <a:pt x="478104" y="0"/>
                    </a:lnTo>
                    <a:lnTo>
                      <a:pt x="478104" y="427687"/>
                    </a:lnTo>
                    <a:lnTo>
                      <a:pt x="0" y="4276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pic>
          <p:nvPicPr>
            <p:cNvPr id="36" name="Image 35">
              <a:extLst>
                <a:ext uri="{FF2B5EF4-FFF2-40B4-BE49-F238E27FC236}">
                  <a16:creationId xmlns:a16="http://schemas.microsoft.com/office/drawing/2014/main" id="{EB0AA97F-9602-7765-3ED8-6AB153FBF6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grpSp>
        <p:nvGrpSpPr>
          <p:cNvPr id="41" name="Groupe 40">
            <a:extLst>
              <a:ext uri="{FF2B5EF4-FFF2-40B4-BE49-F238E27FC236}">
                <a16:creationId xmlns:a16="http://schemas.microsoft.com/office/drawing/2014/main" id="{976F81AD-79F8-F6C2-627B-3865F0A9A650}"/>
              </a:ext>
            </a:extLst>
          </p:cNvPr>
          <p:cNvGrpSpPr/>
          <p:nvPr/>
        </p:nvGrpSpPr>
        <p:grpSpPr>
          <a:xfrm>
            <a:off x="7729691" y="525062"/>
            <a:ext cx="985256" cy="606136"/>
            <a:chOff x="3658760" y="617840"/>
            <a:chExt cx="985256" cy="606136"/>
          </a:xfrm>
        </p:grpSpPr>
        <p:grpSp>
          <p:nvGrpSpPr>
            <p:cNvPr id="42" name="Group 23">
              <a:extLst>
                <a:ext uri="{FF2B5EF4-FFF2-40B4-BE49-F238E27FC236}">
                  <a16:creationId xmlns:a16="http://schemas.microsoft.com/office/drawing/2014/main" id="{10DE5141-8E8A-1F91-9430-8FDAA5A315AE}"/>
                </a:ext>
              </a:extLst>
            </p:cNvPr>
            <p:cNvGrpSpPr/>
            <p:nvPr/>
          </p:nvGrpSpPr>
          <p:grpSpPr>
            <a:xfrm>
              <a:off x="3658760" y="617840"/>
              <a:ext cx="985256" cy="606136"/>
              <a:chOff x="0" y="-92204"/>
              <a:chExt cx="2306313" cy="1390087"/>
            </a:xfrm>
          </p:grpSpPr>
          <p:sp>
            <p:nvSpPr>
              <p:cNvPr id="44" name="Freeform 24">
                <a:extLst>
                  <a:ext uri="{FF2B5EF4-FFF2-40B4-BE49-F238E27FC236}">
                    <a16:creationId xmlns:a16="http://schemas.microsoft.com/office/drawing/2014/main" id="{AFA47996-8228-7C58-AF7F-66C17B0886AF}"/>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45" name="Freeform 25">
                <a:extLst>
                  <a:ext uri="{FF2B5EF4-FFF2-40B4-BE49-F238E27FC236}">
                    <a16:creationId xmlns:a16="http://schemas.microsoft.com/office/drawing/2014/main" id="{85CB155A-E869-D732-06AD-6CE4B1B320A6}"/>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stretch>
                  <a:fillRect b="-45903"/>
                </a:stretch>
              </a:blipFill>
            </p:spPr>
            <p:txBody>
              <a:bodyPr/>
              <a:lstStyle/>
              <a:p>
                <a:endParaRPr lang="fr-FR"/>
              </a:p>
            </p:txBody>
          </p:sp>
          <p:sp>
            <p:nvSpPr>
              <p:cNvPr id="46" name="TextBox 27">
                <a:extLst>
                  <a:ext uri="{FF2B5EF4-FFF2-40B4-BE49-F238E27FC236}">
                    <a16:creationId xmlns:a16="http://schemas.microsoft.com/office/drawing/2014/main" id="{A468358B-E4AC-5D52-B40E-7A9222590F0E}"/>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sp>
            <p:nvSpPr>
              <p:cNvPr id="47" name="Freeform 28">
                <a:extLst>
                  <a:ext uri="{FF2B5EF4-FFF2-40B4-BE49-F238E27FC236}">
                    <a16:creationId xmlns:a16="http://schemas.microsoft.com/office/drawing/2014/main" id="{F4D0D1CD-7AEB-ECB9-5C96-31E0A98ECDC1}"/>
                  </a:ext>
                </a:extLst>
              </p:cNvPr>
              <p:cNvSpPr/>
              <p:nvPr/>
            </p:nvSpPr>
            <p:spPr>
              <a:xfrm>
                <a:off x="1716425" y="802518"/>
                <a:ext cx="589888" cy="495365"/>
              </a:xfrm>
              <a:custGeom>
                <a:avLst/>
                <a:gdLst/>
                <a:ahLst/>
                <a:cxnLst/>
                <a:rect l="l" t="t" r="r" b="b"/>
                <a:pathLst>
                  <a:path w="478104" h="427686">
                    <a:moveTo>
                      <a:pt x="0" y="0"/>
                    </a:moveTo>
                    <a:lnTo>
                      <a:pt x="478104" y="0"/>
                    </a:lnTo>
                    <a:lnTo>
                      <a:pt x="478104" y="427687"/>
                    </a:lnTo>
                    <a:lnTo>
                      <a:pt x="0" y="4276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pic>
          <p:nvPicPr>
            <p:cNvPr id="43" name="Image 42">
              <a:extLst>
                <a:ext uri="{FF2B5EF4-FFF2-40B4-BE49-F238E27FC236}">
                  <a16:creationId xmlns:a16="http://schemas.microsoft.com/office/drawing/2014/main" id="{FEBBD186-F1D0-9722-E3C8-22B3C70D09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grpSp>
        <p:nvGrpSpPr>
          <p:cNvPr id="48" name="Groupe 47">
            <a:extLst>
              <a:ext uri="{FF2B5EF4-FFF2-40B4-BE49-F238E27FC236}">
                <a16:creationId xmlns:a16="http://schemas.microsoft.com/office/drawing/2014/main" id="{D88250D4-6701-F542-E1AF-957D700AE65D}"/>
              </a:ext>
            </a:extLst>
          </p:cNvPr>
          <p:cNvGrpSpPr/>
          <p:nvPr/>
        </p:nvGrpSpPr>
        <p:grpSpPr>
          <a:xfrm>
            <a:off x="9159693" y="525062"/>
            <a:ext cx="985256" cy="606136"/>
            <a:chOff x="3658760" y="617840"/>
            <a:chExt cx="985256" cy="606136"/>
          </a:xfrm>
        </p:grpSpPr>
        <p:grpSp>
          <p:nvGrpSpPr>
            <p:cNvPr id="49" name="Group 23">
              <a:extLst>
                <a:ext uri="{FF2B5EF4-FFF2-40B4-BE49-F238E27FC236}">
                  <a16:creationId xmlns:a16="http://schemas.microsoft.com/office/drawing/2014/main" id="{C8D3915C-B851-68A0-009C-E45FABA74470}"/>
                </a:ext>
              </a:extLst>
            </p:cNvPr>
            <p:cNvGrpSpPr/>
            <p:nvPr/>
          </p:nvGrpSpPr>
          <p:grpSpPr>
            <a:xfrm>
              <a:off x="3658760" y="617840"/>
              <a:ext cx="985256" cy="606136"/>
              <a:chOff x="0" y="-92204"/>
              <a:chExt cx="2306313" cy="1390087"/>
            </a:xfrm>
          </p:grpSpPr>
          <p:sp>
            <p:nvSpPr>
              <p:cNvPr id="51" name="Freeform 24">
                <a:extLst>
                  <a:ext uri="{FF2B5EF4-FFF2-40B4-BE49-F238E27FC236}">
                    <a16:creationId xmlns:a16="http://schemas.microsoft.com/office/drawing/2014/main" id="{6B8ABF14-E047-B995-CD1D-ADE1E7003E13}"/>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2" name="Freeform 25">
                <a:extLst>
                  <a:ext uri="{FF2B5EF4-FFF2-40B4-BE49-F238E27FC236}">
                    <a16:creationId xmlns:a16="http://schemas.microsoft.com/office/drawing/2014/main" id="{5427B86D-3FE2-D766-3378-40BFDAAD2D2F}"/>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stretch>
                  <a:fillRect b="-45903"/>
                </a:stretch>
              </a:blipFill>
            </p:spPr>
            <p:txBody>
              <a:bodyPr/>
              <a:lstStyle/>
              <a:p>
                <a:endParaRPr lang="fr-FR"/>
              </a:p>
            </p:txBody>
          </p:sp>
          <p:sp>
            <p:nvSpPr>
              <p:cNvPr id="53" name="TextBox 27">
                <a:extLst>
                  <a:ext uri="{FF2B5EF4-FFF2-40B4-BE49-F238E27FC236}">
                    <a16:creationId xmlns:a16="http://schemas.microsoft.com/office/drawing/2014/main" id="{AEB0EC75-20DB-9997-E0BC-BC527E48E56C}"/>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sp>
            <p:nvSpPr>
              <p:cNvPr id="54" name="Freeform 28">
                <a:extLst>
                  <a:ext uri="{FF2B5EF4-FFF2-40B4-BE49-F238E27FC236}">
                    <a16:creationId xmlns:a16="http://schemas.microsoft.com/office/drawing/2014/main" id="{BC868E29-9521-4C3E-C68F-D0A9F497B6B1}"/>
                  </a:ext>
                </a:extLst>
              </p:cNvPr>
              <p:cNvSpPr/>
              <p:nvPr/>
            </p:nvSpPr>
            <p:spPr>
              <a:xfrm>
                <a:off x="1716425" y="802518"/>
                <a:ext cx="589888" cy="495365"/>
              </a:xfrm>
              <a:custGeom>
                <a:avLst/>
                <a:gdLst/>
                <a:ahLst/>
                <a:cxnLst/>
                <a:rect l="l" t="t" r="r" b="b"/>
                <a:pathLst>
                  <a:path w="478104" h="427686">
                    <a:moveTo>
                      <a:pt x="0" y="0"/>
                    </a:moveTo>
                    <a:lnTo>
                      <a:pt x="478104" y="0"/>
                    </a:lnTo>
                    <a:lnTo>
                      <a:pt x="478104" y="427687"/>
                    </a:lnTo>
                    <a:lnTo>
                      <a:pt x="0" y="4276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pic>
          <p:nvPicPr>
            <p:cNvPr id="50" name="Image 49">
              <a:extLst>
                <a:ext uri="{FF2B5EF4-FFF2-40B4-BE49-F238E27FC236}">
                  <a16:creationId xmlns:a16="http://schemas.microsoft.com/office/drawing/2014/main" id="{36183522-71F8-9DE2-944A-580257E5C2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grpSp>
        <p:nvGrpSpPr>
          <p:cNvPr id="55" name="Groupe 54">
            <a:extLst>
              <a:ext uri="{FF2B5EF4-FFF2-40B4-BE49-F238E27FC236}">
                <a16:creationId xmlns:a16="http://schemas.microsoft.com/office/drawing/2014/main" id="{467E01E8-51BA-9172-0347-0DB0C7DEE61E}"/>
              </a:ext>
            </a:extLst>
          </p:cNvPr>
          <p:cNvGrpSpPr/>
          <p:nvPr/>
        </p:nvGrpSpPr>
        <p:grpSpPr>
          <a:xfrm>
            <a:off x="10820081" y="525062"/>
            <a:ext cx="985256" cy="606136"/>
            <a:chOff x="3658760" y="617840"/>
            <a:chExt cx="985256" cy="606136"/>
          </a:xfrm>
        </p:grpSpPr>
        <p:grpSp>
          <p:nvGrpSpPr>
            <p:cNvPr id="56" name="Group 23">
              <a:extLst>
                <a:ext uri="{FF2B5EF4-FFF2-40B4-BE49-F238E27FC236}">
                  <a16:creationId xmlns:a16="http://schemas.microsoft.com/office/drawing/2014/main" id="{B8A3F910-73E0-2274-1D00-9ECFFEC026B3}"/>
                </a:ext>
              </a:extLst>
            </p:cNvPr>
            <p:cNvGrpSpPr/>
            <p:nvPr/>
          </p:nvGrpSpPr>
          <p:grpSpPr>
            <a:xfrm>
              <a:off x="3658760" y="617840"/>
              <a:ext cx="985256" cy="606136"/>
              <a:chOff x="0" y="-92204"/>
              <a:chExt cx="2306313" cy="1390087"/>
            </a:xfrm>
          </p:grpSpPr>
          <p:sp>
            <p:nvSpPr>
              <p:cNvPr id="58" name="Freeform 24">
                <a:extLst>
                  <a:ext uri="{FF2B5EF4-FFF2-40B4-BE49-F238E27FC236}">
                    <a16:creationId xmlns:a16="http://schemas.microsoft.com/office/drawing/2014/main" id="{FB4F720C-270D-F804-9E96-3C9C26B21BF2}"/>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9" name="Freeform 25">
                <a:extLst>
                  <a:ext uri="{FF2B5EF4-FFF2-40B4-BE49-F238E27FC236}">
                    <a16:creationId xmlns:a16="http://schemas.microsoft.com/office/drawing/2014/main" id="{24352112-5649-3F14-7440-D5547A0A7610}"/>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stretch>
                  <a:fillRect b="-45903"/>
                </a:stretch>
              </a:blipFill>
            </p:spPr>
            <p:txBody>
              <a:bodyPr/>
              <a:lstStyle/>
              <a:p>
                <a:endParaRPr lang="fr-FR"/>
              </a:p>
            </p:txBody>
          </p:sp>
          <p:sp>
            <p:nvSpPr>
              <p:cNvPr id="60" name="TextBox 27">
                <a:extLst>
                  <a:ext uri="{FF2B5EF4-FFF2-40B4-BE49-F238E27FC236}">
                    <a16:creationId xmlns:a16="http://schemas.microsoft.com/office/drawing/2014/main" id="{69625875-174C-EBD9-F610-1D28404752DC}"/>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sp>
            <p:nvSpPr>
              <p:cNvPr id="61" name="Freeform 28">
                <a:extLst>
                  <a:ext uri="{FF2B5EF4-FFF2-40B4-BE49-F238E27FC236}">
                    <a16:creationId xmlns:a16="http://schemas.microsoft.com/office/drawing/2014/main" id="{295C4D02-4929-FE6D-B8FD-0475DEFE7EC0}"/>
                  </a:ext>
                </a:extLst>
              </p:cNvPr>
              <p:cNvSpPr/>
              <p:nvPr/>
            </p:nvSpPr>
            <p:spPr>
              <a:xfrm>
                <a:off x="1716425" y="802518"/>
                <a:ext cx="589888" cy="495365"/>
              </a:xfrm>
              <a:custGeom>
                <a:avLst/>
                <a:gdLst/>
                <a:ahLst/>
                <a:cxnLst/>
                <a:rect l="l" t="t" r="r" b="b"/>
                <a:pathLst>
                  <a:path w="478104" h="427686">
                    <a:moveTo>
                      <a:pt x="0" y="0"/>
                    </a:moveTo>
                    <a:lnTo>
                      <a:pt x="478104" y="0"/>
                    </a:lnTo>
                    <a:lnTo>
                      <a:pt x="478104" y="427687"/>
                    </a:lnTo>
                    <a:lnTo>
                      <a:pt x="0" y="4276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pic>
          <p:nvPicPr>
            <p:cNvPr id="57" name="Image 56">
              <a:extLst>
                <a:ext uri="{FF2B5EF4-FFF2-40B4-BE49-F238E27FC236}">
                  <a16:creationId xmlns:a16="http://schemas.microsoft.com/office/drawing/2014/main" id="{9DFBAC03-E86F-116C-F3A6-0604F5EEA8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grpSp>
        <p:nvGrpSpPr>
          <p:cNvPr id="62" name="Groupe 61">
            <a:extLst>
              <a:ext uri="{FF2B5EF4-FFF2-40B4-BE49-F238E27FC236}">
                <a16:creationId xmlns:a16="http://schemas.microsoft.com/office/drawing/2014/main" id="{89E2EDF6-8FD0-109F-3E11-5D20103949FC}"/>
              </a:ext>
            </a:extLst>
          </p:cNvPr>
          <p:cNvGrpSpPr/>
          <p:nvPr/>
        </p:nvGrpSpPr>
        <p:grpSpPr>
          <a:xfrm>
            <a:off x="4812550" y="1681114"/>
            <a:ext cx="985256" cy="606136"/>
            <a:chOff x="3658760" y="617840"/>
            <a:chExt cx="985256" cy="606136"/>
          </a:xfrm>
        </p:grpSpPr>
        <p:grpSp>
          <p:nvGrpSpPr>
            <p:cNvPr id="63" name="Group 23">
              <a:extLst>
                <a:ext uri="{FF2B5EF4-FFF2-40B4-BE49-F238E27FC236}">
                  <a16:creationId xmlns:a16="http://schemas.microsoft.com/office/drawing/2014/main" id="{1B7364E1-634B-19FE-D471-EEA18C8CB002}"/>
                </a:ext>
              </a:extLst>
            </p:cNvPr>
            <p:cNvGrpSpPr/>
            <p:nvPr/>
          </p:nvGrpSpPr>
          <p:grpSpPr>
            <a:xfrm>
              <a:off x="3658760" y="617840"/>
              <a:ext cx="985256" cy="606136"/>
              <a:chOff x="0" y="-92204"/>
              <a:chExt cx="2306313" cy="1390087"/>
            </a:xfrm>
          </p:grpSpPr>
          <p:sp>
            <p:nvSpPr>
              <p:cNvPr id="65" name="Freeform 24">
                <a:extLst>
                  <a:ext uri="{FF2B5EF4-FFF2-40B4-BE49-F238E27FC236}">
                    <a16:creationId xmlns:a16="http://schemas.microsoft.com/office/drawing/2014/main" id="{FDC9740D-E216-FB82-9D7B-84A6C598435E}"/>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66" name="Freeform 25">
                <a:extLst>
                  <a:ext uri="{FF2B5EF4-FFF2-40B4-BE49-F238E27FC236}">
                    <a16:creationId xmlns:a16="http://schemas.microsoft.com/office/drawing/2014/main" id="{7CF563C5-501E-5048-AD3D-F9C25AD6637E}"/>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stretch>
                  <a:fillRect b="-45903"/>
                </a:stretch>
              </a:blipFill>
            </p:spPr>
            <p:txBody>
              <a:bodyPr/>
              <a:lstStyle/>
              <a:p>
                <a:endParaRPr lang="fr-FR"/>
              </a:p>
            </p:txBody>
          </p:sp>
          <p:sp>
            <p:nvSpPr>
              <p:cNvPr id="67" name="TextBox 27">
                <a:extLst>
                  <a:ext uri="{FF2B5EF4-FFF2-40B4-BE49-F238E27FC236}">
                    <a16:creationId xmlns:a16="http://schemas.microsoft.com/office/drawing/2014/main" id="{546EC9DC-4404-30C9-C9FF-AE26344E70DE}"/>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sp>
            <p:nvSpPr>
              <p:cNvPr id="68" name="Freeform 28">
                <a:extLst>
                  <a:ext uri="{FF2B5EF4-FFF2-40B4-BE49-F238E27FC236}">
                    <a16:creationId xmlns:a16="http://schemas.microsoft.com/office/drawing/2014/main" id="{7ABF8AB3-33C1-DA86-BC4F-C50398109880}"/>
                  </a:ext>
                </a:extLst>
              </p:cNvPr>
              <p:cNvSpPr/>
              <p:nvPr/>
            </p:nvSpPr>
            <p:spPr>
              <a:xfrm>
                <a:off x="1716425" y="802518"/>
                <a:ext cx="589888" cy="495365"/>
              </a:xfrm>
              <a:custGeom>
                <a:avLst/>
                <a:gdLst/>
                <a:ahLst/>
                <a:cxnLst/>
                <a:rect l="l" t="t" r="r" b="b"/>
                <a:pathLst>
                  <a:path w="478104" h="427686">
                    <a:moveTo>
                      <a:pt x="0" y="0"/>
                    </a:moveTo>
                    <a:lnTo>
                      <a:pt x="478104" y="0"/>
                    </a:lnTo>
                    <a:lnTo>
                      <a:pt x="478104" y="427687"/>
                    </a:lnTo>
                    <a:lnTo>
                      <a:pt x="0" y="4276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pic>
          <p:nvPicPr>
            <p:cNvPr id="64" name="Image 63">
              <a:extLst>
                <a:ext uri="{FF2B5EF4-FFF2-40B4-BE49-F238E27FC236}">
                  <a16:creationId xmlns:a16="http://schemas.microsoft.com/office/drawing/2014/main" id="{8E6C6F70-2B76-7BE4-1462-5C28ADCB19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grpSp>
        <p:nvGrpSpPr>
          <p:cNvPr id="69" name="Groupe 68">
            <a:extLst>
              <a:ext uri="{FF2B5EF4-FFF2-40B4-BE49-F238E27FC236}">
                <a16:creationId xmlns:a16="http://schemas.microsoft.com/office/drawing/2014/main" id="{F2F7C1C4-1A42-4891-A0BC-F5860AF92887}"/>
              </a:ext>
            </a:extLst>
          </p:cNvPr>
          <p:cNvGrpSpPr/>
          <p:nvPr/>
        </p:nvGrpSpPr>
        <p:grpSpPr>
          <a:xfrm>
            <a:off x="3449989" y="2922716"/>
            <a:ext cx="985256" cy="606136"/>
            <a:chOff x="3658760" y="617840"/>
            <a:chExt cx="985256" cy="606136"/>
          </a:xfrm>
        </p:grpSpPr>
        <p:grpSp>
          <p:nvGrpSpPr>
            <p:cNvPr id="70" name="Group 23">
              <a:extLst>
                <a:ext uri="{FF2B5EF4-FFF2-40B4-BE49-F238E27FC236}">
                  <a16:creationId xmlns:a16="http://schemas.microsoft.com/office/drawing/2014/main" id="{771E08F7-AC10-3E76-4C24-7DE473C24302}"/>
                </a:ext>
              </a:extLst>
            </p:cNvPr>
            <p:cNvGrpSpPr/>
            <p:nvPr/>
          </p:nvGrpSpPr>
          <p:grpSpPr>
            <a:xfrm>
              <a:off x="3658760" y="617840"/>
              <a:ext cx="985256" cy="606136"/>
              <a:chOff x="0" y="-92204"/>
              <a:chExt cx="2306313" cy="1390087"/>
            </a:xfrm>
          </p:grpSpPr>
          <p:sp>
            <p:nvSpPr>
              <p:cNvPr id="72" name="Freeform 24">
                <a:extLst>
                  <a:ext uri="{FF2B5EF4-FFF2-40B4-BE49-F238E27FC236}">
                    <a16:creationId xmlns:a16="http://schemas.microsoft.com/office/drawing/2014/main" id="{8335D1DE-E904-07C2-8702-829F1643683B}"/>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73" name="Freeform 25">
                <a:extLst>
                  <a:ext uri="{FF2B5EF4-FFF2-40B4-BE49-F238E27FC236}">
                    <a16:creationId xmlns:a16="http://schemas.microsoft.com/office/drawing/2014/main" id="{CD26F08B-9225-A79C-A232-A0C9F91BC3FA}"/>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stretch>
                  <a:fillRect b="-45903"/>
                </a:stretch>
              </a:blipFill>
            </p:spPr>
            <p:txBody>
              <a:bodyPr/>
              <a:lstStyle/>
              <a:p>
                <a:endParaRPr lang="fr-FR"/>
              </a:p>
            </p:txBody>
          </p:sp>
          <p:sp>
            <p:nvSpPr>
              <p:cNvPr id="74" name="TextBox 27">
                <a:extLst>
                  <a:ext uri="{FF2B5EF4-FFF2-40B4-BE49-F238E27FC236}">
                    <a16:creationId xmlns:a16="http://schemas.microsoft.com/office/drawing/2014/main" id="{2FBC3D51-D43E-182F-03D3-C77DC2E2B093}"/>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sp>
            <p:nvSpPr>
              <p:cNvPr id="75" name="Freeform 28">
                <a:extLst>
                  <a:ext uri="{FF2B5EF4-FFF2-40B4-BE49-F238E27FC236}">
                    <a16:creationId xmlns:a16="http://schemas.microsoft.com/office/drawing/2014/main" id="{6C344488-5D2A-62FC-5439-9786A4FCADAB}"/>
                  </a:ext>
                </a:extLst>
              </p:cNvPr>
              <p:cNvSpPr/>
              <p:nvPr/>
            </p:nvSpPr>
            <p:spPr>
              <a:xfrm>
                <a:off x="1716425" y="802518"/>
                <a:ext cx="589888" cy="495365"/>
              </a:xfrm>
              <a:custGeom>
                <a:avLst/>
                <a:gdLst/>
                <a:ahLst/>
                <a:cxnLst/>
                <a:rect l="l" t="t" r="r" b="b"/>
                <a:pathLst>
                  <a:path w="478104" h="427686">
                    <a:moveTo>
                      <a:pt x="0" y="0"/>
                    </a:moveTo>
                    <a:lnTo>
                      <a:pt x="478104" y="0"/>
                    </a:lnTo>
                    <a:lnTo>
                      <a:pt x="478104" y="427687"/>
                    </a:lnTo>
                    <a:lnTo>
                      <a:pt x="0" y="4276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pic>
          <p:nvPicPr>
            <p:cNvPr id="71" name="Image 70">
              <a:extLst>
                <a:ext uri="{FF2B5EF4-FFF2-40B4-BE49-F238E27FC236}">
                  <a16:creationId xmlns:a16="http://schemas.microsoft.com/office/drawing/2014/main" id="{923329A3-4D37-9191-EDF4-58F173F239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grpSp>
        <p:nvGrpSpPr>
          <p:cNvPr id="76" name="Groupe 75">
            <a:extLst>
              <a:ext uri="{FF2B5EF4-FFF2-40B4-BE49-F238E27FC236}">
                <a16:creationId xmlns:a16="http://schemas.microsoft.com/office/drawing/2014/main" id="{4D0253DD-AFED-157D-7EB1-02F049CB5EBA}"/>
              </a:ext>
            </a:extLst>
          </p:cNvPr>
          <p:cNvGrpSpPr/>
          <p:nvPr/>
        </p:nvGrpSpPr>
        <p:grpSpPr>
          <a:xfrm>
            <a:off x="3438244" y="4306207"/>
            <a:ext cx="985256" cy="606136"/>
            <a:chOff x="3658760" y="617840"/>
            <a:chExt cx="985256" cy="606136"/>
          </a:xfrm>
        </p:grpSpPr>
        <p:grpSp>
          <p:nvGrpSpPr>
            <p:cNvPr id="77" name="Group 23">
              <a:extLst>
                <a:ext uri="{FF2B5EF4-FFF2-40B4-BE49-F238E27FC236}">
                  <a16:creationId xmlns:a16="http://schemas.microsoft.com/office/drawing/2014/main" id="{BE2C362B-E34E-9549-6828-F2BBFAA2CEFE}"/>
                </a:ext>
              </a:extLst>
            </p:cNvPr>
            <p:cNvGrpSpPr/>
            <p:nvPr/>
          </p:nvGrpSpPr>
          <p:grpSpPr>
            <a:xfrm>
              <a:off x="3658760" y="617840"/>
              <a:ext cx="985256" cy="606136"/>
              <a:chOff x="0" y="-92204"/>
              <a:chExt cx="2306313" cy="1390087"/>
            </a:xfrm>
          </p:grpSpPr>
          <p:sp>
            <p:nvSpPr>
              <p:cNvPr id="79" name="Freeform 24">
                <a:extLst>
                  <a:ext uri="{FF2B5EF4-FFF2-40B4-BE49-F238E27FC236}">
                    <a16:creationId xmlns:a16="http://schemas.microsoft.com/office/drawing/2014/main" id="{5A2BB717-FC0E-3F38-D712-462DF49627E8}"/>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80" name="Freeform 25">
                <a:extLst>
                  <a:ext uri="{FF2B5EF4-FFF2-40B4-BE49-F238E27FC236}">
                    <a16:creationId xmlns:a16="http://schemas.microsoft.com/office/drawing/2014/main" id="{28089EDD-AAA1-32C2-D0F4-798134E5E676}"/>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stretch>
                  <a:fillRect b="-45903"/>
                </a:stretch>
              </a:blipFill>
            </p:spPr>
            <p:txBody>
              <a:bodyPr/>
              <a:lstStyle/>
              <a:p>
                <a:endParaRPr lang="fr-FR"/>
              </a:p>
            </p:txBody>
          </p:sp>
          <p:sp>
            <p:nvSpPr>
              <p:cNvPr id="81" name="TextBox 27">
                <a:extLst>
                  <a:ext uri="{FF2B5EF4-FFF2-40B4-BE49-F238E27FC236}">
                    <a16:creationId xmlns:a16="http://schemas.microsoft.com/office/drawing/2014/main" id="{2948C582-F690-2F1A-27DF-273AE8AF2798}"/>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sp>
            <p:nvSpPr>
              <p:cNvPr id="82" name="Freeform 28">
                <a:extLst>
                  <a:ext uri="{FF2B5EF4-FFF2-40B4-BE49-F238E27FC236}">
                    <a16:creationId xmlns:a16="http://schemas.microsoft.com/office/drawing/2014/main" id="{891FDA17-395F-D1E3-2BF1-40B1E9FF23F3}"/>
                  </a:ext>
                </a:extLst>
              </p:cNvPr>
              <p:cNvSpPr/>
              <p:nvPr/>
            </p:nvSpPr>
            <p:spPr>
              <a:xfrm>
                <a:off x="1716425" y="802518"/>
                <a:ext cx="589888" cy="495365"/>
              </a:xfrm>
              <a:custGeom>
                <a:avLst/>
                <a:gdLst/>
                <a:ahLst/>
                <a:cxnLst/>
                <a:rect l="l" t="t" r="r" b="b"/>
                <a:pathLst>
                  <a:path w="478104" h="427686">
                    <a:moveTo>
                      <a:pt x="0" y="0"/>
                    </a:moveTo>
                    <a:lnTo>
                      <a:pt x="478104" y="0"/>
                    </a:lnTo>
                    <a:lnTo>
                      <a:pt x="478104" y="427687"/>
                    </a:lnTo>
                    <a:lnTo>
                      <a:pt x="0" y="4276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pic>
          <p:nvPicPr>
            <p:cNvPr id="78" name="Image 77">
              <a:extLst>
                <a:ext uri="{FF2B5EF4-FFF2-40B4-BE49-F238E27FC236}">
                  <a16:creationId xmlns:a16="http://schemas.microsoft.com/office/drawing/2014/main" id="{466850EF-F022-1373-DAEC-C8DBDDE4F3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grpSp>
        <p:nvGrpSpPr>
          <p:cNvPr id="83" name="Groupe 82">
            <a:extLst>
              <a:ext uri="{FF2B5EF4-FFF2-40B4-BE49-F238E27FC236}">
                <a16:creationId xmlns:a16="http://schemas.microsoft.com/office/drawing/2014/main" id="{CD6AA3E7-4D1D-0C10-A926-94F47F4872D2}"/>
              </a:ext>
            </a:extLst>
          </p:cNvPr>
          <p:cNvGrpSpPr/>
          <p:nvPr/>
        </p:nvGrpSpPr>
        <p:grpSpPr>
          <a:xfrm>
            <a:off x="4857643" y="2922716"/>
            <a:ext cx="985256" cy="606136"/>
            <a:chOff x="3658760" y="617840"/>
            <a:chExt cx="985256" cy="606136"/>
          </a:xfrm>
        </p:grpSpPr>
        <p:grpSp>
          <p:nvGrpSpPr>
            <p:cNvPr id="84" name="Group 23">
              <a:extLst>
                <a:ext uri="{FF2B5EF4-FFF2-40B4-BE49-F238E27FC236}">
                  <a16:creationId xmlns:a16="http://schemas.microsoft.com/office/drawing/2014/main" id="{1A86277C-67C5-70B9-7B66-5C76F16248E6}"/>
                </a:ext>
              </a:extLst>
            </p:cNvPr>
            <p:cNvGrpSpPr/>
            <p:nvPr/>
          </p:nvGrpSpPr>
          <p:grpSpPr>
            <a:xfrm>
              <a:off x="3658760" y="617840"/>
              <a:ext cx="985256" cy="606136"/>
              <a:chOff x="0" y="-92204"/>
              <a:chExt cx="2306313" cy="1390087"/>
            </a:xfrm>
          </p:grpSpPr>
          <p:sp>
            <p:nvSpPr>
              <p:cNvPr id="86" name="Freeform 24">
                <a:extLst>
                  <a:ext uri="{FF2B5EF4-FFF2-40B4-BE49-F238E27FC236}">
                    <a16:creationId xmlns:a16="http://schemas.microsoft.com/office/drawing/2014/main" id="{59C0C987-BDCF-68AC-A11C-EFE0E6E3EBB3}"/>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87" name="Freeform 25">
                <a:extLst>
                  <a:ext uri="{FF2B5EF4-FFF2-40B4-BE49-F238E27FC236}">
                    <a16:creationId xmlns:a16="http://schemas.microsoft.com/office/drawing/2014/main" id="{28A0CF31-2B2E-54E4-DBDE-17DAD8D82AC2}"/>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stretch>
                  <a:fillRect b="-45903"/>
                </a:stretch>
              </a:blipFill>
            </p:spPr>
            <p:txBody>
              <a:bodyPr/>
              <a:lstStyle/>
              <a:p>
                <a:endParaRPr lang="fr-FR"/>
              </a:p>
            </p:txBody>
          </p:sp>
          <p:sp>
            <p:nvSpPr>
              <p:cNvPr id="88" name="TextBox 27">
                <a:extLst>
                  <a:ext uri="{FF2B5EF4-FFF2-40B4-BE49-F238E27FC236}">
                    <a16:creationId xmlns:a16="http://schemas.microsoft.com/office/drawing/2014/main" id="{4DAFFD5B-F91F-70E8-501A-36CD9969450B}"/>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sp>
            <p:nvSpPr>
              <p:cNvPr id="89" name="Freeform 28">
                <a:extLst>
                  <a:ext uri="{FF2B5EF4-FFF2-40B4-BE49-F238E27FC236}">
                    <a16:creationId xmlns:a16="http://schemas.microsoft.com/office/drawing/2014/main" id="{11C0CDA9-8791-635C-3B60-6046AF95B074}"/>
                  </a:ext>
                </a:extLst>
              </p:cNvPr>
              <p:cNvSpPr/>
              <p:nvPr/>
            </p:nvSpPr>
            <p:spPr>
              <a:xfrm>
                <a:off x="1716425" y="802518"/>
                <a:ext cx="589888" cy="495365"/>
              </a:xfrm>
              <a:custGeom>
                <a:avLst/>
                <a:gdLst/>
                <a:ahLst/>
                <a:cxnLst/>
                <a:rect l="l" t="t" r="r" b="b"/>
                <a:pathLst>
                  <a:path w="478104" h="427686">
                    <a:moveTo>
                      <a:pt x="0" y="0"/>
                    </a:moveTo>
                    <a:lnTo>
                      <a:pt x="478104" y="0"/>
                    </a:lnTo>
                    <a:lnTo>
                      <a:pt x="478104" y="427687"/>
                    </a:lnTo>
                    <a:lnTo>
                      <a:pt x="0" y="4276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pic>
          <p:nvPicPr>
            <p:cNvPr id="85" name="Image 84">
              <a:extLst>
                <a:ext uri="{FF2B5EF4-FFF2-40B4-BE49-F238E27FC236}">
                  <a16:creationId xmlns:a16="http://schemas.microsoft.com/office/drawing/2014/main" id="{9CF9ED45-D4EF-52ED-7654-F04A6D58C1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grpSp>
        <p:nvGrpSpPr>
          <p:cNvPr id="90" name="Groupe 89">
            <a:extLst>
              <a:ext uri="{FF2B5EF4-FFF2-40B4-BE49-F238E27FC236}">
                <a16:creationId xmlns:a16="http://schemas.microsoft.com/office/drawing/2014/main" id="{EBAFF989-F601-9A11-8A9F-D190F2F0BCD3}"/>
              </a:ext>
            </a:extLst>
          </p:cNvPr>
          <p:cNvGrpSpPr/>
          <p:nvPr/>
        </p:nvGrpSpPr>
        <p:grpSpPr>
          <a:xfrm>
            <a:off x="4822854" y="4306207"/>
            <a:ext cx="985256" cy="606136"/>
            <a:chOff x="3658760" y="617840"/>
            <a:chExt cx="985256" cy="606136"/>
          </a:xfrm>
        </p:grpSpPr>
        <p:grpSp>
          <p:nvGrpSpPr>
            <p:cNvPr id="91" name="Group 23">
              <a:extLst>
                <a:ext uri="{FF2B5EF4-FFF2-40B4-BE49-F238E27FC236}">
                  <a16:creationId xmlns:a16="http://schemas.microsoft.com/office/drawing/2014/main" id="{4DBC218D-25CC-A07F-DC57-A95FB72BBD79}"/>
                </a:ext>
              </a:extLst>
            </p:cNvPr>
            <p:cNvGrpSpPr/>
            <p:nvPr/>
          </p:nvGrpSpPr>
          <p:grpSpPr>
            <a:xfrm>
              <a:off x="3658760" y="617840"/>
              <a:ext cx="985256" cy="606136"/>
              <a:chOff x="0" y="-92204"/>
              <a:chExt cx="2306313" cy="1390087"/>
            </a:xfrm>
          </p:grpSpPr>
          <p:sp>
            <p:nvSpPr>
              <p:cNvPr id="93" name="Freeform 24">
                <a:extLst>
                  <a:ext uri="{FF2B5EF4-FFF2-40B4-BE49-F238E27FC236}">
                    <a16:creationId xmlns:a16="http://schemas.microsoft.com/office/drawing/2014/main" id="{08A90592-EE65-AC5B-76EF-B8642A50FF96}"/>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94" name="Freeform 25">
                <a:extLst>
                  <a:ext uri="{FF2B5EF4-FFF2-40B4-BE49-F238E27FC236}">
                    <a16:creationId xmlns:a16="http://schemas.microsoft.com/office/drawing/2014/main" id="{A9192755-45C7-48AC-4A4E-24FC4061BC7B}"/>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stretch>
                  <a:fillRect b="-45903"/>
                </a:stretch>
              </a:blipFill>
            </p:spPr>
            <p:txBody>
              <a:bodyPr/>
              <a:lstStyle/>
              <a:p>
                <a:endParaRPr lang="fr-FR"/>
              </a:p>
            </p:txBody>
          </p:sp>
          <p:sp>
            <p:nvSpPr>
              <p:cNvPr id="95" name="TextBox 27">
                <a:extLst>
                  <a:ext uri="{FF2B5EF4-FFF2-40B4-BE49-F238E27FC236}">
                    <a16:creationId xmlns:a16="http://schemas.microsoft.com/office/drawing/2014/main" id="{046D8B77-2FCC-DCC3-0B6B-D3F3CDC67958}"/>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sp>
            <p:nvSpPr>
              <p:cNvPr id="96" name="Freeform 28">
                <a:extLst>
                  <a:ext uri="{FF2B5EF4-FFF2-40B4-BE49-F238E27FC236}">
                    <a16:creationId xmlns:a16="http://schemas.microsoft.com/office/drawing/2014/main" id="{EEE7CB60-463B-9AB4-0903-848058B2EA53}"/>
                  </a:ext>
                </a:extLst>
              </p:cNvPr>
              <p:cNvSpPr/>
              <p:nvPr/>
            </p:nvSpPr>
            <p:spPr>
              <a:xfrm>
                <a:off x="1716425" y="802518"/>
                <a:ext cx="589888" cy="495365"/>
              </a:xfrm>
              <a:custGeom>
                <a:avLst/>
                <a:gdLst/>
                <a:ahLst/>
                <a:cxnLst/>
                <a:rect l="l" t="t" r="r" b="b"/>
                <a:pathLst>
                  <a:path w="478104" h="427686">
                    <a:moveTo>
                      <a:pt x="0" y="0"/>
                    </a:moveTo>
                    <a:lnTo>
                      <a:pt x="478104" y="0"/>
                    </a:lnTo>
                    <a:lnTo>
                      <a:pt x="478104" y="427687"/>
                    </a:lnTo>
                    <a:lnTo>
                      <a:pt x="0" y="4276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pic>
          <p:nvPicPr>
            <p:cNvPr id="92" name="Image 91">
              <a:extLst>
                <a:ext uri="{FF2B5EF4-FFF2-40B4-BE49-F238E27FC236}">
                  <a16:creationId xmlns:a16="http://schemas.microsoft.com/office/drawing/2014/main" id="{A63E83FF-BE12-4551-3C0B-E0F447814A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grpSp>
        <p:nvGrpSpPr>
          <p:cNvPr id="97" name="Groupe 96">
            <a:extLst>
              <a:ext uri="{FF2B5EF4-FFF2-40B4-BE49-F238E27FC236}">
                <a16:creationId xmlns:a16="http://schemas.microsoft.com/office/drawing/2014/main" id="{A0E4E307-DAC2-AF2F-C61A-D51C78710FB7}"/>
              </a:ext>
            </a:extLst>
          </p:cNvPr>
          <p:cNvGrpSpPr/>
          <p:nvPr/>
        </p:nvGrpSpPr>
        <p:grpSpPr>
          <a:xfrm>
            <a:off x="3449989" y="5513842"/>
            <a:ext cx="985256" cy="606136"/>
            <a:chOff x="3658760" y="617840"/>
            <a:chExt cx="985256" cy="606136"/>
          </a:xfrm>
        </p:grpSpPr>
        <p:grpSp>
          <p:nvGrpSpPr>
            <p:cNvPr id="98" name="Group 23">
              <a:extLst>
                <a:ext uri="{FF2B5EF4-FFF2-40B4-BE49-F238E27FC236}">
                  <a16:creationId xmlns:a16="http://schemas.microsoft.com/office/drawing/2014/main" id="{E9755B35-0D0B-8DE3-140B-EF56B8381958}"/>
                </a:ext>
              </a:extLst>
            </p:cNvPr>
            <p:cNvGrpSpPr/>
            <p:nvPr/>
          </p:nvGrpSpPr>
          <p:grpSpPr>
            <a:xfrm>
              <a:off x="3658760" y="617840"/>
              <a:ext cx="985256" cy="606136"/>
              <a:chOff x="0" y="-92204"/>
              <a:chExt cx="2306313" cy="1390087"/>
            </a:xfrm>
          </p:grpSpPr>
          <p:sp>
            <p:nvSpPr>
              <p:cNvPr id="100" name="Freeform 24">
                <a:extLst>
                  <a:ext uri="{FF2B5EF4-FFF2-40B4-BE49-F238E27FC236}">
                    <a16:creationId xmlns:a16="http://schemas.microsoft.com/office/drawing/2014/main" id="{34374B98-67F0-037E-045A-45F07DFF0E75}"/>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01" name="Freeform 25">
                <a:extLst>
                  <a:ext uri="{FF2B5EF4-FFF2-40B4-BE49-F238E27FC236}">
                    <a16:creationId xmlns:a16="http://schemas.microsoft.com/office/drawing/2014/main" id="{7A1CCFE2-B4DC-79B9-0442-358FBB33502B}"/>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stretch>
                  <a:fillRect b="-45903"/>
                </a:stretch>
              </a:blipFill>
            </p:spPr>
            <p:txBody>
              <a:bodyPr/>
              <a:lstStyle/>
              <a:p>
                <a:endParaRPr lang="fr-FR"/>
              </a:p>
            </p:txBody>
          </p:sp>
          <p:sp>
            <p:nvSpPr>
              <p:cNvPr id="102" name="TextBox 27">
                <a:extLst>
                  <a:ext uri="{FF2B5EF4-FFF2-40B4-BE49-F238E27FC236}">
                    <a16:creationId xmlns:a16="http://schemas.microsoft.com/office/drawing/2014/main" id="{906A60C0-6EE8-9730-4D95-C1926D364F40}"/>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sp>
            <p:nvSpPr>
              <p:cNvPr id="103" name="Freeform 28">
                <a:extLst>
                  <a:ext uri="{FF2B5EF4-FFF2-40B4-BE49-F238E27FC236}">
                    <a16:creationId xmlns:a16="http://schemas.microsoft.com/office/drawing/2014/main" id="{EA611CDD-8187-1F8C-A70C-C5C4A6D6800E}"/>
                  </a:ext>
                </a:extLst>
              </p:cNvPr>
              <p:cNvSpPr/>
              <p:nvPr/>
            </p:nvSpPr>
            <p:spPr>
              <a:xfrm>
                <a:off x="1716425" y="802518"/>
                <a:ext cx="589888" cy="495365"/>
              </a:xfrm>
              <a:custGeom>
                <a:avLst/>
                <a:gdLst/>
                <a:ahLst/>
                <a:cxnLst/>
                <a:rect l="l" t="t" r="r" b="b"/>
                <a:pathLst>
                  <a:path w="478104" h="427686">
                    <a:moveTo>
                      <a:pt x="0" y="0"/>
                    </a:moveTo>
                    <a:lnTo>
                      <a:pt x="478104" y="0"/>
                    </a:lnTo>
                    <a:lnTo>
                      <a:pt x="478104" y="427687"/>
                    </a:lnTo>
                    <a:lnTo>
                      <a:pt x="0" y="4276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pic>
          <p:nvPicPr>
            <p:cNvPr id="99" name="Image 98">
              <a:extLst>
                <a:ext uri="{FF2B5EF4-FFF2-40B4-BE49-F238E27FC236}">
                  <a16:creationId xmlns:a16="http://schemas.microsoft.com/office/drawing/2014/main" id="{4B325B05-5DE1-2664-F7B2-9360D00366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grpSp>
        <p:nvGrpSpPr>
          <p:cNvPr id="104" name="Groupe 103">
            <a:extLst>
              <a:ext uri="{FF2B5EF4-FFF2-40B4-BE49-F238E27FC236}">
                <a16:creationId xmlns:a16="http://schemas.microsoft.com/office/drawing/2014/main" id="{6027BD0B-BDD6-8A37-3718-AA06E08D083E}"/>
              </a:ext>
            </a:extLst>
          </p:cNvPr>
          <p:cNvGrpSpPr/>
          <p:nvPr/>
        </p:nvGrpSpPr>
        <p:grpSpPr>
          <a:xfrm>
            <a:off x="4834599" y="5513842"/>
            <a:ext cx="985256" cy="606136"/>
            <a:chOff x="3658760" y="617840"/>
            <a:chExt cx="985256" cy="606136"/>
          </a:xfrm>
        </p:grpSpPr>
        <p:grpSp>
          <p:nvGrpSpPr>
            <p:cNvPr id="105" name="Group 23">
              <a:extLst>
                <a:ext uri="{FF2B5EF4-FFF2-40B4-BE49-F238E27FC236}">
                  <a16:creationId xmlns:a16="http://schemas.microsoft.com/office/drawing/2014/main" id="{527AC187-213F-C783-36E0-14C8F2F71F40}"/>
                </a:ext>
              </a:extLst>
            </p:cNvPr>
            <p:cNvGrpSpPr/>
            <p:nvPr/>
          </p:nvGrpSpPr>
          <p:grpSpPr>
            <a:xfrm>
              <a:off x="3658760" y="617840"/>
              <a:ext cx="985256" cy="606136"/>
              <a:chOff x="0" y="-92204"/>
              <a:chExt cx="2306313" cy="1390087"/>
            </a:xfrm>
          </p:grpSpPr>
          <p:sp>
            <p:nvSpPr>
              <p:cNvPr id="107" name="Freeform 24">
                <a:extLst>
                  <a:ext uri="{FF2B5EF4-FFF2-40B4-BE49-F238E27FC236}">
                    <a16:creationId xmlns:a16="http://schemas.microsoft.com/office/drawing/2014/main" id="{79F2EAE3-B900-128F-F898-7AD51A6D7804}"/>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08" name="Freeform 25">
                <a:extLst>
                  <a:ext uri="{FF2B5EF4-FFF2-40B4-BE49-F238E27FC236}">
                    <a16:creationId xmlns:a16="http://schemas.microsoft.com/office/drawing/2014/main" id="{E90782D9-6872-BFE1-5CC9-571E6D95FB64}"/>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stretch>
                  <a:fillRect b="-45903"/>
                </a:stretch>
              </a:blipFill>
            </p:spPr>
            <p:txBody>
              <a:bodyPr/>
              <a:lstStyle/>
              <a:p>
                <a:endParaRPr lang="fr-FR"/>
              </a:p>
            </p:txBody>
          </p:sp>
          <p:sp>
            <p:nvSpPr>
              <p:cNvPr id="109" name="TextBox 27">
                <a:extLst>
                  <a:ext uri="{FF2B5EF4-FFF2-40B4-BE49-F238E27FC236}">
                    <a16:creationId xmlns:a16="http://schemas.microsoft.com/office/drawing/2014/main" id="{36F13607-9B99-6FF9-39AD-335CC5B8BF28}"/>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sp>
            <p:nvSpPr>
              <p:cNvPr id="110" name="Freeform 28">
                <a:extLst>
                  <a:ext uri="{FF2B5EF4-FFF2-40B4-BE49-F238E27FC236}">
                    <a16:creationId xmlns:a16="http://schemas.microsoft.com/office/drawing/2014/main" id="{354370BA-D63C-7EF2-4B09-30B0F289BE1E}"/>
                  </a:ext>
                </a:extLst>
              </p:cNvPr>
              <p:cNvSpPr/>
              <p:nvPr/>
            </p:nvSpPr>
            <p:spPr>
              <a:xfrm>
                <a:off x="1716425" y="802518"/>
                <a:ext cx="589888" cy="495365"/>
              </a:xfrm>
              <a:custGeom>
                <a:avLst/>
                <a:gdLst/>
                <a:ahLst/>
                <a:cxnLst/>
                <a:rect l="l" t="t" r="r" b="b"/>
                <a:pathLst>
                  <a:path w="478104" h="427686">
                    <a:moveTo>
                      <a:pt x="0" y="0"/>
                    </a:moveTo>
                    <a:lnTo>
                      <a:pt x="478104" y="0"/>
                    </a:lnTo>
                    <a:lnTo>
                      <a:pt x="478104" y="427687"/>
                    </a:lnTo>
                    <a:lnTo>
                      <a:pt x="0" y="4276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pic>
          <p:nvPicPr>
            <p:cNvPr id="106" name="Image 105">
              <a:extLst>
                <a:ext uri="{FF2B5EF4-FFF2-40B4-BE49-F238E27FC236}">
                  <a16:creationId xmlns:a16="http://schemas.microsoft.com/office/drawing/2014/main" id="{1B0CFD7C-94B6-86DD-8A77-579B2929FD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grpSp>
        <p:nvGrpSpPr>
          <p:cNvPr id="111" name="Groupe 110">
            <a:extLst>
              <a:ext uri="{FF2B5EF4-FFF2-40B4-BE49-F238E27FC236}">
                <a16:creationId xmlns:a16="http://schemas.microsoft.com/office/drawing/2014/main" id="{3C89FDFD-3701-B794-13E2-5465CD3C5C0F}"/>
              </a:ext>
            </a:extLst>
          </p:cNvPr>
          <p:cNvGrpSpPr/>
          <p:nvPr/>
        </p:nvGrpSpPr>
        <p:grpSpPr>
          <a:xfrm>
            <a:off x="6223463" y="2928246"/>
            <a:ext cx="985256" cy="606136"/>
            <a:chOff x="3658760" y="617840"/>
            <a:chExt cx="985256" cy="606136"/>
          </a:xfrm>
        </p:grpSpPr>
        <p:grpSp>
          <p:nvGrpSpPr>
            <p:cNvPr id="112" name="Group 23">
              <a:extLst>
                <a:ext uri="{FF2B5EF4-FFF2-40B4-BE49-F238E27FC236}">
                  <a16:creationId xmlns:a16="http://schemas.microsoft.com/office/drawing/2014/main" id="{DF80112B-7395-17FF-73A1-A1BB9EF91A98}"/>
                </a:ext>
              </a:extLst>
            </p:cNvPr>
            <p:cNvGrpSpPr/>
            <p:nvPr/>
          </p:nvGrpSpPr>
          <p:grpSpPr>
            <a:xfrm>
              <a:off x="3658760" y="617840"/>
              <a:ext cx="985256" cy="606136"/>
              <a:chOff x="0" y="-92204"/>
              <a:chExt cx="2306313" cy="1390087"/>
            </a:xfrm>
          </p:grpSpPr>
          <p:sp>
            <p:nvSpPr>
              <p:cNvPr id="114" name="Freeform 24">
                <a:extLst>
                  <a:ext uri="{FF2B5EF4-FFF2-40B4-BE49-F238E27FC236}">
                    <a16:creationId xmlns:a16="http://schemas.microsoft.com/office/drawing/2014/main" id="{075F12BA-2859-EE72-1E2C-092E850AAF97}"/>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15" name="Freeform 25">
                <a:extLst>
                  <a:ext uri="{FF2B5EF4-FFF2-40B4-BE49-F238E27FC236}">
                    <a16:creationId xmlns:a16="http://schemas.microsoft.com/office/drawing/2014/main" id="{7612493C-6A4B-C7F9-0C5D-7B23753B5DBC}"/>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stretch>
                  <a:fillRect b="-45903"/>
                </a:stretch>
              </a:blipFill>
            </p:spPr>
            <p:txBody>
              <a:bodyPr/>
              <a:lstStyle/>
              <a:p>
                <a:endParaRPr lang="fr-FR"/>
              </a:p>
            </p:txBody>
          </p:sp>
          <p:sp>
            <p:nvSpPr>
              <p:cNvPr id="116" name="TextBox 27">
                <a:extLst>
                  <a:ext uri="{FF2B5EF4-FFF2-40B4-BE49-F238E27FC236}">
                    <a16:creationId xmlns:a16="http://schemas.microsoft.com/office/drawing/2014/main" id="{6EB5F570-DA36-C4AD-A045-777CA9A0EADA}"/>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sp>
            <p:nvSpPr>
              <p:cNvPr id="117" name="Freeform 28">
                <a:extLst>
                  <a:ext uri="{FF2B5EF4-FFF2-40B4-BE49-F238E27FC236}">
                    <a16:creationId xmlns:a16="http://schemas.microsoft.com/office/drawing/2014/main" id="{9F99C2BF-3483-67A2-D06A-E49579A82475}"/>
                  </a:ext>
                </a:extLst>
              </p:cNvPr>
              <p:cNvSpPr/>
              <p:nvPr/>
            </p:nvSpPr>
            <p:spPr>
              <a:xfrm>
                <a:off x="1716425" y="802518"/>
                <a:ext cx="589888" cy="495365"/>
              </a:xfrm>
              <a:custGeom>
                <a:avLst/>
                <a:gdLst/>
                <a:ahLst/>
                <a:cxnLst/>
                <a:rect l="l" t="t" r="r" b="b"/>
                <a:pathLst>
                  <a:path w="478104" h="427686">
                    <a:moveTo>
                      <a:pt x="0" y="0"/>
                    </a:moveTo>
                    <a:lnTo>
                      <a:pt x="478104" y="0"/>
                    </a:lnTo>
                    <a:lnTo>
                      <a:pt x="478104" y="427687"/>
                    </a:lnTo>
                    <a:lnTo>
                      <a:pt x="0" y="4276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pic>
          <p:nvPicPr>
            <p:cNvPr id="113" name="Image 112">
              <a:extLst>
                <a:ext uri="{FF2B5EF4-FFF2-40B4-BE49-F238E27FC236}">
                  <a16:creationId xmlns:a16="http://schemas.microsoft.com/office/drawing/2014/main" id="{8C89BAA1-5293-FBC4-0AA6-06B552535B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grpSp>
        <p:nvGrpSpPr>
          <p:cNvPr id="118" name="Groupe 117">
            <a:extLst>
              <a:ext uri="{FF2B5EF4-FFF2-40B4-BE49-F238E27FC236}">
                <a16:creationId xmlns:a16="http://schemas.microsoft.com/office/drawing/2014/main" id="{AA3ADB63-10D0-25DF-6EB2-8FBFE67C6889}"/>
              </a:ext>
            </a:extLst>
          </p:cNvPr>
          <p:cNvGrpSpPr/>
          <p:nvPr/>
        </p:nvGrpSpPr>
        <p:grpSpPr>
          <a:xfrm>
            <a:off x="9205432" y="1681114"/>
            <a:ext cx="985256" cy="606136"/>
            <a:chOff x="3658760" y="617840"/>
            <a:chExt cx="985256" cy="606136"/>
          </a:xfrm>
        </p:grpSpPr>
        <p:grpSp>
          <p:nvGrpSpPr>
            <p:cNvPr id="119" name="Group 23">
              <a:extLst>
                <a:ext uri="{FF2B5EF4-FFF2-40B4-BE49-F238E27FC236}">
                  <a16:creationId xmlns:a16="http://schemas.microsoft.com/office/drawing/2014/main" id="{904B0BFC-38C6-97DC-4FD2-2E3EA4745677}"/>
                </a:ext>
              </a:extLst>
            </p:cNvPr>
            <p:cNvGrpSpPr/>
            <p:nvPr/>
          </p:nvGrpSpPr>
          <p:grpSpPr>
            <a:xfrm>
              <a:off x="3658760" y="617840"/>
              <a:ext cx="985256" cy="606136"/>
              <a:chOff x="0" y="-92204"/>
              <a:chExt cx="2306313" cy="1390087"/>
            </a:xfrm>
          </p:grpSpPr>
          <p:sp>
            <p:nvSpPr>
              <p:cNvPr id="121" name="Freeform 24">
                <a:extLst>
                  <a:ext uri="{FF2B5EF4-FFF2-40B4-BE49-F238E27FC236}">
                    <a16:creationId xmlns:a16="http://schemas.microsoft.com/office/drawing/2014/main" id="{668F2388-8EDE-E2BB-5707-6118AA522890}"/>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22" name="Freeform 25">
                <a:extLst>
                  <a:ext uri="{FF2B5EF4-FFF2-40B4-BE49-F238E27FC236}">
                    <a16:creationId xmlns:a16="http://schemas.microsoft.com/office/drawing/2014/main" id="{0C130EC2-1A50-EF8E-9535-3DFB38B2225E}"/>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stretch>
                  <a:fillRect b="-45903"/>
                </a:stretch>
              </a:blipFill>
            </p:spPr>
            <p:txBody>
              <a:bodyPr/>
              <a:lstStyle/>
              <a:p>
                <a:endParaRPr lang="fr-FR"/>
              </a:p>
            </p:txBody>
          </p:sp>
          <p:sp>
            <p:nvSpPr>
              <p:cNvPr id="123" name="TextBox 27">
                <a:extLst>
                  <a:ext uri="{FF2B5EF4-FFF2-40B4-BE49-F238E27FC236}">
                    <a16:creationId xmlns:a16="http://schemas.microsoft.com/office/drawing/2014/main" id="{F2ECAA39-2B4C-CB30-CFAE-780625A973B7}"/>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sp>
            <p:nvSpPr>
              <p:cNvPr id="124" name="Freeform 28">
                <a:extLst>
                  <a:ext uri="{FF2B5EF4-FFF2-40B4-BE49-F238E27FC236}">
                    <a16:creationId xmlns:a16="http://schemas.microsoft.com/office/drawing/2014/main" id="{ACF06983-B103-7D95-6812-955059EB52FA}"/>
                  </a:ext>
                </a:extLst>
              </p:cNvPr>
              <p:cNvSpPr/>
              <p:nvPr/>
            </p:nvSpPr>
            <p:spPr>
              <a:xfrm>
                <a:off x="1716425" y="802518"/>
                <a:ext cx="589888" cy="495365"/>
              </a:xfrm>
              <a:custGeom>
                <a:avLst/>
                <a:gdLst/>
                <a:ahLst/>
                <a:cxnLst/>
                <a:rect l="l" t="t" r="r" b="b"/>
                <a:pathLst>
                  <a:path w="478104" h="427686">
                    <a:moveTo>
                      <a:pt x="0" y="0"/>
                    </a:moveTo>
                    <a:lnTo>
                      <a:pt x="478104" y="0"/>
                    </a:lnTo>
                    <a:lnTo>
                      <a:pt x="478104" y="427687"/>
                    </a:lnTo>
                    <a:lnTo>
                      <a:pt x="0" y="4276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pic>
          <p:nvPicPr>
            <p:cNvPr id="120" name="Image 119">
              <a:extLst>
                <a:ext uri="{FF2B5EF4-FFF2-40B4-BE49-F238E27FC236}">
                  <a16:creationId xmlns:a16="http://schemas.microsoft.com/office/drawing/2014/main" id="{2222B166-0784-B724-C754-B70CCEF92E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grpSp>
        <p:nvGrpSpPr>
          <p:cNvPr id="125" name="Groupe 124">
            <a:extLst>
              <a:ext uri="{FF2B5EF4-FFF2-40B4-BE49-F238E27FC236}">
                <a16:creationId xmlns:a16="http://schemas.microsoft.com/office/drawing/2014/main" id="{9A6D5276-9845-130D-BE08-D8799788A8D1}"/>
              </a:ext>
            </a:extLst>
          </p:cNvPr>
          <p:cNvGrpSpPr/>
          <p:nvPr/>
        </p:nvGrpSpPr>
        <p:grpSpPr>
          <a:xfrm>
            <a:off x="10789058" y="1681114"/>
            <a:ext cx="985256" cy="606136"/>
            <a:chOff x="3658760" y="617840"/>
            <a:chExt cx="985256" cy="606136"/>
          </a:xfrm>
        </p:grpSpPr>
        <p:grpSp>
          <p:nvGrpSpPr>
            <p:cNvPr id="126" name="Group 23">
              <a:extLst>
                <a:ext uri="{FF2B5EF4-FFF2-40B4-BE49-F238E27FC236}">
                  <a16:creationId xmlns:a16="http://schemas.microsoft.com/office/drawing/2014/main" id="{DA601525-11E8-F135-34B4-430B74C23B0C}"/>
                </a:ext>
              </a:extLst>
            </p:cNvPr>
            <p:cNvGrpSpPr/>
            <p:nvPr/>
          </p:nvGrpSpPr>
          <p:grpSpPr>
            <a:xfrm>
              <a:off x="3658760" y="617840"/>
              <a:ext cx="985256" cy="606136"/>
              <a:chOff x="0" y="-92204"/>
              <a:chExt cx="2306313" cy="1390087"/>
            </a:xfrm>
          </p:grpSpPr>
          <p:sp>
            <p:nvSpPr>
              <p:cNvPr id="128" name="Freeform 24">
                <a:extLst>
                  <a:ext uri="{FF2B5EF4-FFF2-40B4-BE49-F238E27FC236}">
                    <a16:creationId xmlns:a16="http://schemas.microsoft.com/office/drawing/2014/main" id="{C94865D9-5BDE-CA1E-8688-E9FB1B2E3C52}"/>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29" name="Freeform 25">
                <a:extLst>
                  <a:ext uri="{FF2B5EF4-FFF2-40B4-BE49-F238E27FC236}">
                    <a16:creationId xmlns:a16="http://schemas.microsoft.com/office/drawing/2014/main" id="{C417C731-2F1A-CAC1-691D-2CE65129F599}"/>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stretch>
                  <a:fillRect b="-45903"/>
                </a:stretch>
              </a:blipFill>
            </p:spPr>
            <p:txBody>
              <a:bodyPr/>
              <a:lstStyle/>
              <a:p>
                <a:endParaRPr lang="fr-FR"/>
              </a:p>
            </p:txBody>
          </p:sp>
          <p:sp>
            <p:nvSpPr>
              <p:cNvPr id="130" name="TextBox 27">
                <a:extLst>
                  <a:ext uri="{FF2B5EF4-FFF2-40B4-BE49-F238E27FC236}">
                    <a16:creationId xmlns:a16="http://schemas.microsoft.com/office/drawing/2014/main" id="{7BDF91DF-3EC9-577B-3F61-5C4D5BDF826E}"/>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sp>
            <p:nvSpPr>
              <p:cNvPr id="131" name="Freeform 28">
                <a:extLst>
                  <a:ext uri="{FF2B5EF4-FFF2-40B4-BE49-F238E27FC236}">
                    <a16:creationId xmlns:a16="http://schemas.microsoft.com/office/drawing/2014/main" id="{ADDB30B6-B97F-FA47-A2A8-3F3EC00BEB5A}"/>
                  </a:ext>
                </a:extLst>
              </p:cNvPr>
              <p:cNvSpPr/>
              <p:nvPr/>
            </p:nvSpPr>
            <p:spPr>
              <a:xfrm>
                <a:off x="1716425" y="802518"/>
                <a:ext cx="589888" cy="495365"/>
              </a:xfrm>
              <a:custGeom>
                <a:avLst/>
                <a:gdLst/>
                <a:ahLst/>
                <a:cxnLst/>
                <a:rect l="l" t="t" r="r" b="b"/>
                <a:pathLst>
                  <a:path w="478104" h="427686">
                    <a:moveTo>
                      <a:pt x="0" y="0"/>
                    </a:moveTo>
                    <a:lnTo>
                      <a:pt x="478104" y="0"/>
                    </a:lnTo>
                    <a:lnTo>
                      <a:pt x="478104" y="427687"/>
                    </a:lnTo>
                    <a:lnTo>
                      <a:pt x="0" y="4276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pic>
          <p:nvPicPr>
            <p:cNvPr id="127" name="Image 126">
              <a:extLst>
                <a:ext uri="{FF2B5EF4-FFF2-40B4-BE49-F238E27FC236}">
                  <a16:creationId xmlns:a16="http://schemas.microsoft.com/office/drawing/2014/main" id="{FD7D32F5-208A-AEF4-7585-7F4150BCD8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sp>
        <p:nvSpPr>
          <p:cNvPr id="137" name="TextBox 27">
            <a:extLst>
              <a:ext uri="{FF2B5EF4-FFF2-40B4-BE49-F238E27FC236}">
                <a16:creationId xmlns:a16="http://schemas.microsoft.com/office/drawing/2014/main" id="{E1F0FFC5-4991-E3E3-F718-311E778ABCC9}"/>
              </a:ext>
            </a:extLst>
          </p:cNvPr>
          <p:cNvSpPr txBox="1"/>
          <p:nvPr/>
        </p:nvSpPr>
        <p:spPr>
          <a:xfrm>
            <a:off x="6499224" y="1826487"/>
            <a:ext cx="365484" cy="191912"/>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grpSp>
        <p:nvGrpSpPr>
          <p:cNvPr id="141" name="Groupe 140">
            <a:extLst>
              <a:ext uri="{FF2B5EF4-FFF2-40B4-BE49-F238E27FC236}">
                <a16:creationId xmlns:a16="http://schemas.microsoft.com/office/drawing/2014/main" id="{D6B6E318-8A5D-97F2-998B-C96B1450AE6F}"/>
              </a:ext>
            </a:extLst>
          </p:cNvPr>
          <p:cNvGrpSpPr/>
          <p:nvPr/>
        </p:nvGrpSpPr>
        <p:grpSpPr>
          <a:xfrm>
            <a:off x="6268666" y="1719029"/>
            <a:ext cx="972291" cy="530307"/>
            <a:chOff x="6487741" y="1863656"/>
            <a:chExt cx="972291" cy="530307"/>
          </a:xfrm>
        </p:grpSpPr>
        <p:sp>
          <p:nvSpPr>
            <p:cNvPr id="135" name="Freeform 24">
              <a:extLst>
                <a:ext uri="{FF2B5EF4-FFF2-40B4-BE49-F238E27FC236}">
                  <a16:creationId xmlns:a16="http://schemas.microsoft.com/office/drawing/2014/main" id="{95F17D42-3BD7-392B-B0D1-839FE779C4E7}"/>
                </a:ext>
              </a:extLst>
            </p:cNvPr>
            <p:cNvSpPr/>
            <p:nvPr/>
          </p:nvSpPr>
          <p:spPr>
            <a:xfrm>
              <a:off x="6487741" y="1877386"/>
              <a:ext cx="240756" cy="506677"/>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36" name="Freeform 25">
              <a:extLst>
                <a:ext uri="{FF2B5EF4-FFF2-40B4-BE49-F238E27FC236}">
                  <a16:creationId xmlns:a16="http://schemas.microsoft.com/office/drawing/2014/main" id="{406DB71B-3FE5-2646-2BDA-BFC2747280DA}"/>
                </a:ext>
              </a:extLst>
            </p:cNvPr>
            <p:cNvSpPr/>
            <p:nvPr/>
          </p:nvSpPr>
          <p:spPr>
            <a:xfrm>
              <a:off x="7175357" y="1877386"/>
              <a:ext cx="284675" cy="293747"/>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alphaModFix amt="50000"/>
              </a:blip>
              <a:stretch>
                <a:fillRect b="-45903"/>
              </a:stretch>
            </a:blipFill>
          </p:spPr>
          <p:txBody>
            <a:bodyPr/>
            <a:lstStyle/>
            <a:p>
              <a:endParaRPr lang="fr-FR"/>
            </a:p>
          </p:txBody>
        </p:sp>
        <p:pic>
          <p:nvPicPr>
            <p:cNvPr id="134" name="Image 133">
              <a:extLst>
                <a:ext uri="{FF2B5EF4-FFF2-40B4-BE49-F238E27FC236}">
                  <a16:creationId xmlns:a16="http://schemas.microsoft.com/office/drawing/2014/main" id="{4BAD3F66-5C2B-530D-4024-36297DE8F2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6158" y="1865912"/>
              <a:ext cx="373412" cy="480102"/>
            </a:xfrm>
            <a:prstGeom prst="rect">
              <a:avLst/>
            </a:prstGeom>
          </p:spPr>
        </p:pic>
        <p:sp>
          <p:nvSpPr>
            <p:cNvPr id="139" name="Freeform 93">
              <a:extLst>
                <a:ext uri="{FF2B5EF4-FFF2-40B4-BE49-F238E27FC236}">
                  <a16:creationId xmlns:a16="http://schemas.microsoft.com/office/drawing/2014/main" id="{D56BC9EC-E675-E30D-E5C0-DDE707B1F5FA}"/>
                </a:ext>
              </a:extLst>
            </p:cNvPr>
            <p:cNvSpPr/>
            <p:nvPr/>
          </p:nvSpPr>
          <p:spPr>
            <a:xfrm>
              <a:off x="7172032" y="2105963"/>
              <a:ext cx="288000" cy="288000"/>
            </a:xfrm>
            <a:custGeom>
              <a:avLst/>
              <a:gdLst/>
              <a:ahLst/>
              <a:cxnLst/>
              <a:rect l="l" t="t" r="r" b="b"/>
              <a:pathLst>
                <a:path w="320006" h="320006">
                  <a:moveTo>
                    <a:pt x="0" y="0"/>
                  </a:moveTo>
                  <a:lnTo>
                    <a:pt x="320006" y="0"/>
                  </a:lnTo>
                  <a:lnTo>
                    <a:pt x="320006" y="320006"/>
                  </a:lnTo>
                  <a:lnTo>
                    <a:pt x="0" y="320006"/>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FR"/>
            </a:p>
          </p:txBody>
        </p:sp>
        <p:sp>
          <p:nvSpPr>
            <p:cNvPr id="140" name="Croix 139">
              <a:extLst>
                <a:ext uri="{FF2B5EF4-FFF2-40B4-BE49-F238E27FC236}">
                  <a16:creationId xmlns:a16="http://schemas.microsoft.com/office/drawing/2014/main" id="{968602F2-7AD5-8496-97B7-4EC8305696E7}"/>
                </a:ext>
              </a:extLst>
            </p:cNvPr>
            <p:cNvSpPr/>
            <p:nvPr/>
          </p:nvSpPr>
          <p:spPr>
            <a:xfrm rot="2701539">
              <a:off x="6709424" y="1863656"/>
              <a:ext cx="432000" cy="432000"/>
            </a:xfrm>
            <a:prstGeom prst="plus">
              <a:avLst>
                <a:gd name="adj" fmla="val 42273"/>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2" name="Groupe 141">
            <a:extLst>
              <a:ext uri="{FF2B5EF4-FFF2-40B4-BE49-F238E27FC236}">
                <a16:creationId xmlns:a16="http://schemas.microsoft.com/office/drawing/2014/main" id="{DDC7A74E-A06C-2A5A-9E50-B5EC423948A6}"/>
              </a:ext>
            </a:extLst>
          </p:cNvPr>
          <p:cNvGrpSpPr/>
          <p:nvPr/>
        </p:nvGrpSpPr>
        <p:grpSpPr>
          <a:xfrm>
            <a:off x="7736877" y="1719029"/>
            <a:ext cx="972291" cy="530307"/>
            <a:chOff x="6487741" y="1863656"/>
            <a:chExt cx="972291" cy="530307"/>
          </a:xfrm>
        </p:grpSpPr>
        <p:sp>
          <p:nvSpPr>
            <p:cNvPr id="143" name="Freeform 24">
              <a:extLst>
                <a:ext uri="{FF2B5EF4-FFF2-40B4-BE49-F238E27FC236}">
                  <a16:creationId xmlns:a16="http://schemas.microsoft.com/office/drawing/2014/main" id="{CA5830EF-0EAE-33C3-CD6E-970091DCBEE7}"/>
                </a:ext>
              </a:extLst>
            </p:cNvPr>
            <p:cNvSpPr/>
            <p:nvPr/>
          </p:nvSpPr>
          <p:spPr>
            <a:xfrm>
              <a:off x="6487741" y="1877386"/>
              <a:ext cx="240756" cy="506677"/>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44" name="Freeform 25">
              <a:extLst>
                <a:ext uri="{FF2B5EF4-FFF2-40B4-BE49-F238E27FC236}">
                  <a16:creationId xmlns:a16="http://schemas.microsoft.com/office/drawing/2014/main" id="{B073C206-8E37-DA7A-0C89-7D1A450005C8}"/>
                </a:ext>
              </a:extLst>
            </p:cNvPr>
            <p:cNvSpPr/>
            <p:nvPr/>
          </p:nvSpPr>
          <p:spPr>
            <a:xfrm>
              <a:off x="7175357" y="1877386"/>
              <a:ext cx="284675" cy="293747"/>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alphaModFix amt="50000"/>
              </a:blip>
              <a:stretch>
                <a:fillRect b="-45903"/>
              </a:stretch>
            </a:blipFill>
          </p:spPr>
          <p:txBody>
            <a:bodyPr/>
            <a:lstStyle/>
            <a:p>
              <a:endParaRPr lang="fr-FR"/>
            </a:p>
          </p:txBody>
        </p:sp>
        <p:pic>
          <p:nvPicPr>
            <p:cNvPr id="145" name="Image 144">
              <a:extLst>
                <a:ext uri="{FF2B5EF4-FFF2-40B4-BE49-F238E27FC236}">
                  <a16:creationId xmlns:a16="http://schemas.microsoft.com/office/drawing/2014/main" id="{8C316EEF-1C1E-03A2-CE9A-DB0D06DC75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6158" y="1865912"/>
              <a:ext cx="373412" cy="480102"/>
            </a:xfrm>
            <a:prstGeom prst="rect">
              <a:avLst/>
            </a:prstGeom>
          </p:spPr>
        </p:pic>
        <p:sp>
          <p:nvSpPr>
            <p:cNvPr id="146" name="Freeform 93">
              <a:extLst>
                <a:ext uri="{FF2B5EF4-FFF2-40B4-BE49-F238E27FC236}">
                  <a16:creationId xmlns:a16="http://schemas.microsoft.com/office/drawing/2014/main" id="{878F89D7-F20B-6F50-2C37-BD75B00AAD28}"/>
                </a:ext>
              </a:extLst>
            </p:cNvPr>
            <p:cNvSpPr/>
            <p:nvPr/>
          </p:nvSpPr>
          <p:spPr>
            <a:xfrm>
              <a:off x="7172032" y="2105963"/>
              <a:ext cx="288000" cy="288000"/>
            </a:xfrm>
            <a:custGeom>
              <a:avLst/>
              <a:gdLst/>
              <a:ahLst/>
              <a:cxnLst/>
              <a:rect l="l" t="t" r="r" b="b"/>
              <a:pathLst>
                <a:path w="320006" h="320006">
                  <a:moveTo>
                    <a:pt x="0" y="0"/>
                  </a:moveTo>
                  <a:lnTo>
                    <a:pt x="320006" y="0"/>
                  </a:lnTo>
                  <a:lnTo>
                    <a:pt x="320006" y="320006"/>
                  </a:lnTo>
                  <a:lnTo>
                    <a:pt x="0" y="320006"/>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FR"/>
            </a:p>
          </p:txBody>
        </p:sp>
        <p:sp>
          <p:nvSpPr>
            <p:cNvPr id="147" name="Croix 146">
              <a:extLst>
                <a:ext uri="{FF2B5EF4-FFF2-40B4-BE49-F238E27FC236}">
                  <a16:creationId xmlns:a16="http://schemas.microsoft.com/office/drawing/2014/main" id="{E73654ED-328F-3E99-1A2C-5C677CBD01FC}"/>
                </a:ext>
              </a:extLst>
            </p:cNvPr>
            <p:cNvSpPr/>
            <p:nvPr/>
          </p:nvSpPr>
          <p:spPr>
            <a:xfrm rot="2701539">
              <a:off x="6709424" y="1863656"/>
              <a:ext cx="432000" cy="432000"/>
            </a:xfrm>
            <a:prstGeom prst="plus">
              <a:avLst>
                <a:gd name="adj" fmla="val 42273"/>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03" name="Groupe 202">
            <a:extLst>
              <a:ext uri="{FF2B5EF4-FFF2-40B4-BE49-F238E27FC236}">
                <a16:creationId xmlns:a16="http://schemas.microsoft.com/office/drawing/2014/main" id="{A3CEF08F-49BA-CA4C-01D9-B1E09293DA09}"/>
              </a:ext>
            </a:extLst>
          </p:cNvPr>
          <p:cNvGrpSpPr/>
          <p:nvPr/>
        </p:nvGrpSpPr>
        <p:grpSpPr>
          <a:xfrm>
            <a:off x="7641255" y="2983447"/>
            <a:ext cx="1094942" cy="542262"/>
            <a:chOff x="7860330" y="3113259"/>
            <a:chExt cx="1094942" cy="542262"/>
          </a:xfrm>
        </p:grpSpPr>
        <p:sp>
          <p:nvSpPr>
            <p:cNvPr id="149" name="Freeform 24">
              <a:extLst>
                <a:ext uri="{FF2B5EF4-FFF2-40B4-BE49-F238E27FC236}">
                  <a16:creationId xmlns:a16="http://schemas.microsoft.com/office/drawing/2014/main" id="{DCB3F98A-3E62-F3A3-CCA6-F4DDBFBCEB39}"/>
                </a:ext>
              </a:extLst>
            </p:cNvPr>
            <p:cNvSpPr/>
            <p:nvPr/>
          </p:nvSpPr>
          <p:spPr>
            <a:xfrm>
              <a:off x="7982981" y="3124733"/>
              <a:ext cx="240756" cy="506677"/>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50" name="Freeform 25">
              <a:extLst>
                <a:ext uri="{FF2B5EF4-FFF2-40B4-BE49-F238E27FC236}">
                  <a16:creationId xmlns:a16="http://schemas.microsoft.com/office/drawing/2014/main" id="{7396B82D-8023-4DFB-0CB5-FAA1BC9551B8}"/>
                </a:ext>
              </a:extLst>
            </p:cNvPr>
            <p:cNvSpPr/>
            <p:nvPr/>
          </p:nvSpPr>
          <p:spPr>
            <a:xfrm>
              <a:off x="8670597" y="3124733"/>
              <a:ext cx="284675" cy="293747"/>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alphaModFix/>
              </a:blip>
              <a:stretch>
                <a:fillRect b="-45903"/>
              </a:stretch>
            </a:blipFill>
          </p:spPr>
          <p:txBody>
            <a:bodyPr/>
            <a:lstStyle/>
            <a:p>
              <a:endParaRPr lang="fr-FR"/>
            </a:p>
          </p:txBody>
        </p:sp>
        <p:pic>
          <p:nvPicPr>
            <p:cNvPr id="151" name="Image 150">
              <a:extLst>
                <a:ext uri="{FF2B5EF4-FFF2-40B4-BE49-F238E27FC236}">
                  <a16:creationId xmlns:a16="http://schemas.microsoft.com/office/drawing/2014/main" id="{07FAF1E6-3A2C-6A63-FDA6-64D0AEC30D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1398" y="3113259"/>
              <a:ext cx="373412" cy="480102"/>
            </a:xfrm>
            <a:prstGeom prst="rect">
              <a:avLst/>
            </a:prstGeom>
          </p:spPr>
        </p:pic>
        <p:sp>
          <p:nvSpPr>
            <p:cNvPr id="153" name="Croix 152">
              <a:extLst>
                <a:ext uri="{FF2B5EF4-FFF2-40B4-BE49-F238E27FC236}">
                  <a16:creationId xmlns:a16="http://schemas.microsoft.com/office/drawing/2014/main" id="{FA5AD981-DEDD-A717-A3BA-839723BD5F1D}"/>
                </a:ext>
              </a:extLst>
            </p:cNvPr>
            <p:cNvSpPr/>
            <p:nvPr/>
          </p:nvSpPr>
          <p:spPr>
            <a:xfrm rot="2701539">
              <a:off x="7860330" y="3140247"/>
              <a:ext cx="432000" cy="432000"/>
            </a:xfrm>
            <a:prstGeom prst="plus">
              <a:avLst>
                <a:gd name="adj" fmla="val 42273"/>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Freeform 28">
              <a:extLst>
                <a:ext uri="{FF2B5EF4-FFF2-40B4-BE49-F238E27FC236}">
                  <a16:creationId xmlns:a16="http://schemas.microsoft.com/office/drawing/2014/main" id="{2B49BECB-5A89-836B-3F22-F252A7B169C6}"/>
                </a:ext>
              </a:extLst>
            </p:cNvPr>
            <p:cNvSpPr/>
            <p:nvPr/>
          </p:nvSpPr>
          <p:spPr>
            <a:xfrm>
              <a:off x="8699106" y="3439521"/>
              <a:ext cx="252000" cy="216000"/>
            </a:xfrm>
            <a:custGeom>
              <a:avLst/>
              <a:gdLst/>
              <a:ahLst/>
              <a:cxnLst/>
              <a:rect l="l" t="t" r="r" b="b"/>
              <a:pathLst>
                <a:path w="478104" h="427686">
                  <a:moveTo>
                    <a:pt x="0" y="0"/>
                  </a:moveTo>
                  <a:lnTo>
                    <a:pt x="478104" y="0"/>
                  </a:lnTo>
                  <a:lnTo>
                    <a:pt x="478104" y="427687"/>
                  </a:lnTo>
                  <a:lnTo>
                    <a:pt x="0" y="42768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FR"/>
            </a:p>
          </p:txBody>
        </p:sp>
      </p:grpSp>
      <p:grpSp>
        <p:nvGrpSpPr>
          <p:cNvPr id="197" name="Groupe 196">
            <a:extLst>
              <a:ext uri="{FF2B5EF4-FFF2-40B4-BE49-F238E27FC236}">
                <a16:creationId xmlns:a16="http://schemas.microsoft.com/office/drawing/2014/main" id="{38AB4E15-9A30-54C5-A629-0F17420116C1}"/>
              </a:ext>
            </a:extLst>
          </p:cNvPr>
          <p:cNvGrpSpPr/>
          <p:nvPr/>
        </p:nvGrpSpPr>
        <p:grpSpPr>
          <a:xfrm>
            <a:off x="6073169" y="4339704"/>
            <a:ext cx="1091562" cy="539143"/>
            <a:chOff x="6292244" y="4214564"/>
            <a:chExt cx="1091562" cy="539143"/>
          </a:xfrm>
        </p:grpSpPr>
        <p:grpSp>
          <p:nvGrpSpPr>
            <p:cNvPr id="156" name="Groupe 155">
              <a:extLst>
                <a:ext uri="{FF2B5EF4-FFF2-40B4-BE49-F238E27FC236}">
                  <a16:creationId xmlns:a16="http://schemas.microsoft.com/office/drawing/2014/main" id="{5D3D5C93-2ADD-AAA6-575C-3D0046870E15}"/>
                </a:ext>
              </a:extLst>
            </p:cNvPr>
            <p:cNvGrpSpPr/>
            <p:nvPr/>
          </p:nvGrpSpPr>
          <p:grpSpPr>
            <a:xfrm>
              <a:off x="6411515" y="4223400"/>
              <a:ext cx="972291" cy="530307"/>
              <a:chOff x="6487741" y="1863656"/>
              <a:chExt cx="972291" cy="530307"/>
            </a:xfrm>
          </p:grpSpPr>
          <p:sp>
            <p:nvSpPr>
              <p:cNvPr id="157" name="Freeform 24">
                <a:extLst>
                  <a:ext uri="{FF2B5EF4-FFF2-40B4-BE49-F238E27FC236}">
                    <a16:creationId xmlns:a16="http://schemas.microsoft.com/office/drawing/2014/main" id="{5F135F5D-C5A3-3DFE-B4C4-E1E784121822}"/>
                  </a:ext>
                </a:extLst>
              </p:cNvPr>
              <p:cNvSpPr/>
              <p:nvPr/>
            </p:nvSpPr>
            <p:spPr>
              <a:xfrm>
                <a:off x="6487741" y="1877386"/>
                <a:ext cx="240756" cy="506677"/>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58" name="Freeform 25">
                <a:extLst>
                  <a:ext uri="{FF2B5EF4-FFF2-40B4-BE49-F238E27FC236}">
                    <a16:creationId xmlns:a16="http://schemas.microsoft.com/office/drawing/2014/main" id="{4B3E4070-5387-F604-6302-FCE03F76DDCD}"/>
                  </a:ext>
                </a:extLst>
              </p:cNvPr>
              <p:cNvSpPr/>
              <p:nvPr/>
            </p:nvSpPr>
            <p:spPr>
              <a:xfrm>
                <a:off x="7175357" y="1877386"/>
                <a:ext cx="284675" cy="293747"/>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alphaModFix amt="50000"/>
                </a:blip>
                <a:stretch>
                  <a:fillRect b="-45903"/>
                </a:stretch>
              </a:blipFill>
            </p:spPr>
            <p:txBody>
              <a:bodyPr/>
              <a:lstStyle/>
              <a:p>
                <a:endParaRPr lang="fr-FR"/>
              </a:p>
            </p:txBody>
          </p:sp>
          <p:pic>
            <p:nvPicPr>
              <p:cNvPr id="159" name="Image 158">
                <a:extLst>
                  <a:ext uri="{FF2B5EF4-FFF2-40B4-BE49-F238E27FC236}">
                    <a16:creationId xmlns:a16="http://schemas.microsoft.com/office/drawing/2014/main" id="{8CC1B9D1-96BE-465D-451D-CFE979BB14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6158" y="1865912"/>
                <a:ext cx="373412" cy="480102"/>
              </a:xfrm>
              <a:prstGeom prst="rect">
                <a:avLst/>
              </a:prstGeom>
            </p:spPr>
          </p:pic>
          <p:sp>
            <p:nvSpPr>
              <p:cNvPr id="160" name="Freeform 93">
                <a:extLst>
                  <a:ext uri="{FF2B5EF4-FFF2-40B4-BE49-F238E27FC236}">
                    <a16:creationId xmlns:a16="http://schemas.microsoft.com/office/drawing/2014/main" id="{E062A5E8-A9D4-D288-DCDE-52C47A12429A}"/>
                  </a:ext>
                </a:extLst>
              </p:cNvPr>
              <p:cNvSpPr/>
              <p:nvPr/>
            </p:nvSpPr>
            <p:spPr>
              <a:xfrm>
                <a:off x="7172032" y="2105963"/>
                <a:ext cx="288000" cy="288000"/>
              </a:xfrm>
              <a:custGeom>
                <a:avLst/>
                <a:gdLst/>
                <a:ahLst/>
                <a:cxnLst/>
                <a:rect l="l" t="t" r="r" b="b"/>
                <a:pathLst>
                  <a:path w="320006" h="320006">
                    <a:moveTo>
                      <a:pt x="0" y="0"/>
                    </a:moveTo>
                    <a:lnTo>
                      <a:pt x="320006" y="0"/>
                    </a:lnTo>
                    <a:lnTo>
                      <a:pt x="320006" y="320006"/>
                    </a:lnTo>
                    <a:lnTo>
                      <a:pt x="0" y="320006"/>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FR"/>
              </a:p>
            </p:txBody>
          </p:sp>
          <p:sp>
            <p:nvSpPr>
              <p:cNvPr id="161" name="Croix 160">
                <a:extLst>
                  <a:ext uri="{FF2B5EF4-FFF2-40B4-BE49-F238E27FC236}">
                    <a16:creationId xmlns:a16="http://schemas.microsoft.com/office/drawing/2014/main" id="{9B450930-9F61-F12E-1FF7-8DDA1641E055}"/>
                  </a:ext>
                </a:extLst>
              </p:cNvPr>
              <p:cNvSpPr/>
              <p:nvPr/>
            </p:nvSpPr>
            <p:spPr>
              <a:xfrm rot="2701539">
                <a:off x="6709424" y="1863656"/>
                <a:ext cx="432000" cy="432000"/>
              </a:xfrm>
              <a:prstGeom prst="plus">
                <a:avLst>
                  <a:gd name="adj" fmla="val 42273"/>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3" name="Croix 162">
              <a:extLst>
                <a:ext uri="{FF2B5EF4-FFF2-40B4-BE49-F238E27FC236}">
                  <a16:creationId xmlns:a16="http://schemas.microsoft.com/office/drawing/2014/main" id="{54EB3761-5246-2CEF-5E64-845C152F7933}"/>
                </a:ext>
              </a:extLst>
            </p:cNvPr>
            <p:cNvSpPr/>
            <p:nvPr/>
          </p:nvSpPr>
          <p:spPr>
            <a:xfrm rot="2701539">
              <a:off x="6292244" y="4214564"/>
              <a:ext cx="432000" cy="432000"/>
            </a:xfrm>
            <a:prstGeom prst="plus">
              <a:avLst>
                <a:gd name="adj" fmla="val 42273"/>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2" name="Groupe 171">
            <a:extLst>
              <a:ext uri="{FF2B5EF4-FFF2-40B4-BE49-F238E27FC236}">
                <a16:creationId xmlns:a16="http://schemas.microsoft.com/office/drawing/2014/main" id="{6F5BED0F-A476-F50D-9FD8-96C13EA2432E}"/>
              </a:ext>
            </a:extLst>
          </p:cNvPr>
          <p:cNvGrpSpPr/>
          <p:nvPr/>
        </p:nvGrpSpPr>
        <p:grpSpPr>
          <a:xfrm>
            <a:off x="6174598" y="5507634"/>
            <a:ext cx="972291" cy="618552"/>
            <a:chOff x="6393673" y="5403505"/>
            <a:chExt cx="972291" cy="618552"/>
          </a:xfrm>
        </p:grpSpPr>
        <p:grpSp>
          <p:nvGrpSpPr>
            <p:cNvPr id="164" name="Groupe 163">
              <a:extLst>
                <a:ext uri="{FF2B5EF4-FFF2-40B4-BE49-F238E27FC236}">
                  <a16:creationId xmlns:a16="http://schemas.microsoft.com/office/drawing/2014/main" id="{957D1DD3-A333-DE10-19A9-A0FA7BBA6DF1}"/>
                </a:ext>
              </a:extLst>
            </p:cNvPr>
            <p:cNvGrpSpPr/>
            <p:nvPr/>
          </p:nvGrpSpPr>
          <p:grpSpPr>
            <a:xfrm>
              <a:off x="6393673" y="5403505"/>
              <a:ext cx="972291" cy="576626"/>
              <a:chOff x="3658760" y="617840"/>
              <a:chExt cx="972291" cy="576626"/>
            </a:xfrm>
          </p:grpSpPr>
          <p:grpSp>
            <p:nvGrpSpPr>
              <p:cNvPr id="165" name="Group 23">
                <a:extLst>
                  <a:ext uri="{FF2B5EF4-FFF2-40B4-BE49-F238E27FC236}">
                    <a16:creationId xmlns:a16="http://schemas.microsoft.com/office/drawing/2014/main" id="{15FF8AF1-787A-107B-CFFE-EBDE3FA21EF4}"/>
                  </a:ext>
                </a:extLst>
              </p:cNvPr>
              <p:cNvGrpSpPr/>
              <p:nvPr/>
            </p:nvGrpSpPr>
            <p:grpSpPr>
              <a:xfrm>
                <a:off x="3658760" y="617840"/>
                <a:ext cx="972291" cy="576626"/>
                <a:chOff x="0" y="-92204"/>
                <a:chExt cx="2275964" cy="1322410"/>
              </a:xfrm>
            </p:grpSpPr>
            <p:sp>
              <p:nvSpPr>
                <p:cNvPr id="167" name="Freeform 24">
                  <a:extLst>
                    <a:ext uri="{FF2B5EF4-FFF2-40B4-BE49-F238E27FC236}">
                      <a16:creationId xmlns:a16="http://schemas.microsoft.com/office/drawing/2014/main" id="{3DE0ABE4-5674-0E09-202A-85647334EC12}"/>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68" name="Freeform 25">
                  <a:extLst>
                    <a:ext uri="{FF2B5EF4-FFF2-40B4-BE49-F238E27FC236}">
                      <a16:creationId xmlns:a16="http://schemas.microsoft.com/office/drawing/2014/main" id="{34C38ABD-1AE7-CDB1-9D13-D34B9C76C2B1}"/>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alphaModFix amt="50000"/>
                  </a:blip>
                  <a:stretch>
                    <a:fillRect b="-45903"/>
                  </a:stretch>
                </a:blipFill>
              </p:spPr>
              <p:txBody>
                <a:bodyPr/>
                <a:lstStyle/>
                <a:p>
                  <a:endParaRPr lang="fr-FR"/>
                </a:p>
              </p:txBody>
            </p:sp>
            <p:sp>
              <p:nvSpPr>
                <p:cNvPr id="169" name="TextBox 27">
                  <a:extLst>
                    <a:ext uri="{FF2B5EF4-FFF2-40B4-BE49-F238E27FC236}">
                      <a16:creationId xmlns:a16="http://schemas.microsoft.com/office/drawing/2014/main" id="{5528ACDB-0F7D-9894-FBD2-AC624A07130D}"/>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grpSp>
          <p:pic>
            <p:nvPicPr>
              <p:cNvPr id="166" name="Image 165">
                <a:extLst>
                  <a:ext uri="{FF2B5EF4-FFF2-40B4-BE49-F238E27FC236}">
                    <a16:creationId xmlns:a16="http://schemas.microsoft.com/office/drawing/2014/main" id="{D1F7E21D-DE7C-F4F4-9C9D-69E1A84350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sp>
          <p:nvSpPr>
            <p:cNvPr id="171" name="Freeform 93">
              <a:extLst>
                <a:ext uri="{FF2B5EF4-FFF2-40B4-BE49-F238E27FC236}">
                  <a16:creationId xmlns:a16="http://schemas.microsoft.com/office/drawing/2014/main" id="{95C36D3B-E504-B2EB-5760-3DF573FA762E}"/>
                </a:ext>
              </a:extLst>
            </p:cNvPr>
            <p:cNvSpPr/>
            <p:nvPr/>
          </p:nvSpPr>
          <p:spPr>
            <a:xfrm>
              <a:off x="7077961" y="5734057"/>
              <a:ext cx="288000" cy="288000"/>
            </a:xfrm>
            <a:custGeom>
              <a:avLst/>
              <a:gdLst/>
              <a:ahLst/>
              <a:cxnLst/>
              <a:rect l="l" t="t" r="r" b="b"/>
              <a:pathLst>
                <a:path w="320006" h="320006">
                  <a:moveTo>
                    <a:pt x="0" y="0"/>
                  </a:moveTo>
                  <a:lnTo>
                    <a:pt x="320006" y="0"/>
                  </a:lnTo>
                  <a:lnTo>
                    <a:pt x="320006" y="320006"/>
                  </a:lnTo>
                  <a:lnTo>
                    <a:pt x="0" y="320006"/>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FR"/>
            </a:p>
          </p:txBody>
        </p:sp>
      </p:grpSp>
      <p:grpSp>
        <p:nvGrpSpPr>
          <p:cNvPr id="173" name="Groupe 172">
            <a:extLst>
              <a:ext uri="{FF2B5EF4-FFF2-40B4-BE49-F238E27FC236}">
                <a16:creationId xmlns:a16="http://schemas.microsoft.com/office/drawing/2014/main" id="{DDF7398D-9436-E1C5-B9AE-BE78AE7F5740}"/>
              </a:ext>
            </a:extLst>
          </p:cNvPr>
          <p:cNvGrpSpPr/>
          <p:nvPr/>
        </p:nvGrpSpPr>
        <p:grpSpPr>
          <a:xfrm>
            <a:off x="7737709" y="5507634"/>
            <a:ext cx="972291" cy="618552"/>
            <a:chOff x="6393673" y="5403505"/>
            <a:chExt cx="972291" cy="618552"/>
          </a:xfrm>
        </p:grpSpPr>
        <p:grpSp>
          <p:nvGrpSpPr>
            <p:cNvPr id="174" name="Groupe 173">
              <a:extLst>
                <a:ext uri="{FF2B5EF4-FFF2-40B4-BE49-F238E27FC236}">
                  <a16:creationId xmlns:a16="http://schemas.microsoft.com/office/drawing/2014/main" id="{2B473DF5-5B52-300C-AC9E-03AE46C42634}"/>
                </a:ext>
              </a:extLst>
            </p:cNvPr>
            <p:cNvGrpSpPr/>
            <p:nvPr/>
          </p:nvGrpSpPr>
          <p:grpSpPr>
            <a:xfrm>
              <a:off x="6393673" y="5403505"/>
              <a:ext cx="972291" cy="576626"/>
              <a:chOff x="3658760" y="617840"/>
              <a:chExt cx="972291" cy="576626"/>
            </a:xfrm>
          </p:grpSpPr>
          <p:grpSp>
            <p:nvGrpSpPr>
              <p:cNvPr id="176" name="Group 23">
                <a:extLst>
                  <a:ext uri="{FF2B5EF4-FFF2-40B4-BE49-F238E27FC236}">
                    <a16:creationId xmlns:a16="http://schemas.microsoft.com/office/drawing/2014/main" id="{12D8EA32-7222-6BE3-DCF0-459CB008417A}"/>
                  </a:ext>
                </a:extLst>
              </p:cNvPr>
              <p:cNvGrpSpPr/>
              <p:nvPr/>
            </p:nvGrpSpPr>
            <p:grpSpPr>
              <a:xfrm>
                <a:off x="3658760" y="617840"/>
                <a:ext cx="972291" cy="576626"/>
                <a:chOff x="0" y="-92204"/>
                <a:chExt cx="2275964" cy="1322410"/>
              </a:xfrm>
            </p:grpSpPr>
            <p:sp>
              <p:nvSpPr>
                <p:cNvPr id="178" name="Freeform 24">
                  <a:extLst>
                    <a:ext uri="{FF2B5EF4-FFF2-40B4-BE49-F238E27FC236}">
                      <a16:creationId xmlns:a16="http://schemas.microsoft.com/office/drawing/2014/main" id="{7623BE7D-02B0-6E04-2C20-A7544D20083C}"/>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79" name="Freeform 25">
                  <a:extLst>
                    <a:ext uri="{FF2B5EF4-FFF2-40B4-BE49-F238E27FC236}">
                      <a16:creationId xmlns:a16="http://schemas.microsoft.com/office/drawing/2014/main" id="{E5F10164-3B97-5107-E0FC-99577C6C9AC4}"/>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alphaModFix amt="50000"/>
                  </a:blip>
                  <a:stretch>
                    <a:fillRect b="-45903"/>
                  </a:stretch>
                </a:blipFill>
              </p:spPr>
              <p:txBody>
                <a:bodyPr/>
                <a:lstStyle/>
                <a:p>
                  <a:endParaRPr lang="fr-FR"/>
                </a:p>
              </p:txBody>
            </p:sp>
            <p:sp>
              <p:nvSpPr>
                <p:cNvPr id="180" name="TextBox 27">
                  <a:extLst>
                    <a:ext uri="{FF2B5EF4-FFF2-40B4-BE49-F238E27FC236}">
                      <a16:creationId xmlns:a16="http://schemas.microsoft.com/office/drawing/2014/main" id="{21B1620A-AC68-4B6A-C01C-12C07AD6256A}"/>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grpSp>
          <p:pic>
            <p:nvPicPr>
              <p:cNvPr id="177" name="Image 176">
                <a:extLst>
                  <a:ext uri="{FF2B5EF4-FFF2-40B4-BE49-F238E27FC236}">
                    <a16:creationId xmlns:a16="http://schemas.microsoft.com/office/drawing/2014/main" id="{2E833E0B-3612-B117-D6C1-00BFB98D60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sp>
          <p:nvSpPr>
            <p:cNvPr id="175" name="Freeform 93">
              <a:extLst>
                <a:ext uri="{FF2B5EF4-FFF2-40B4-BE49-F238E27FC236}">
                  <a16:creationId xmlns:a16="http://schemas.microsoft.com/office/drawing/2014/main" id="{A77B09F7-A670-AA28-75F7-59932841C695}"/>
                </a:ext>
              </a:extLst>
            </p:cNvPr>
            <p:cNvSpPr/>
            <p:nvPr/>
          </p:nvSpPr>
          <p:spPr>
            <a:xfrm>
              <a:off x="7077961" y="5734057"/>
              <a:ext cx="288000" cy="288000"/>
            </a:xfrm>
            <a:custGeom>
              <a:avLst/>
              <a:gdLst/>
              <a:ahLst/>
              <a:cxnLst/>
              <a:rect l="l" t="t" r="r" b="b"/>
              <a:pathLst>
                <a:path w="320006" h="320006">
                  <a:moveTo>
                    <a:pt x="0" y="0"/>
                  </a:moveTo>
                  <a:lnTo>
                    <a:pt x="320006" y="0"/>
                  </a:lnTo>
                  <a:lnTo>
                    <a:pt x="320006" y="320006"/>
                  </a:lnTo>
                  <a:lnTo>
                    <a:pt x="0" y="320006"/>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FR"/>
            </a:p>
          </p:txBody>
        </p:sp>
      </p:grpSp>
      <p:grpSp>
        <p:nvGrpSpPr>
          <p:cNvPr id="181" name="Groupe 180">
            <a:extLst>
              <a:ext uri="{FF2B5EF4-FFF2-40B4-BE49-F238E27FC236}">
                <a16:creationId xmlns:a16="http://schemas.microsoft.com/office/drawing/2014/main" id="{625A67FC-8D0B-C78A-9FCD-D6A954EB75BA}"/>
              </a:ext>
            </a:extLst>
          </p:cNvPr>
          <p:cNvGrpSpPr/>
          <p:nvPr/>
        </p:nvGrpSpPr>
        <p:grpSpPr>
          <a:xfrm>
            <a:off x="9300820" y="5507634"/>
            <a:ext cx="972291" cy="618552"/>
            <a:chOff x="6393673" y="5403505"/>
            <a:chExt cx="972291" cy="618552"/>
          </a:xfrm>
        </p:grpSpPr>
        <p:grpSp>
          <p:nvGrpSpPr>
            <p:cNvPr id="182" name="Groupe 181">
              <a:extLst>
                <a:ext uri="{FF2B5EF4-FFF2-40B4-BE49-F238E27FC236}">
                  <a16:creationId xmlns:a16="http://schemas.microsoft.com/office/drawing/2014/main" id="{6EEFBD78-2E5F-9C3D-3D3A-DBDCE11EED7E}"/>
                </a:ext>
              </a:extLst>
            </p:cNvPr>
            <p:cNvGrpSpPr/>
            <p:nvPr/>
          </p:nvGrpSpPr>
          <p:grpSpPr>
            <a:xfrm>
              <a:off x="6393673" y="5403505"/>
              <a:ext cx="972291" cy="576626"/>
              <a:chOff x="3658760" y="617840"/>
              <a:chExt cx="972291" cy="576626"/>
            </a:xfrm>
          </p:grpSpPr>
          <p:grpSp>
            <p:nvGrpSpPr>
              <p:cNvPr id="184" name="Group 23">
                <a:extLst>
                  <a:ext uri="{FF2B5EF4-FFF2-40B4-BE49-F238E27FC236}">
                    <a16:creationId xmlns:a16="http://schemas.microsoft.com/office/drawing/2014/main" id="{20C8EA33-959B-8446-EABB-1559F95FD1F9}"/>
                  </a:ext>
                </a:extLst>
              </p:cNvPr>
              <p:cNvGrpSpPr/>
              <p:nvPr/>
            </p:nvGrpSpPr>
            <p:grpSpPr>
              <a:xfrm>
                <a:off x="3658760" y="617840"/>
                <a:ext cx="972291" cy="576626"/>
                <a:chOff x="0" y="-92204"/>
                <a:chExt cx="2275964" cy="1322410"/>
              </a:xfrm>
            </p:grpSpPr>
            <p:sp>
              <p:nvSpPr>
                <p:cNvPr id="186" name="Freeform 24">
                  <a:extLst>
                    <a:ext uri="{FF2B5EF4-FFF2-40B4-BE49-F238E27FC236}">
                      <a16:creationId xmlns:a16="http://schemas.microsoft.com/office/drawing/2014/main" id="{464A1291-E06B-9C77-F141-DC51E700B07A}"/>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87" name="Freeform 25">
                  <a:extLst>
                    <a:ext uri="{FF2B5EF4-FFF2-40B4-BE49-F238E27FC236}">
                      <a16:creationId xmlns:a16="http://schemas.microsoft.com/office/drawing/2014/main" id="{404C7F08-4807-F0ED-792F-F7A103FA7BB7}"/>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alphaModFix amt="50000"/>
                  </a:blip>
                  <a:stretch>
                    <a:fillRect b="-45903"/>
                  </a:stretch>
                </a:blipFill>
              </p:spPr>
              <p:txBody>
                <a:bodyPr/>
                <a:lstStyle/>
                <a:p>
                  <a:endParaRPr lang="fr-FR"/>
                </a:p>
              </p:txBody>
            </p:sp>
            <p:sp>
              <p:nvSpPr>
                <p:cNvPr id="188" name="TextBox 27">
                  <a:extLst>
                    <a:ext uri="{FF2B5EF4-FFF2-40B4-BE49-F238E27FC236}">
                      <a16:creationId xmlns:a16="http://schemas.microsoft.com/office/drawing/2014/main" id="{B3CDF3AC-7DF1-9A73-8E78-64FEA3E281AE}"/>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grpSp>
          <p:pic>
            <p:nvPicPr>
              <p:cNvPr id="185" name="Image 184">
                <a:extLst>
                  <a:ext uri="{FF2B5EF4-FFF2-40B4-BE49-F238E27FC236}">
                    <a16:creationId xmlns:a16="http://schemas.microsoft.com/office/drawing/2014/main" id="{48EC52E9-9B99-274A-F968-0AF83802C2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sp>
          <p:nvSpPr>
            <p:cNvPr id="183" name="Freeform 93">
              <a:extLst>
                <a:ext uri="{FF2B5EF4-FFF2-40B4-BE49-F238E27FC236}">
                  <a16:creationId xmlns:a16="http://schemas.microsoft.com/office/drawing/2014/main" id="{FE4944A5-594F-6B9A-B03B-3ADC1E213D6B}"/>
                </a:ext>
              </a:extLst>
            </p:cNvPr>
            <p:cNvSpPr/>
            <p:nvPr/>
          </p:nvSpPr>
          <p:spPr>
            <a:xfrm>
              <a:off x="7077961" y="5734057"/>
              <a:ext cx="288000" cy="288000"/>
            </a:xfrm>
            <a:custGeom>
              <a:avLst/>
              <a:gdLst/>
              <a:ahLst/>
              <a:cxnLst/>
              <a:rect l="l" t="t" r="r" b="b"/>
              <a:pathLst>
                <a:path w="320006" h="320006">
                  <a:moveTo>
                    <a:pt x="0" y="0"/>
                  </a:moveTo>
                  <a:lnTo>
                    <a:pt x="320006" y="0"/>
                  </a:lnTo>
                  <a:lnTo>
                    <a:pt x="320006" y="320006"/>
                  </a:lnTo>
                  <a:lnTo>
                    <a:pt x="0" y="320006"/>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FR"/>
            </a:p>
          </p:txBody>
        </p:sp>
      </p:grpSp>
      <p:grpSp>
        <p:nvGrpSpPr>
          <p:cNvPr id="189" name="Groupe 188">
            <a:extLst>
              <a:ext uri="{FF2B5EF4-FFF2-40B4-BE49-F238E27FC236}">
                <a16:creationId xmlns:a16="http://schemas.microsoft.com/office/drawing/2014/main" id="{7C87A098-CFC2-2A14-D7D8-DC8A3FE06C1D}"/>
              </a:ext>
            </a:extLst>
          </p:cNvPr>
          <p:cNvGrpSpPr/>
          <p:nvPr/>
        </p:nvGrpSpPr>
        <p:grpSpPr>
          <a:xfrm>
            <a:off x="10863931" y="5507634"/>
            <a:ext cx="972291" cy="618552"/>
            <a:chOff x="6393673" y="5403505"/>
            <a:chExt cx="972291" cy="618552"/>
          </a:xfrm>
        </p:grpSpPr>
        <p:grpSp>
          <p:nvGrpSpPr>
            <p:cNvPr id="190" name="Groupe 189">
              <a:extLst>
                <a:ext uri="{FF2B5EF4-FFF2-40B4-BE49-F238E27FC236}">
                  <a16:creationId xmlns:a16="http://schemas.microsoft.com/office/drawing/2014/main" id="{DA06606D-8C7F-7294-422E-80BA8AE4C3A1}"/>
                </a:ext>
              </a:extLst>
            </p:cNvPr>
            <p:cNvGrpSpPr/>
            <p:nvPr/>
          </p:nvGrpSpPr>
          <p:grpSpPr>
            <a:xfrm>
              <a:off x="6393673" y="5403505"/>
              <a:ext cx="972291" cy="576626"/>
              <a:chOff x="3658760" y="617840"/>
              <a:chExt cx="972291" cy="576626"/>
            </a:xfrm>
          </p:grpSpPr>
          <p:grpSp>
            <p:nvGrpSpPr>
              <p:cNvPr id="192" name="Group 23">
                <a:extLst>
                  <a:ext uri="{FF2B5EF4-FFF2-40B4-BE49-F238E27FC236}">
                    <a16:creationId xmlns:a16="http://schemas.microsoft.com/office/drawing/2014/main" id="{BA4E97A9-3AB4-1AC3-9A2A-828D964011E4}"/>
                  </a:ext>
                </a:extLst>
              </p:cNvPr>
              <p:cNvGrpSpPr/>
              <p:nvPr/>
            </p:nvGrpSpPr>
            <p:grpSpPr>
              <a:xfrm>
                <a:off x="3658760" y="617840"/>
                <a:ext cx="972291" cy="576626"/>
                <a:chOff x="0" y="-92204"/>
                <a:chExt cx="2275964" cy="1322410"/>
              </a:xfrm>
            </p:grpSpPr>
            <p:sp>
              <p:nvSpPr>
                <p:cNvPr id="194" name="Freeform 24">
                  <a:extLst>
                    <a:ext uri="{FF2B5EF4-FFF2-40B4-BE49-F238E27FC236}">
                      <a16:creationId xmlns:a16="http://schemas.microsoft.com/office/drawing/2014/main" id="{68058020-5F26-7675-AAA0-8AC0EB9EAC1D}"/>
                    </a:ext>
                  </a:extLst>
                </p:cNvPr>
                <p:cNvSpPr/>
                <p:nvPr/>
              </p:nvSpPr>
              <p:spPr>
                <a:xfrm>
                  <a:off x="0" y="68213"/>
                  <a:ext cx="563567" cy="1161993"/>
                </a:xfrm>
                <a:custGeom>
                  <a:avLst/>
                  <a:gdLst/>
                  <a:ahLst/>
                  <a:cxnLst/>
                  <a:rect l="l" t="t" r="r" b="b"/>
                  <a:pathLst>
                    <a:path w="563567" h="1161993">
                      <a:moveTo>
                        <a:pt x="0" y="0"/>
                      </a:moveTo>
                      <a:lnTo>
                        <a:pt x="563567" y="0"/>
                      </a:lnTo>
                      <a:lnTo>
                        <a:pt x="563567" y="1161994"/>
                      </a:lnTo>
                      <a:lnTo>
                        <a:pt x="0" y="116199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95" name="Freeform 25">
                  <a:extLst>
                    <a:ext uri="{FF2B5EF4-FFF2-40B4-BE49-F238E27FC236}">
                      <a16:creationId xmlns:a16="http://schemas.microsoft.com/office/drawing/2014/main" id="{F154EB95-81F6-DC4E-2EA3-BEBF9A4CAC36}"/>
                    </a:ext>
                  </a:extLst>
                </p:cNvPr>
                <p:cNvSpPr/>
                <p:nvPr/>
              </p:nvSpPr>
              <p:spPr>
                <a:xfrm>
                  <a:off x="1609590" y="68213"/>
                  <a:ext cx="666374" cy="673666"/>
                </a:xfrm>
                <a:custGeom>
                  <a:avLst/>
                  <a:gdLst/>
                  <a:ahLst/>
                  <a:cxnLst/>
                  <a:rect l="l" t="t" r="r" b="b"/>
                  <a:pathLst>
                    <a:path w="666374" h="673666">
                      <a:moveTo>
                        <a:pt x="0" y="0"/>
                      </a:moveTo>
                      <a:lnTo>
                        <a:pt x="666374" y="0"/>
                      </a:lnTo>
                      <a:lnTo>
                        <a:pt x="666374" y="673666"/>
                      </a:lnTo>
                      <a:lnTo>
                        <a:pt x="0" y="673666"/>
                      </a:lnTo>
                      <a:lnTo>
                        <a:pt x="0" y="0"/>
                      </a:lnTo>
                      <a:close/>
                    </a:path>
                  </a:pathLst>
                </a:custGeom>
                <a:blipFill>
                  <a:blip r:embed="rId4">
                    <a:alphaModFix amt="50000"/>
                  </a:blip>
                  <a:stretch>
                    <a:fillRect b="-45903"/>
                  </a:stretch>
                </a:blipFill>
              </p:spPr>
              <p:txBody>
                <a:bodyPr/>
                <a:lstStyle/>
                <a:p>
                  <a:endParaRPr lang="fr-FR"/>
                </a:p>
              </p:txBody>
            </p:sp>
            <p:sp>
              <p:nvSpPr>
                <p:cNvPr id="196" name="TextBox 27">
                  <a:extLst>
                    <a:ext uri="{FF2B5EF4-FFF2-40B4-BE49-F238E27FC236}">
                      <a16:creationId xmlns:a16="http://schemas.microsoft.com/office/drawing/2014/main" id="{8CC3F8EE-6380-C138-FC33-E700AD831F1A}"/>
                    </a:ext>
                  </a:extLst>
                </p:cNvPr>
                <p:cNvSpPr txBox="1"/>
                <p:nvPr/>
              </p:nvSpPr>
              <p:spPr>
                <a:xfrm>
                  <a:off x="539696" y="-92204"/>
                  <a:ext cx="855534" cy="440123"/>
                </a:xfrm>
                <a:prstGeom prst="rect">
                  <a:avLst/>
                </a:prstGeom>
              </p:spPr>
              <p:txBody>
                <a:bodyPr wrap="square" lIns="0" tIns="0" rIns="0" bIns="0" rtlCol="0" anchor="t">
                  <a:spAutoFit/>
                </a:bodyPr>
                <a:lstStyle/>
                <a:p>
                  <a:pPr algn="ctr">
                    <a:lnSpc>
                      <a:spcPts val="1679"/>
                    </a:lnSpc>
                  </a:pPr>
                  <a:r>
                    <a:rPr lang="en-US" sz="800" b="1">
                      <a:solidFill>
                        <a:srgbClr val="F9F9F9"/>
                      </a:solidFill>
                      <a:latin typeface="Aptos" panose="020B0004020202020204" pitchFamily="34" charset="0"/>
                    </a:rPr>
                    <a:t>Loyer</a:t>
                  </a:r>
                </a:p>
              </p:txBody>
            </p:sp>
          </p:grpSp>
          <p:pic>
            <p:nvPicPr>
              <p:cNvPr id="193" name="Image 192">
                <a:extLst>
                  <a:ext uri="{FF2B5EF4-FFF2-40B4-BE49-F238E27FC236}">
                    <a16:creationId xmlns:a16="http://schemas.microsoft.com/office/drawing/2014/main" id="{ABF4349D-5603-ECD4-C7B8-D6D75C5562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7177" y="676315"/>
                <a:ext cx="373412" cy="480102"/>
              </a:xfrm>
              <a:prstGeom prst="rect">
                <a:avLst/>
              </a:prstGeom>
            </p:spPr>
          </p:pic>
        </p:grpSp>
        <p:sp>
          <p:nvSpPr>
            <p:cNvPr id="191" name="Freeform 93">
              <a:extLst>
                <a:ext uri="{FF2B5EF4-FFF2-40B4-BE49-F238E27FC236}">
                  <a16:creationId xmlns:a16="http://schemas.microsoft.com/office/drawing/2014/main" id="{8C36B6AB-DEE9-B2E4-680B-3CF55002119E}"/>
                </a:ext>
              </a:extLst>
            </p:cNvPr>
            <p:cNvSpPr/>
            <p:nvPr/>
          </p:nvSpPr>
          <p:spPr>
            <a:xfrm>
              <a:off x="7077961" y="5734057"/>
              <a:ext cx="288000" cy="288000"/>
            </a:xfrm>
            <a:custGeom>
              <a:avLst/>
              <a:gdLst/>
              <a:ahLst/>
              <a:cxnLst/>
              <a:rect l="l" t="t" r="r" b="b"/>
              <a:pathLst>
                <a:path w="320006" h="320006">
                  <a:moveTo>
                    <a:pt x="0" y="0"/>
                  </a:moveTo>
                  <a:lnTo>
                    <a:pt x="320006" y="0"/>
                  </a:lnTo>
                  <a:lnTo>
                    <a:pt x="320006" y="320006"/>
                  </a:lnTo>
                  <a:lnTo>
                    <a:pt x="0" y="320006"/>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FR"/>
            </a:p>
          </p:txBody>
        </p:sp>
      </p:grpSp>
      <p:sp>
        <p:nvSpPr>
          <p:cNvPr id="198" name="ZoneTexte 197">
            <a:extLst>
              <a:ext uri="{FF2B5EF4-FFF2-40B4-BE49-F238E27FC236}">
                <a16:creationId xmlns:a16="http://schemas.microsoft.com/office/drawing/2014/main" id="{62D39993-C378-292E-E276-653F2E6BEAFE}"/>
              </a:ext>
            </a:extLst>
          </p:cNvPr>
          <p:cNvSpPr txBox="1"/>
          <p:nvPr/>
        </p:nvSpPr>
        <p:spPr>
          <a:xfrm>
            <a:off x="6807275" y="1361665"/>
            <a:ext cx="5308525" cy="276999"/>
          </a:xfrm>
          <a:prstGeom prst="rect">
            <a:avLst/>
          </a:prstGeom>
          <a:solidFill>
            <a:schemeClr val="accent6">
              <a:lumMod val="20000"/>
              <a:lumOff val="80000"/>
            </a:schemeClr>
          </a:solidFill>
        </p:spPr>
        <p:txBody>
          <a:bodyPr wrap="square" rtlCol="0">
            <a:spAutoFit/>
          </a:bodyPr>
          <a:lstStyle/>
          <a:p>
            <a:pPr algn="ctr"/>
            <a:r>
              <a:rPr lang="fr-FR" sz="1200">
                <a:latin typeface="Calibri" panose="020F0502020204030204" pitchFamily="34" charset="0"/>
                <a:ea typeface="Calibri" panose="020F0502020204030204" pitchFamily="34" charset="0"/>
                <a:cs typeface="Calibri" panose="020F0502020204030204" pitchFamily="34" charset="0"/>
              </a:rPr>
              <a:t>La Caf poursuit le versement de mon aide au logement (AL)</a:t>
            </a:r>
          </a:p>
        </p:txBody>
      </p:sp>
      <p:sp>
        <p:nvSpPr>
          <p:cNvPr id="199" name="ZoneTexte 198">
            <a:extLst>
              <a:ext uri="{FF2B5EF4-FFF2-40B4-BE49-F238E27FC236}">
                <a16:creationId xmlns:a16="http://schemas.microsoft.com/office/drawing/2014/main" id="{D9CD0489-617C-9D6B-F059-602BDAE696B0}"/>
              </a:ext>
            </a:extLst>
          </p:cNvPr>
          <p:cNvSpPr txBox="1"/>
          <p:nvPr/>
        </p:nvSpPr>
        <p:spPr>
          <a:xfrm>
            <a:off x="9158911" y="2591611"/>
            <a:ext cx="2956888" cy="253916"/>
          </a:xfrm>
          <a:prstGeom prst="rect">
            <a:avLst/>
          </a:prstGeom>
          <a:solidFill>
            <a:schemeClr val="accent6">
              <a:lumMod val="20000"/>
              <a:lumOff val="80000"/>
            </a:schemeClr>
          </a:solidFill>
        </p:spPr>
        <p:txBody>
          <a:bodyPr wrap="square" rtlCol="0">
            <a:spAutoFit/>
          </a:bodyPr>
          <a:lstStyle/>
          <a:p>
            <a:pPr algn="ctr"/>
            <a:r>
              <a:rPr lang="fr-FR" sz="1050">
                <a:latin typeface="Calibri" panose="020F0502020204030204" pitchFamily="34" charset="0"/>
                <a:ea typeface="Calibri" panose="020F0502020204030204" pitchFamily="34" charset="0"/>
                <a:cs typeface="Calibri" panose="020F0502020204030204" pitchFamily="34" charset="0"/>
              </a:rPr>
              <a:t>La Caf reprend le versement de mon aide AL</a:t>
            </a:r>
          </a:p>
        </p:txBody>
      </p:sp>
      <p:sp>
        <p:nvSpPr>
          <p:cNvPr id="200" name="ZoneTexte 199">
            <a:extLst>
              <a:ext uri="{FF2B5EF4-FFF2-40B4-BE49-F238E27FC236}">
                <a16:creationId xmlns:a16="http://schemas.microsoft.com/office/drawing/2014/main" id="{8C2709F7-157D-AAFA-ED7A-91DF1532F25F}"/>
              </a:ext>
            </a:extLst>
          </p:cNvPr>
          <p:cNvSpPr txBox="1"/>
          <p:nvPr/>
        </p:nvSpPr>
        <p:spPr>
          <a:xfrm>
            <a:off x="6104279" y="2600565"/>
            <a:ext cx="2956049" cy="253916"/>
          </a:xfrm>
          <a:prstGeom prst="rect">
            <a:avLst/>
          </a:prstGeom>
          <a:solidFill>
            <a:schemeClr val="accent1">
              <a:lumMod val="20000"/>
              <a:lumOff val="80000"/>
            </a:schemeClr>
          </a:solidFill>
        </p:spPr>
        <p:txBody>
          <a:bodyPr wrap="square" rtlCol="0">
            <a:spAutoFit/>
          </a:bodyPr>
          <a:lstStyle/>
          <a:p>
            <a:pPr algn="ctr"/>
            <a:r>
              <a:rPr lang="fr-FR" sz="1050">
                <a:latin typeface="Calibri" panose="020F0502020204030204" pitchFamily="34" charset="0"/>
                <a:ea typeface="Calibri" panose="020F0502020204030204" pitchFamily="34" charset="0"/>
                <a:cs typeface="Calibri" panose="020F0502020204030204" pitchFamily="34" charset="0"/>
              </a:rPr>
              <a:t>La Caf interrompt l’AL sur juillet et août</a:t>
            </a:r>
          </a:p>
        </p:txBody>
      </p:sp>
      <p:sp>
        <p:nvSpPr>
          <p:cNvPr id="202" name="ZoneTexte 201">
            <a:extLst>
              <a:ext uri="{FF2B5EF4-FFF2-40B4-BE49-F238E27FC236}">
                <a16:creationId xmlns:a16="http://schemas.microsoft.com/office/drawing/2014/main" id="{11387B00-C3AD-C5BA-F063-816078505B99}"/>
              </a:ext>
            </a:extLst>
          </p:cNvPr>
          <p:cNvSpPr txBox="1"/>
          <p:nvPr/>
        </p:nvSpPr>
        <p:spPr>
          <a:xfrm>
            <a:off x="7642854" y="3848566"/>
            <a:ext cx="1404000" cy="369332"/>
          </a:xfrm>
          <a:prstGeom prst="rect">
            <a:avLst/>
          </a:prstGeom>
          <a:solidFill>
            <a:schemeClr val="accent6">
              <a:lumMod val="20000"/>
              <a:lumOff val="80000"/>
            </a:schemeClr>
          </a:solidFill>
        </p:spPr>
        <p:txBody>
          <a:bodyPr wrap="square" rtlCol="0">
            <a:spAutoFit/>
          </a:bodyPr>
          <a:lstStyle/>
          <a:p>
            <a:pPr algn="ctr"/>
            <a:r>
              <a:rPr lang="fr-FR" sz="900">
                <a:latin typeface="Calibri" panose="020F0502020204030204" pitchFamily="34" charset="0"/>
                <a:ea typeface="Calibri" panose="020F0502020204030204" pitchFamily="34" charset="0"/>
                <a:cs typeface="Calibri" panose="020F0502020204030204" pitchFamily="34" charset="0"/>
              </a:rPr>
              <a:t>Maintien AL car loyer payé jusqu’au 31/08</a:t>
            </a:r>
          </a:p>
        </p:txBody>
      </p:sp>
      <p:sp>
        <p:nvSpPr>
          <p:cNvPr id="201" name="ZoneTexte 200">
            <a:extLst>
              <a:ext uri="{FF2B5EF4-FFF2-40B4-BE49-F238E27FC236}">
                <a16:creationId xmlns:a16="http://schemas.microsoft.com/office/drawing/2014/main" id="{98D103B8-8CB6-9DA5-42C3-DD7446CC3808}"/>
              </a:ext>
            </a:extLst>
          </p:cNvPr>
          <p:cNvSpPr txBox="1"/>
          <p:nvPr/>
        </p:nvSpPr>
        <p:spPr>
          <a:xfrm>
            <a:off x="3292071" y="3582992"/>
            <a:ext cx="5692209" cy="246221"/>
          </a:xfrm>
          <a:prstGeom prst="rect">
            <a:avLst/>
          </a:prstGeom>
          <a:solidFill>
            <a:srgbClr val="D9D9D9"/>
          </a:solidFill>
        </p:spPr>
        <p:txBody>
          <a:bodyPr wrap="square" rtlCol="0">
            <a:spAutoFit/>
          </a:bodyPr>
          <a:lstStyle/>
          <a:p>
            <a:pPr algn="ctr"/>
            <a:r>
              <a:rPr lang="fr-FR" sz="1000">
                <a:latin typeface="Calibri" panose="020F0502020204030204" pitchFamily="34" charset="0"/>
                <a:ea typeface="Calibri" panose="020F0502020204030204" pitchFamily="34" charset="0"/>
                <a:cs typeface="Calibri" panose="020F0502020204030204" pitchFamily="34" charset="0"/>
              </a:rPr>
              <a:t>Je déclare avant le 27 juillet, que je quitte mon logement le 15/08 mais que je paie jusqu’au 31/08 </a:t>
            </a:r>
          </a:p>
        </p:txBody>
      </p:sp>
      <p:sp>
        <p:nvSpPr>
          <p:cNvPr id="204" name="ZoneTexte 203">
            <a:extLst>
              <a:ext uri="{FF2B5EF4-FFF2-40B4-BE49-F238E27FC236}">
                <a16:creationId xmlns:a16="http://schemas.microsoft.com/office/drawing/2014/main" id="{C93CC95D-DB00-9C97-73CC-7A399D12C43B}"/>
              </a:ext>
            </a:extLst>
          </p:cNvPr>
          <p:cNvSpPr txBox="1"/>
          <p:nvPr/>
        </p:nvSpPr>
        <p:spPr>
          <a:xfrm>
            <a:off x="9197355" y="3957638"/>
            <a:ext cx="2880000" cy="253916"/>
          </a:xfrm>
          <a:prstGeom prst="rect">
            <a:avLst/>
          </a:prstGeom>
          <a:solidFill>
            <a:schemeClr val="accent1">
              <a:lumMod val="20000"/>
              <a:lumOff val="80000"/>
            </a:schemeClr>
          </a:solidFill>
        </p:spPr>
        <p:txBody>
          <a:bodyPr wrap="square" rtlCol="0">
            <a:spAutoFit/>
          </a:bodyPr>
          <a:lstStyle/>
          <a:p>
            <a:pPr algn="ctr"/>
            <a:r>
              <a:rPr lang="fr-FR" sz="1050">
                <a:latin typeface="Calibri" panose="020F0502020204030204" pitchFamily="34" charset="0"/>
                <a:ea typeface="Calibri" panose="020F0502020204030204" pitchFamily="34" charset="0"/>
                <a:cs typeface="Calibri" panose="020F0502020204030204" pitchFamily="34" charset="0"/>
              </a:rPr>
              <a:t>La Caf interrompt l’ALS dès septembre</a:t>
            </a:r>
          </a:p>
        </p:txBody>
      </p:sp>
      <p:sp>
        <p:nvSpPr>
          <p:cNvPr id="206" name="ZoneTexte 205">
            <a:extLst>
              <a:ext uri="{FF2B5EF4-FFF2-40B4-BE49-F238E27FC236}">
                <a16:creationId xmlns:a16="http://schemas.microsoft.com/office/drawing/2014/main" id="{CF694582-E356-0BDD-1943-E46FCE886F56}"/>
              </a:ext>
            </a:extLst>
          </p:cNvPr>
          <p:cNvSpPr txBox="1"/>
          <p:nvPr/>
        </p:nvSpPr>
        <p:spPr>
          <a:xfrm>
            <a:off x="6104279" y="5195240"/>
            <a:ext cx="6011520" cy="253916"/>
          </a:xfrm>
          <a:prstGeom prst="rect">
            <a:avLst/>
          </a:prstGeom>
          <a:solidFill>
            <a:schemeClr val="accent1">
              <a:lumMod val="20000"/>
              <a:lumOff val="80000"/>
            </a:schemeClr>
          </a:solidFill>
        </p:spPr>
        <p:txBody>
          <a:bodyPr wrap="square" rtlCol="0">
            <a:spAutoFit/>
          </a:bodyPr>
          <a:lstStyle/>
          <a:p>
            <a:pPr algn="ctr"/>
            <a:r>
              <a:rPr lang="fr-FR" sz="1050">
                <a:latin typeface="Calibri" panose="020F0502020204030204" pitchFamily="34" charset="0"/>
                <a:ea typeface="Calibri" panose="020F0502020204030204" pitchFamily="34" charset="0"/>
                <a:cs typeface="Calibri" panose="020F0502020204030204" pitchFamily="34" charset="0"/>
              </a:rPr>
              <a:t>La Caf interrompt l’ALS dès juillet</a:t>
            </a:r>
          </a:p>
        </p:txBody>
      </p:sp>
      <p:sp>
        <p:nvSpPr>
          <p:cNvPr id="205" name="ZoneTexte 204">
            <a:extLst>
              <a:ext uri="{FF2B5EF4-FFF2-40B4-BE49-F238E27FC236}">
                <a16:creationId xmlns:a16="http://schemas.microsoft.com/office/drawing/2014/main" id="{AAEA41CF-CC68-A456-D86C-D8679E153414}"/>
              </a:ext>
            </a:extLst>
          </p:cNvPr>
          <p:cNvSpPr txBox="1"/>
          <p:nvPr/>
        </p:nvSpPr>
        <p:spPr>
          <a:xfrm>
            <a:off x="3292071" y="4940277"/>
            <a:ext cx="3400017" cy="400110"/>
          </a:xfrm>
          <a:prstGeom prst="rect">
            <a:avLst/>
          </a:prstGeom>
          <a:solidFill>
            <a:srgbClr val="D9D9D9"/>
          </a:solidFill>
        </p:spPr>
        <p:txBody>
          <a:bodyPr wrap="square" rtlCol="0">
            <a:spAutoFit/>
          </a:bodyPr>
          <a:lstStyle/>
          <a:p>
            <a:pPr algn="ctr"/>
            <a:r>
              <a:rPr lang="fr-FR" sz="1000">
                <a:latin typeface="Calibri" panose="020F0502020204030204" pitchFamily="34" charset="0"/>
                <a:ea typeface="Calibri" panose="020F0502020204030204" pitchFamily="34" charset="0"/>
                <a:cs typeface="Calibri" panose="020F0502020204030204" pitchFamily="34" charset="0"/>
              </a:rPr>
              <a:t>Je déclare avant le 27 juillet, que je quitte mon logement le 15/07 et que j’ai  payé mon loyer jusqu’à cette date (prorata)</a:t>
            </a:r>
          </a:p>
        </p:txBody>
      </p:sp>
      <p:sp>
        <p:nvSpPr>
          <p:cNvPr id="207" name="ZoneTexte 206">
            <a:extLst>
              <a:ext uri="{FF2B5EF4-FFF2-40B4-BE49-F238E27FC236}">
                <a16:creationId xmlns:a16="http://schemas.microsoft.com/office/drawing/2014/main" id="{942A9423-27F6-33E1-623F-C4F77878612F}"/>
              </a:ext>
            </a:extLst>
          </p:cNvPr>
          <p:cNvSpPr txBox="1"/>
          <p:nvPr/>
        </p:nvSpPr>
        <p:spPr>
          <a:xfrm>
            <a:off x="3306332" y="6174377"/>
            <a:ext cx="2797947" cy="400110"/>
          </a:xfrm>
          <a:prstGeom prst="rect">
            <a:avLst/>
          </a:prstGeom>
          <a:solidFill>
            <a:srgbClr val="D9D9D9"/>
          </a:solidFill>
        </p:spPr>
        <p:txBody>
          <a:bodyPr wrap="square" rtlCol="0">
            <a:spAutoFit/>
          </a:bodyPr>
          <a:lstStyle/>
          <a:p>
            <a:r>
              <a:rPr lang="fr-FR" sz="1000">
                <a:latin typeface="Calibri" panose="020F0502020204030204" pitchFamily="34" charset="0"/>
                <a:ea typeface="Calibri" panose="020F0502020204030204" pitchFamily="34" charset="0"/>
                <a:cs typeface="Calibri" panose="020F0502020204030204" pitchFamily="34" charset="0"/>
              </a:rPr>
              <a:t>Je </a:t>
            </a:r>
            <a:r>
              <a:rPr lang="fr-FR" sz="1000" b="1">
                <a:latin typeface="Calibri" panose="020F0502020204030204" pitchFamily="34" charset="0"/>
                <a:ea typeface="Calibri" panose="020F0502020204030204" pitchFamily="34" charset="0"/>
                <a:cs typeface="Calibri" panose="020F0502020204030204" pitchFamily="34" charset="0"/>
              </a:rPr>
              <a:t>ne déclare pas </a:t>
            </a:r>
            <a:r>
              <a:rPr lang="fr-FR" sz="1000">
                <a:latin typeface="Calibri" panose="020F0502020204030204" pitchFamily="34" charset="0"/>
                <a:ea typeface="Calibri" panose="020F0502020204030204" pitchFamily="34" charset="0"/>
                <a:cs typeface="Calibri" panose="020F0502020204030204" pitchFamily="34" charset="0"/>
              </a:rPr>
              <a:t>avant le 27 juillet, que je garde mon logement ni que je continue de payer</a:t>
            </a:r>
          </a:p>
        </p:txBody>
      </p:sp>
      <p:sp>
        <p:nvSpPr>
          <p:cNvPr id="209" name="ZoneTexte 208">
            <a:extLst>
              <a:ext uri="{FF2B5EF4-FFF2-40B4-BE49-F238E27FC236}">
                <a16:creationId xmlns:a16="http://schemas.microsoft.com/office/drawing/2014/main" id="{8AB04FC1-BB1A-D7C9-90C2-EB38491FE999}"/>
              </a:ext>
            </a:extLst>
          </p:cNvPr>
          <p:cNvSpPr txBox="1"/>
          <p:nvPr/>
        </p:nvSpPr>
        <p:spPr>
          <a:xfrm>
            <a:off x="6097101" y="6423464"/>
            <a:ext cx="6018698" cy="415498"/>
          </a:xfrm>
          <a:prstGeom prst="rect">
            <a:avLst/>
          </a:prstGeom>
          <a:solidFill>
            <a:schemeClr val="accent1">
              <a:lumMod val="20000"/>
              <a:lumOff val="80000"/>
            </a:schemeClr>
          </a:solidFill>
        </p:spPr>
        <p:txBody>
          <a:bodyPr wrap="square" rtlCol="0">
            <a:spAutoFit/>
          </a:bodyPr>
          <a:lstStyle/>
          <a:p>
            <a:pPr algn="ctr"/>
            <a:r>
              <a:rPr lang="fr-FR" sz="1050">
                <a:latin typeface="Calibri" panose="020F0502020204030204" pitchFamily="34" charset="0"/>
                <a:ea typeface="Calibri" panose="020F0502020204030204" pitchFamily="34" charset="0"/>
                <a:cs typeface="Calibri" panose="020F0502020204030204" pitchFamily="34" charset="0"/>
              </a:rPr>
              <a:t>La Caf interrompt l’ALS dès juillet en l’absence de déclaration. Mes droits seront de nouveau étudiés dès réception de ma déclaration tardive (téléprocédure ou déclaration sur l’honneur)</a:t>
            </a:r>
          </a:p>
        </p:txBody>
      </p:sp>
      <p:sp>
        <p:nvSpPr>
          <p:cNvPr id="210" name="TextBox 156">
            <a:extLst>
              <a:ext uri="{FF2B5EF4-FFF2-40B4-BE49-F238E27FC236}">
                <a16:creationId xmlns:a16="http://schemas.microsoft.com/office/drawing/2014/main" id="{2C889740-FE76-3FC0-A99E-D87BBE89B8C8}"/>
              </a:ext>
            </a:extLst>
          </p:cNvPr>
          <p:cNvSpPr txBox="1"/>
          <p:nvPr/>
        </p:nvSpPr>
        <p:spPr>
          <a:xfrm>
            <a:off x="227784" y="3356123"/>
            <a:ext cx="1705445" cy="984885"/>
          </a:xfrm>
          <a:prstGeom prst="rect">
            <a:avLst/>
          </a:prstGeom>
        </p:spPr>
        <p:txBody>
          <a:bodyPr wrap="square" lIns="0" tIns="0" rIns="0" bIns="0" rtlCol="0" anchor="t">
            <a:spAutoFit/>
          </a:bodyPr>
          <a:lstStyle/>
          <a:p>
            <a:r>
              <a:rPr lang="fr-FR" sz="1600" b="1">
                <a:solidFill>
                  <a:srgbClr val="003593"/>
                </a:solidFill>
              </a:rPr>
              <a:t>Quelles démarches à réaliser auprès de la Caf avant l'été ?</a:t>
            </a:r>
          </a:p>
        </p:txBody>
      </p:sp>
      <p:pic>
        <p:nvPicPr>
          <p:cNvPr id="6" name="Picture 2">
            <a:extLst>
              <a:ext uri="{FF2B5EF4-FFF2-40B4-BE49-F238E27FC236}">
                <a16:creationId xmlns:a16="http://schemas.microsoft.com/office/drawing/2014/main" id="{BCCA7F38-0FFB-A031-8F65-241B4F12A075}"/>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901" b="99010" l="1905" r="94286">
                        <a14:foregroundMark x1="33905" y1="42327" x2="31429" y2="98515"/>
                        <a14:foregroundMark x1="4571" y1="73762" x2="8952" y2="99010"/>
                        <a14:foregroundMark x1="64190" y1="46040" x2="89143" y2="34653"/>
                        <a14:foregroundMark x1="2095" y1="80198" x2="2095" y2="80198"/>
                        <a14:foregroundMark x1="8190" y1="75990" x2="12571" y2="76485"/>
                        <a14:foregroundMark x1="76952" y1="47772" x2="88762" y2="67079"/>
                        <a14:foregroundMark x1="94286" y1="66584" x2="94286" y2="66584"/>
                        <a14:foregroundMark x1="74286" y1="16832" x2="73333" y2="13614"/>
                        <a14:foregroundMark x1="76952" y1="28218" x2="78286" y2="35149"/>
                        <a14:foregroundMark x1="69714" y1="69554" x2="74667" y2="70050"/>
                        <a14:foregroundMark x1="35619" y1="38861" x2="30667" y2="37624"/>
                        <a14:backgroundMark x1="48381" y1="62376" x2="56571" y2="62376"/>
                        <a14:backgroundMark x1="16571" y1="83168" x2="20190" y2="81188"/>
                      </a14:backgroundRemoval>
                    </a14:imgEffect>
                  </a14:imgLayer>
                </a14:imgProps>
              </a:ext>
              <a:ext uri="{28A0092B-C50C-407E-A947-70E740481C1C}">
                <a14:useLocalDpi xmlns:a14="http://schemas.microsoft.com/office/drawing/2010/main" val="0"/>
              </a:ext>
            </a:extLst>
          </a:blip>
          <a:srcRect/>
          <a:stretch>
            <a:fillRect/>
          </a:stretch>
        </p:blipFill>
        <p:spPr bwMode="auto">
          <a:xfrm>
            <a:off x="76200" y="-32650"/>
            <a:ext cx="1913412" cy="147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59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15873E-BCEB-E331-7B5E-C5C6198136A4}"/>
              </a:ext>
            </a:extLst>
          </p:cNvPr>
          <p:cNvSpPr>
            <a:spLocks noGrp="1"/>
          </p:cNvSpPr>
          <p:nvPr>
            <p:ph type="title"/>
          </p:nvPr>
        </p:nvSpPr>
        <p:spPr/>
        <p:txBody>
          <a:bodyPr/>
          <a:lstStyle/>
          <a:p>
            <a:r>
              <a:rPr lang="fr-FR">
                <a:solidFill>
                  <a:srgbClr val="003593"/>
                </a:solidFill>
              </a:rPr>
              <a:t>Focus sur l’espace « Fausses informations »</a:t>
            </a:r>
          </a:p>
        </p:txBody>
      </p:sp>
    </p:spTree>
    <p:extLst>
      <p:ext uri="{BB962C8B-B14F-4D97-AF65-F5344CB8AC3E}">
        <p14:creationId xmlns:p14="http://schemas.microsoft.com/office/powerpoint/2010/main" val="31879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8A430-8FF1-548F-C400-CE26BC93C40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C9F90BD-4147-77BE-E3F9-A6E8EEC9C62D}"/>
              </a:ext>
            </a:extLst>
          </p:cNvPr>
          <p:cNvSpPr>
            <a:spLocks noGrp="1"/>
          </p:cNvSpPr>
          <p:nvPr>
            <p:ph type="title"/>
          </p:nvPr>
        </p:nvSpPr>
        <p:spPr/>
        <p:txBody>
          <a:bodyPr/>
          <a:lstStyle/>
          <a:p>
            <a:r>
              <a:rPr lang="fr-FR"/>
              <a:t>Focus sur les fake news</a:t>
            </a:r>
          </a:p>
        </p:txBody>
      </p:sp>
      <p:pic>
        <p:nvPicPr>
          <p:cNvPr id="10" name="Image 9" descr="Une image contenant texte, capture d’écran, logo, Police&#10;&#10;Le contenu généré par l’IA peut être incorrect.">
            <a:hlinkClick r:id="rId2"/>
            <a:extLst>
              <a:ext uri="{FF2B5EF4-FFF2-40B4-BE49-F238E27FC236}">
                <a16:creationId xmlns:a16="http://schemas.microsoft.com/office/drawing/2014/main" id="{62AEA29F-9DF9-C062-7050-D6AE4AF77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115" y="1100123"/>
            <a:ext cx="3159954" cy="1834614"/>
          </a:xfrm>
          <a:prstGeom prst="rect">
            <a:avLst/>
          </a:prstGeom>
        </p:spPr>
      </p:pic>
      <p:sp>
        <p:nvSpPr>
          <p:cNvPr id="11" name="TextBox 28">
            <a:extLst>
              <a:ext uri="{FF2B5EF4-FFF2-40B4-BE49-F238E27FC236}">
                <a16:creationId xmlns:a16="http://schemas.microsoft.com/office/drawing/2014/main" id="{FA1B655B-EB53-FC64-E8FF-57571591F2E4}"/>
              </a:ext>
            </a:extLst>
          </p:cNvPr>
          <p:cNvSpPr txBox="1"/>
          <p:nvPr/>
        </p:nvSpPr>
        <p:spPr>
          <a:xfrm>
            <a:off x="785566" y="1596040"/>
            <a:ext cx="6982097" cy="545021"/>
          </a:xfrm>
          <a:prstGeom prst="rect">
            <a:avLst/>
          </a:prstGeom>
        </p:spPr>
        <p:txBody>
          <a:bodyPr wrap="square" lIns="0" tIns="0" rIns="0" bIns="0" rtlCol="0" anchor="t">
            <a:spAutoFit/>
          </a:bodyPr>
          <a:lstStyle/>
          <a:p>
            <a:pPr algn="just">
              <a:lnSpc>
                <a:spcPts val="2239"/>
              </a:lnSpc>
            </a:pPr>
            <a:r>
              <a:rPr lang="fr-FR" sz="1599">
                <a:ea typeface="Roboto Light" panose="02000000000000000000" pitchFamily="2" charset="0"/>
                <a:cs typeface="Roboto Light" panose="02000000000000000000" pitchFamily="2" charset="0"/>
              </a:rPr>
              <a:t>La Caf est souvent ciblée par de fausses informations diffusées en masse sur les réseaux sociaux. </a:t>
            </a:r>
          </a:p>
        </p:txBody>
      </p:sp>
      <p:sp>
        <p:nvSpPr>
          <p:cNvPr id="12" name="TextBox 28">
            <a:extLst>
              <a:ext uri="{FF2B5EF4-FFF2-40B4-BE49-F238E27FC236}">
                <a16:creationId xmlns:a16="http://schemas.microsoft.com/office/drawing/2014/main" id="{3D68D267-DAD3-BC13-8199-A6BEC28D94F8}"/>
              </a:ext>
            </a:extLst>
          </p:cNvPr>
          <p:cNvSpPr txBox="1"/>
          <p:nvPr/>
        </p:nvSpPr>
        <p:spPr>
          <a:xfrm>
            <a:off x="785566" y="2389716"/>
            <a:ext cx="6982097" cy="545021"/>
          </a:xfrm>
          <a:prstGeom prst="rect">
            <a:avLst/>
          </a:prstGeom>
        </p:spPr>
        <p:txBody>
          <a:bodyPr wrap="square" lIns="0" tIns="0" rIns="0" bIns="0" rtlCol="0" anchor="t">
            <a:spAutoFit/>
          </a:bodyPr>
          <a:lstStyle/>
          <a:p>
            <a:pPr algn="just">
              <a:lnSpc>
                <a:spcPts val="2239"/>
              </a:lnSpc>
            </a:pPr>
            <a:r>
              <a:rPr lang="fr-FR" sz="1599" noProof="0">
                <a:ea typeface="Roboto Light" panose="02000000000000000000" pitchFamily="2" charset="0"/>
                <a:cs typeface="Roboto Light" panose="02000000000000000000" pitchFamily="2" charset="0"/>
              </a:rPr>
              <a:t>Afin de garantir aux usagers et aux professionnels l’accès à une information juste, la Caf a créé un </a:t>
            </a:r>
            <a:r>
              <a:rPr lang="fr-FR" sz="1599" noProof="0">
                <a:ea typeface="Roboto Light" panose="02000000000000000000" pitchFamily="2" charset="0"/>
                <a:cs typeface="Roboto Light" panose="02000000000000000000" pitchFamily="2" charset="0"/>
                <a:hlinkClick r:id="rId2"/>
              </a:rPr>
              <a:t>espace spécifique</a:t>
            </a:r>
            <a:r>
              <a:rPr lang="fr-FR" sz="1599" noProof="0">
                <a:ea typeface="Roboto Light" panose="02000000000000000000" pitchFamily="2" charset="0"/>
                <a:cs typeface="Roboto Light" panose="02000000000000000000" pitchFamily="2" charset="0"/>
              </a:rPr>
              <a:t> dédié aux fake news. </a:t>
            </a:r>
          </a:p>
        </p:txBody>
      </p:sp>
      <p:pic>
        <p:nvPicPr>
          <p:cNvPr id="1026" name="Picture 2" descr="Click Icon Vectores, Iconos, Gráficos y Fondos para Descargar Gratis">
            <a:extLst>
              <a:ext uri="{FF2B5EF4-FFF2-40B4-BE49-F238E27FC236}">
                <a16:creationId xmlns:a16="http://schemas.microsoft.com/office/drawing/2014/main" id="{FCC25129-A5E8-F27F-CB02-8F3C1F7E63A3}"/>
              </a:ext>
            </a:extLst>
          </p:cNvPr>
          <p:cNvPicPr>
            <a:picLocks noChangeAspect="1" noChangeArrowheads="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32076" y="2141061"/>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28">
            <a:extLst>
              <a:ext uri="{FF2B5EF4-FFF2-40B4-BE49-F238E27FC236}">
                <a16:creationId xmlns:a16="http://schemas.microsoft.com/office/drawing/2014/main" id="{0F87057C-0315-DA6D-7EAF-5657260F52BF}"/>
              </a:ext>
            </a:extLst>
          </p:cNvPr>
          <p:cNvSpPr txBox="1"/>
          <p:nvPr/>
        </p:nvSpPr>
        <p:spPr>
          <a:xfrm>
            <a:off x="785566" y="3360598"/>
            <a:ext cx="10646870" cy="545021"/>
          </a:xfrm>
          <a:prstGeom prst="rect">
            <a:avLst/>
          </a:prstGeom>
        </p:spPr>
        <p:txBody>
          <a:bodyPr wrap="square" lIns="0" tIns="0" rIns="0" bIns="0" rtlCol="0" anchor="t">
            <a:spAutoFit/>
          </a:bodyPr>
          <a:lstStyle/>
          <a:p>
            <a:pPr algn="just">
              <a:lnSpc>
                <a:spcPts val="2239"/>
              </a:lnSpc>
            </a:pPr>
            <a:r>
              <a:rPr lang="fr-FR" sz="1599" noProof="0">
                <a:ea typeface="Roboto Light" panose="02000000000000000000" pitchFamily="2" charset="0"/>
                <a:cs typeface="Roboto Light" panose="02000000000000000000" pitchFamily="2" charset="0"/>
              </a:rPr>
              <a:t>Cette page reprend les dernière fausses informations en vogue et donne également des conseils afin de repérer les désinformations et d’adopter les bons reflexes lorsqu'</a:t>
            </a:r>
            <a:r>
              <a:rPr lang="fr-FR" sz="1599">
                <a:ea typeface="Roboto Light" panose="02000000000000000000" pitchFamily="2" charset="0"/>
                <a:cs typeface="Roboto Light" panose="02000000000000000000" pitchFamily="2" charset="0"/>
              </a:rPr>
              <a:t>un doute subsiste.</a:t>
            </a:r>
            <a:r>
              <a:rPr lang="fr-FR" sz="1599" noProof="0">
                <a:ea typeface="Roboto Light" panose="02000000000000000000" pitchFamily="2" charset="0"/>
                <a:cs typeface="Roboto Light" panose="02000000000000000000" pitchFamily="2" charset="0"/>
              </a:rPr>
              <a:t> </a:t>
            </a:r>
          </a:p>
        </p:txBody>
      </p:sp>
      <p:sp>
        <p:nvSpPr>
          <p:cNvPr id="14" name="TextBox 28">
            <a:extLst>
              <a:ext uri="{FF2B5EF4-FFF2-40B4-BE49-F238E27FC236}">
                <a16:creationId xmlns:a16="http://schemas.microsoft.com/office/drawing/2014/main" id="{8AEC94BB-2759-6AD8-8240-E58528B17D55}"/>
              </a:ext>
            </a:extLst>
          </p:cNvPr>
          <p:cNvSpPr txBox="1"/>
          <p:nvPr/>
        </p:nvSpPr>
        <p:spPr>
          <a:xfrm>
            <a:off x="785566" y="4205222"/>
            <a:ext cx="10646870" cy="1109278"/>
          </a:xfrm>
          <a:prstGeom prst="rect">
            <a:avLst/>
          </a:prstGeom>
        </p:spPr>
        <p:txBody>
          <a:bodyPr wrap="square" lIns="0" tIns="0" rIns="0" bIns="0" rtlCol="0" anchor="t">
            <a:spAutoFit/>
          </a:bodyPr>
          <a:lstStyle/>
          <a:p>
            <a:pPr algn="just">
              <a:lnSpc>
                <a:spcPts val="2239"/>
              </a:lnSpc>
            </a:pPr>
            <a:r>
              <a:rPr lang="fr-FR" sz="1600" dirty="0"/>
              <a:t>Pour marquer les esprits et toucher un public large, la </a:t>
            </a:r>
            <a:r>
              <a:rPr lang="fr-FR" sz="1600" dirty="0" err="1"/>
              <a:t>Cnaf</a:t>
            </a:r>
            <a:r>
              <a:rPr lang="fr-FR" sz="1600" dirty="0"/>
              <a:t> a également </a:t>
            </a:r>
            <a:r>
              <a:rPr lang="fr-FR" sz="1600" dirty="0" err="1"/>
              <a:t>co-créé</a:t>
            </a:r>
            <a:r>
              <a:rPr lang="fr-FR" sz="1600" dirty="0"/>
              <a:t> une série de contenus parodiques avec Le </a:t>
            </a:r>
            <a:r>
              <a:rPr lang="fr-FR" sz="1600" dirty="0" err="1"/>
              <a:t>Gorafi</a:t>
            </a:r>
            <a:r>
              <a:rPr lang="fr-FR" sz="1600" dirty="0"/>
              <a:t>. </a:t>
            </a:r>
            <a:endParaRPr lang="fr-FR" sz="1599" b="1" dirty="0">
              <a:solidFill>
                <a:srgbClr val="003593"/>
              </a:solidFill>
              <a:ea typeface="Roboto Light" panose="02000000000000000000" pitchFamily="2" charset="0"/>
              <a:cs typeface="Roboto Light" panose="02000000000000000000" pitchFamily="2" charset="0"/>
            </a:endParaRPr>
          </a:p>
          <a:p>
            <a:pPr algn="just">
              <a:lnSpc>
                <a:spcPts val="2239"/>
              </a:lnSpc>
            </a:pPr>
            <a:r>
              <a:rPr lang="fr-FR" sz="1600"/>
              <a:t>Objectif : rappeler de manière marquante qu’</a:t>
            </a:r>
            <a:r>
              <a:rPr lang="fr-FR" sz="1600" b="1" dirty="0"/>
              <a:t>une seule source fait autorité sur les informations Caf : </a:t>
            </a:r>
            <a:r>
              <a:rPr lang="fr-FR" sz="1600" dirty="0"/>
              <a:t>le site </a:t>
            </a:r>
            <a:r>
              <a:rPr lang="fr-FR" sz="1600" b="1" dirty="0"/>
              <a:t>caf.fr</a:t>
            </a:r>
            <a:r>
              <a:rPr lang="fr-FR" sz="1600" dirty="0"/>
              <a:t>. </a:t>
            </a:r>
            <a:r>
              <a:rPr lang="fr-FR" sz="1600" b="1" dirty="0">
                <a:solidFill>
                  <a:srgbClr val="003593"/>
                </a:solidFill>
              </a:rPr>
              <a:t>À partager sans modération ! </a:t>
            </a:r>
            <a:endParaRPr lang="fr-FR" sz="1550" b="1" noProof="0">
              <a:solidFill>
                <a:srgbClr val="003593"/>
              </a:solidFill>
              <a:ea typeface="Roboto Light" panose="02000000000000000000" pitchFamily="2" charset="0"/>
              <a:cs typeface="Roboto Light" panose="02000000000000000000" pitchFamily="2" charset="0"/>
            </a:endParaRPr>
          </a:p>
        </p:txBody>
      </p:sp>
      <p:sp>
        <p:nvSpPr>
          <p:cNvPr id="3" name="ZoneTexte 2">
            <a:extLst>
              <a:ext uri="{FF2B5EF4-FFF2-40B4-BE49-F238E27FC236}">
                <a16:creationId xmlns:a16="http://schemas.microsoft.com/office/drawing/2014/main" id="{D2985161-7247-EFA5-259B-7F7E14C61960}"/>
              </a:ext>
            </a:extLst>
          </p:cNvPr>
          <p:cNvSpPr txBox="1"/>
          <p:nvPr/>
        </p:nvSpPr>
        <p:spPr>
          <a:xfrm>
            <a:off x="785566" y="5531017"/>
            <a:ext cx="10752137" cy="584775"/>
          </a:xfrm>
          <a:prstGeom prst="rect">
            <a:avLst/>
          </a:prstGeom>
          <a:noFill/>
        </p:spPr>
        <p:txBody>
          <a:bodyPr wrap="square" rtlCol="0">
            <a:spAutoFit/>
          </a:bodyPr>
          <a:lstStyle/>
          <a:p>
            <a:r>
              <a:rPr lang="fr-FR" sz="1600" b="1" i="1"/>
              <a:t>Pour aller plus loin </a:t>
            </a:r>
            <a:r>
              <a:rPr lang="fr-FR" sz="1600" i="1"/>
              <a:t>: le magasine Vies de familles consacre un article pour déjouer les pièges de la désinformation :  </a:t>
            </a:r>
            <a:r>
              <a:rPr lang="fr-FR" sz="1600" i="1">
                <a:hlinkClick r:id="rId5"/>
              </a:rPr>
              <a:t>Vies De Famille Avril 2026</a:t>
            </a:r>
            <a:r>
              <a:rPr lang="fr-FR" sz="1600" i="1"/>
              <a:t>.</a:t>
            </a:r>
          </a:p>
        </p:txBody>
      </p:sp>
    </p:spTree>
    <p:extLst>
      <p:ext uri="{BB962C8B-B14F-4D97-AF65-F5344CB8AC3E}">
        <p14:creationId xmlns:p14="http://schemas.microsoft.com/office/powerpoint/2010/main" val="731550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arsem">
  <a:themeElements>
    <a:clrScheme name="Personnalisé 2">
      <a:dk1>
        <a:srgbClr val="09204E"/>
      </a:dk1>
      <a:lt1>
        <a:srgbClr val="F3F4FA"/>
      </a:lt1>
      <a:dk2>
        <a:srgbClr val="013593"/>
      </a:dk2>
      <a:lt2>
        <a:srgbClr val="FFFFFF"/>
      </a:lt2>
      <a:accent1>
        <a:srgbClr val="E94F1C"/>
      </a:accent1>
      <a:accent2>
        <a:srgbClr val="2E808D"/>
      </a:accent2>
      <a:accent3>
        <a:srgbClr val="0093C4"/>
      </a:accent3>
      <a:accent4>
        <a:srgbClr val="DBE3F4"/>
      </a:accent4>
      <a:accent5>
        <a:srgbClr val="D13956"/>
      </a:accent5>
      <a:accent6>
        <a:srgbClr val="249E7D"/>
      </a:accent6>
      <a:hlink>
        <a:srgbClr val="AB6EB4"/>
      </a:hlink>
      <a:folHlink>
        <a:srgbClr val="E45687"/>
      </a:folHlink>
    </a:clrScheme>
    <a:fontScheme name="Personnalisé 1">
      <a:majorFont>
        <a:latin typeface="Roboto 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sem" id="{899A2DBD-3796-4041-8608-2700FCB63263}" vid="{8C0BE0A8-450F-48D4-AC12-628AC5A9DA49}"/>
    </a:ext>
  </a:extLst>
</a:theme>
</file>

<file path=ppt/theme/theme2.xml><?xml version="1.0" encoding="utf-8"?>
<a:theme xmlns:a="http://schemas.openxmlformats.org/drawingml/2006/main" name="Modèle 2 Darsem">
  <a:themeElements>
    <a:clrScheme name="Personnalisé 2">
      <a:dk1>
        <a:srgbClr val="09204E"/>
      </a:dk1>
      <a:lt1>
        <a:srgbClr val="F3F4FA"/>
      </a:lt1>
      <a:dk2>
        <a:srgbClr val="013593"/>
      </a:dk2>
      <a:lt2>
        <a:srgbClr val="FFFFFF"/>
      </a:lt2>
      <a:accent1>
        <a:srgbClr val="E94F1C"/>
      </a:accent1>
      <a:accent2>
        <a:srgbClr val="2E808D"/>
      </a:accent2>
      <a:accent3>
        <a:srgbClr val="0093C4"/>
      </a:accent3>
      <a:accent4>
        <a:srgbClr val="DBE3F4"/>
      </a:accent4>
      <a:accent5>
        <a:srgbClr val="D13956"/>
      </a:accent5>
      <a:accent6>
        <a:srgbClr val="249E7D"/>
      </a:accent6>
      <a:hlink>
        <a:srgbClr val="AB6EB4"/>
      </a:hlink>
      <a:folHlink>
        <a:srgbClr val="E45687"/>
      </a:folHlink>
    </a:clrScheme>
    <a:fontScheme name="Personnalisé 1">
      <a:majorFont>
        <a:latin typeface="Roboto 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ca96c9-b490-4f46-8081-8889349388cd">
      <Terms xmlns="http://schemas.microsoft.com/office/infopath/2007/PartnerControls"/>
    </lcf76f155ced4ddcb4097134ff3c332f>
    <TaxCatchAll xmlns="e95738ad-2222-4755-8a0a-6610a083bcd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5212A66BA4D74FBA5D6167782B4920" ma:contentTypeVersion="10" ma:contentTypeDescription="Crée un document." ma:contentTypeScope="" ma:versionID="8000b75b55e1ff3676bd43332b4113a8">
  <xsd:schema xmlns:xsd="http://www.w3.org/2001/XMLSchema" xmlns:xs="http://www.w3.org/2001/XMLSchema" xmlns:p="http://schemas.microsoft.com/office/2006/metadata/properties" xmlns:ns2="18ca96c9-b490-4f46-8081-8889349388cd" xmlns:ns3="e95738ad-2222-4755-8a0a-6610a083bcdd" targetNamespace="http://schemas.microsoft.com/office/2006/metadata/properties" ma:root="true" ma:fieldsID="02941e5af757777e41fd58e27e3afd04" ns2:_="" ns3:_="">
    <xsd:import namespace="18ca96c9-b490-4f46-8081-8889349388cd"/>
    <xsd:import namespace="e95738ad-2222-4755-8a0a-6610a083bcd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a96c9-b490-4f46-8081-8889349388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5738ad-2222-4755-8a0a-6610a083bcd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b8b267c-640e-4dc5-9713-6fff81b46277}" ma:internalName="TaxCatchAll" ma:showField="CatchAllData" ma:web="e95738ad-2222-4755-8a0a-6610a083bc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9AB5D5-5CBE-4E74-9EA3-9EAE30F70FE1}">
  <ds:schemaRefs>
    <ds:schemaRef ds:uri="http://schemas.microsoft.com/sharepoint/v3/contenttype/forms"/>
  </ds:schemaRefs>
</ds:datastoreItem>
</file>

<file path=customXml/itemProps2.xml><?xml version="1.0" encoding="utf-8"?>
<ds:datastoreItem xmlns:ds="http://schemas.openxmlformats.org/officeDocument/2006/customXml" ds:itemID="{B28811D3-BAD1-490A-8E8A-5D079D1404E9}">
  <ds:schemaRefs>
    <ds:schemaRef ds:uri="http://schemas.openxmlformats.org/package/2006/metadata/core-properties"/>
    <ds:schemaRef ds:uri="http://schemas.microsoft.com/office/2006/documentManagement/types"/>
    <ds:schemaRef ds:uri="http://purl.org/dc/terms/"/>
    <ds:schemaRef ds:uri="http://purl.org/dc/dcmitype/"/>
    <ds:schemaRef ds:uri="18ca96c9-b490-4f46-8081-8889349388cd"/>
    <ds:schemaRef ds:uri="http://purl.org/dc/elements/1.1/"/>
    <ds:schemaRef ds:uri="http://schemas.microsoft.com/office/2006/metadata/properties"/>
    <ds:schemaRef ds:uri="http://schemas.microsoft.com/office/infopath/2007/PartnerControls"/>
    <ds:schemaRef ds:uri="e95738ad-2222-4755-8a0a-6610a083bcdd"/>
    <ds:schemaRef ds:uri="http://www.w3.org/XML/1998/namespace"/>
  </ds:schemaRefs>
</ds:datastoreItem>
</file>

<file path=customXml/itemProps3.xml><?xml version="1.0" encoding="utf-8"?>
<ds:datastoreItem xmlns:ds="http://schemas.openxmlformats.org/officeDocument/2006/customXml" ds:itemID="{8F8F3FEB-4D5E-4BB3-9EA3-E7C3C6E19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ca96c9-b490-4f46-8081-8889349388cd"/>
    <ds:schemaRef ds:uri="e95738ad-2222-4755-8a0a-6610a083bc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Darsem</Template>
  <TotalTime>53</TotalTime>
  <Words>1317</Words>
  <Application>Microsoft Office PowerPoint</Application>
  <PresentationFormat>Grand écran</PresentationFormat>
  <Paragraphs>133</Paragraphs>
  <Slides>19</Slides>
  <Notes>4</Notes>
  <HiddenSlides>0</HiddenSlides>
  <MMClips>0</MMClips>
  <ScaleCrop>false</ScaleCrop>
  <HeadingPairs>
    <vt:vector size="8" baseType="variant">
      <vt:variant>
        <vt:lpstr>Polices utilisées</vt:lpstr>
      </vt:variant>
      <vt:variant>
        <vt:i4>11</vt:i4>
      </vt:variant>
      <vt:variant>
        <vt:lpstr>Thème</vt:lpstr>
      </vt:variant>
      <vt:variant>
        <vt:i4>2</vt:i4>
      </vt:variant>
      <vt:variant>
        <vt:lpstr>Serveurs OLE incorporés</vt:lpstr>
      </vt:variant>
      <vt:variant>
        <vt:i4>1</vt:i4>
      </vt:variant>
      <vt:variant>
        <vt:lpstr>Titres des diapositives</vt:lpstr>
      </vt:variant>
      <vt:variant>
        <vt:i4>19</vt:i4>
      </vt:variant>
    </vt:vector>
  </HeadingPairs>
  <TitlesOfParts>
    <vt:vector size="33" baseType="lpstr">
      <vt:lpstr>Aptos</vt:lpstr>
      <vt:lpstr>Arial</vt:lpstr>
      <vt:lpstr>Calibri</vt:lpstr>
      <vt:lpstr>Dreaming Outloud Script Pro</vt:lpstr>
      <vt:lpstr>Elephant</vt:lpstr>
      <vt:lpstr>Roboto</vt:lpstr>
      <vt:lpstr>Roboto Black</vt:lpstr>
      <vt:lpstr>Roboto Bold</vt:lpstr>
      <vt:lpstr>Roboto Light</vt:lpstr>
      <vt:lpstr>Roboto Medium</vt:lpstr>
      <vt:lpstr>Wingdings</vt:lpstr>
      <vt:lpstr>Darsem</vt:lpstr>
      <vt:lpstr>Modèle 2 Darsem</vt:lpstr>
      <vt:lpstr>Diapositive think-cell</vt:lpstr>
      <vt:lpstr>La Visio mensuelle des Partenaires</vt:lpstr>
      <vt:lpstr>En bref ce mois-ci …</vt:lpstr>
      <vt:lpstr>Caf.fr : la rencontre du chatbot et de l’IA</vt:lpstr>
      <vt:lpstr>Caf.fr : évolution des fonctionnalités du chatbot </vt:lpstr>
      <vt:lpstr>Logements étudiants et période estivale</vt:lpstr>
      <vt:lpstr>Lancement de la campagne 2026 pour les logements étudiants</vt:lpstr>
      <vt:lpstr>Présentation PowerPoint</vt:lpstr>
      <vt:lpstr>Focus sur l’espace « Fausses informations »</vt:lpstr>
      <vt:lpstr>Focus sur les fake news</vt:lpstr>
      <vt:lpstr>Réforme aides au logement :   Étudiants étrangers (hors Union européenne) non boursiers </vt:lpstr>
      <vt:lpstr>Présentation PowerPoint</vt:lpstr>
      <vt:lpstr>Déclaration trimestrielle RSA : argent placé</vt:lpstr>
      <vt:lpstr>Présentation PowerPoint</vt:lpstr>
      <vt:lpstr>Mon compte partenaire</vt:lpstr>
      <vt:lpstr>Présentation PowerPoint</vt:lpstr>
      <vt:lpstr>Présentation PowerPoint</vt:lpstr>
      <vt:lpstr>Présentation PowerPoint</vt:lpstr>
      <vt:lpstr>Place à vos questions ...</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Marion WAERNESSYCKLE 755</dc:creator>
  <cp:lastModifiedBy>Marie FRACASSO 861</cp:lastModifiedBy>
  <cp:revision>27</cp:revision>
  <dcterms:created xsi:type="dcterms:W3CDTF">2024-12-24T12:43:09Z</dcterms:created>
  <dcterms:modified xsi:type="dcterms:W3CDTF">2026-06-05T05:56:49Z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0x0101002C5212A66BA4D74FBA5D6167782B4920</vt:lpwstr>
  </property>
  <property fmtid="{D5CDD505-2E9C-101B-9397-08002B2CF9AE}" pid="3" name="MediaServiceImageTags">
    <vt:lpwstr/>
  </property>
</Properties>
</file>