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69.svg" ContentType="image/svg+xml"/>
  <Override PartName="/ppt/media/image70.svg" ContentType="image/sv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93" r:id="rId5"/>
  </p:sldMasterIdLst>
  <p:notesMasterIdLst>
    <p:notesMasterId r:id="rId51"/>
  </p:notesMasterIdLst>
  <p:sldIdLst>
    <p:sldId id="256" r:id="rId6"/>
    <p:sldId id="257" r:id="rId7"/>
    <p:sldId id="258" r:id="rId8"/>
    <p:sldId id="259" r:id="rId9"/>
    <p:sldId id="711" r:id="rId10"/>
    <p:sldId id="712" r:id="rId11"/>
    <p:sldId id="713" r:id="rId12"/>
    <p:sldId id="714" r:id="rId13"/>
    <p:sldId id="715" r:id="rId14"/>
    <p:sldId id="716" r:id="rId15"/>
    <p:sldId id="718" r:id="rId16"/>
    <p:sldId id="720" r:id="rId17"/>
    <p:sldId id="723" r:id="rId18"/>
    <p:sldId id="724" r:id="rId19"/>
    <p:sldId id="719" r:id="rId20"/>
    <p:sldId id="721" r:id="rId21"/>
    <p:sldId id="717" r:id="rId22"/>
    <p:sldId id="722" r:id="rId23"/>
    <p:sldId id="260" r:id="rId24"/>
    <p:sldId id="340" r:id="rId25"/>
    <p:sldId id="341" r:id="rId26"/>
    <p:sldId id="261" r:id="rId27"/>
    <p:sldId id="699" r:id="rId28"/>
    <p:sldId id="700" r:id="rId29"/>
    <p:sldId id="263" r:id="rId30"/>
    <p:sldId id="264" r:id="rId31"/>
    <p:sldId id="725" r:id="rId32"/>
    <p:sldId id="726" r:id="rId33"/>
    <p:sldId id="727" r:id="rId34"/>
    <p:sldId id="728" r:id="rId35"/>
    <p:sldId id="701" r:id="rId36"/>
    <p:sldId id="335" r:id="rId37"/>
    <p:sldId id="702" r:id="rId38"/>
    <p:sldId id="336" r:id="rId39"/>
    <p:sldId id="265" r:id="rId40"/>
    <p:sldId id="266" r:id="rId41"/>
    <p:sldId id="331" r:id="rId42"/>
    <p:sldId id="520" r:id="rId43"/>
    <p:sldId id="706" r:id="rId44"/>
    <p:sldId id="703" r:id="rId45"/>
    <p:sldId id="710" r:id="rId46"/>
    <p:sldId id="704" r:id="rId47"/>
    <p:sldId id="708" r:id="rId48"/>
    <p:sldId id="303" r:id="rId49"/>
    <p:sldId id="705"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27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diagrams/_rels/data1.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image" Target="../media/image69.svg"/></Relationships>
</file>

<file path=ppt/diagrams/_rels/drawing1.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image" Target="../media/image69.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F382C9-0F08-444C-A713-33B6D869E26D}" type="doc">
      <dgm:prSet loTypeId="urn:microsoft.com/office/officeart/2018/2/layout/IconVerticalSolidList" loCatId="icon" qsTypeId="urn:microsoft.com/office/officeart/2005/8/quickstyle/3d3#1" qsCatId="3D" csTypeId="urn:microsoft.com/office/officeart/2005/8/colors/accent2_2#1" csCatId="accent2" phldr="1"/>
      <dgm:spPr/>
      <dgm:t>
        <a:bodyPr/>
        <a:lstStyle/>
        <a:p>
          <a:endParaRPr lang="en-US"/>
        </a:p>
      </dgm:t>
    </dgm:pt>
    <dgm:pt modelId="{A2561A66-E4C4-4729-9C26-0856B2AD2450}">
      <dgm:prSet/>
      <dgm:spPr/>
      <dgm:t>
        <a:bodyPr/>
        <a:lstStyle/>
        <a:p>
          <a:pPr>
            <a:lnSpc>
              <a:spcPct val="100000"/>
            </a:lnSpc>
          </a:pPr>
          <a:r>
            <a:rPr lang="fr-FR" b="1" i="1" u="sng" dirty="0"/>
            <a:t>Prochaine visio : le</a:t>
          </a:r>
          <a:r>
            <a:rPr lang="fr-FR" b="1" i="1" u="sng" dirty="0">
              <a:latin typeface="Roboto Bold"/>
            </a:rPr>
            <a:t> 6 novembre 2026</a:t>
          </a:r>
          <a:endParaRPr lang="en-US" dirty="0"/>
        </a:p>
      </dgm:t>
    </dgm:pt>
    <dgm:pt modelId="{E71AFF59-9D62-4DAA-9303-C70B71CA8B6D}" type="parTrans" cxnId="{ACE45273-3AB0-429C-AA83-2B131524F9F7}">
      <dgm:prSet/>
      <dgm:spPr/>
      <dgm:t>
        <a:bodyPr/>
        <a:lstStyle/>
        <a:p>
          <a:endParaRPr lang="en-US"/>
        </a:p>
      </dgm:t>
    </dgm:pt>
    <dgm:pt modelId="{96A8CCDA-C110-40BE-8903-65E885420151}" type="sibTrans" cxnId="{ACE45273-3AB0-429C-AA83-2B131524F9F7}">
      <dgm:prSet/>
      <dgm:spPr/>
      <dgm:t>
        <a:bodyPr/>
        <a:lstStyle/>
        <a:p>
          <a:endParaRPr lang="en-US"/>
        </a:p>
      </dgm:t>
    </dgm:pt>
    <dgm:pt modelId="{00EEBDF3-D55C-4F6D-943D-61CCD74CA4CB}">
      <dgm:prSet/>
      <dgm:spPr/>
      <dgm:t>
        <a:bodyPr/>
        <a:lstStyle/>
        <a:p>
          <a:pPr rtl="0">
            <a:lnSpc>
              <a:spcPct val="100000"/>
            </a:lnSpc>
          </a:pPr>
          <a:r>
            <a:rPr lang="fr-FR" b="1" i="1" dirty="0"/>
            <a:t>Calendrier des visios suivantes : 4 décembre </a:t>
          </a:r>
          <a:endParaRPr lang="en-US" b="0" i="0" dirty="0">
            <a:latin typeface="Roboto Bold"/>
          </a:endParaRPr>
        </a:p>
      </dgm:t>
    </dgm:pt>
    <dgm:pt modelId="{42F0C728-4F03-4B7D-A60B-688B2E16556D}" type="parTrans" cxnId="{F21C8532-9F65-4814-BE43-F6EAD35E1708}">
      <dgm:prSet/>
      <dgm:spPr/>
      <dgm:t>
        <a:bodyPr/>
        <a:lstStyle/>
        <a:p>
          <a:endParaRPr lang="en-US"/>
        </a:p>
      </dgm:t>
    </dgm:pt>
    <dgm:pt modelId="{B6D0F54D-FE64-4A1F-90A3-D983A46E28B2}" type="sibTrans" cxnId="{F21C8532-9F65-4814-BE43-F6EAD35E1708}">
      <dgm:prSet/>
      <dgm:spPr/>
      <dgm:t>
        <a:bodyPr/>
        <a:lstStyle/>
        <a:p>
          <a:endParaRPr lang="en-US"/>
        </a:p>
      </dgm:t>
    </dgm:pt>
    <dgm:pt modelId="{1D968D7D-B0BB-4195-BF9F-AA04840E13B9}" type="pres">
      <dgm:prSet presAssocID="{78F382C9-0F08-444C-A713-33B6D869E26D}" presName="root" presStyleCnt="0">
        <dgm:presLayoutVars>
          <dgm:dir/>
          <dgm:resizeHandles val="exact"/>
        </dgm:presLayoutVars>
      </dgm:prSet>
      <dgm:spPr/>
    </dgm:pt>
    <dgm:pt modelId="{71FE02F5-4BC1-4EDA-B9CF-E421B40C4BFD}" type="pres">
      <dgm:prSet presAssocID="{A2561A66-E4C4-4729-9C26-0856B2AD2450}" presName="compNode" presStyleCnt="0"/>
      <dgm:spPr/>
    </dgm:pt>
    <dgm:pt modelId="{306E7338-B45A-4996-B90E-E9FB63D826EA}" type="pres">
      <dgm:prSet presAssocID="{A2561A66-E4C4-4729-9C26-0856B2AD2450}" presName="bgRect" presStyleLbl="bgShp" presStyleIdx="0" presStyleCnt="2"/>
      <dgm:spPr/>
    </dgm:pt>
    <dgm:pt modelId="{CB87A2CD-22E0-40CF-B87B-F5D9A0168D02}" type="pres">
      <dgm:prSet presAssocID="{A2561A66-E4C4-4729-9C26-0856B2AD245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Réunion"/>
        </a:ext>
      </dgm:extLst>
    </dgm:pt>
    <dgm:pt modelId="{15AC6402-AEA7-44D5-9896-4405D8E2B94A}" type="pres">
      <dgm:prSet presAssocID="{A2561A66-E4C4-4729-9C26-0856B2AD2450}" presName="spaceRect" presStyleCnt="0"/>
      <dgm:spPr/>
    </dgm:pt>
    <dgm:pt modelId="{5B2B3574-5884-4B5D-A90E-0CF3E133D1CC}" type="pres">
      <dgm:prSet presAssocID="{A2561A66-E4C4-4729-9C26-0856B2AD2450}" presName="parTx" presStyleLbl="revTx" presStyleIdx="0" presStyleCnt="2">
        <dgm:presLayoutVars>
          <dgm:chMax val="0"/>
          <dgm:chPref val="0"/>
        </dgm:presLayoutVars>
      </dgm:prSet>
      <dgm:spPr/>
    </dgm:pt>
    <dgm:pt modelId="{95E2DC0B-6066-4751-9955-4D741B6A0CFB}" type="pres">
      <dgm:prSet presAssocID="{96A8CCDA-C110-40BE-8903-65E885420151}" presName="sibTrans" presStyleCnt="0"/>
      <dgm:spPr/>
    </dgm:pt>
    <dgm:pt modelId="{E90D7392-EE6E-43EF-B23E-AA65D0791687}" type="pres">
      <dgm:prSet presAssocID="{00EEBDF3-D55C-4F6D-943D-61CCD74CA4CB}" presName="compNode" presStyleCnt="0"/>
      <dgm:spPr/>
    </dgm:pt>
    <dgm:pt modelId="{85471C5A-932D-4015-BD5A-D191680104C9}" type="pres">
      <dgm:prSet presAssocID="{00EEBDF3-D55C-4F6D-943D-61CCD74CA4CB}" presName="bgRect" presStyleLbl="bgShp" presStyleIdx="1" presStyleCnt="2" custLinFactNeighborX="991" custLinFactNeighborY="1778"/>
      <dgm:spPr/>
    </dgm:pt>
    <dgm:pt modelId="{08A514AC-7AC5-4AC9-A11C-9AF8C51B80AD}" type="pres">
      <dgm:prSet presAssocID="{00EEBDF3-D55C-4F6D-943D-61CCD74CA4C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CD43796D-DFC5-4245-8DDC-A7910F1BCED6}" type="pres">
      <dgm:prSet presAssocID="{00EEBDF3-D55C-4F6D-943D-61CCD74CA4CB}" presName="spaceRect" presStyleCnt="0"/>
      <dgm:spPr/>
    </dgm:pt>
    <dgm:pt modelId="{FE321B64-203B-4770-9E58-381F0CCF19CA}" type="pres">
      <dgm:prSet presAssocID="{00EEBDF3-D55C-4F6D-943D-61CCD74CA4CB}" presName="parTx" presStyleLbl="revTx" presStyleIdx="1" presStyleCnt="2">
        <dgm:presLayoutVars>
          <dgm:chMax val="0"/>
          <dgm:chPref val="0"/>
        </dgm:presLayoutVars>
      </dgm:prSet>
      <dgm:spPr/>
    </dgm:pt>
  </dgm:ptLst>
  <dgm:cxnLst>
    <dgm:cxn modelId="{E70F1927-4A6C-4219-88E5-95BA5B8382AA}" type="presOf" srcId="{A2561A66-E4C4-4729-9C26-0856B2AD2450}" destId="{5B2B3574-5884-4B5D-A90E-0CF3E133D1CC}" srcOrd="0" destOrd="0" presId="urn:microsoft.com/office/officeart/2018/2/layout/IconVerticalSolidList"/>
    <dgm:cxn modelId="{F21C8532-9F65-4814-BE43-F6EAD35E1708}" srcId="{78F382C9-0F08-444C-A713-33B6D869E26D}" destId="{00EEBDF3-D55C-4F6D-943D-61CCD74CA4CB}" srcOrd="1" destOrd="0" parTransId="{42F0C728-4F03-4B7D-A60B-688B2E16556D}" sibTransId="{B6D0F54D-FE64-4A1F-90A3-D983A46E28B2}"/>
    <dgm:cxn modelId="{8F7ECA5C-46B1-4812-8A2E-231C967B18D7}" type="presOf" srcId="{00EEBDF3-D55C-4F6D-943D-61CCD74CA4CB}" destId="{FE321B64-203B-4770-9E58-381F0CCF19CA}" srcOrd="0" destOrd="0" presId="urn:microsoft.com/office/officeart/2018/2/layout/IconVerticalSolidList"/>
    <dgm:cxn modelId="{E8F9D444-6C07-4A2D-9355-097914B0BD50}" type="presOf" srcId="{78F382C9-0F08-444C-A713-33B6D869E26D}" destId="{1D968D7D-B0BB-4195-BF9F-AA04840E13B9}" srcOrd="0" destOrd="0" presId="urn:microsoft.com/office/officeart/2018/2/layout/IconVerticalSolidList"/>
    <dgm:cxn modelId="{ACE45273-3AB0-429C-AA83-2B131524F9F7}" srcId="{78F382C9-0F08-444C-A713-33B6D869E26D}" destId="{A2561A66-E4C4-4729-9C26-0856B2AD2450}" srcOrd="0" destOrd="0" parTransId="{E71AFF59-9D62-4DAA-9303-C70B71CA8B6D}" sibTransId="{96A8CCDA-C110-40BE-8903-65E885420151}"/>
    <dgm:cxn modelId="{F36AADFA-A11E-4551-9166-AD9458F11997}" type="presParOf" srcId="{1D968D7D-B0BB-4195-BF9F-AA04840E13B9}" destId="{71FE02F5-4BC1-4EDA-B9CF-E421B40C4BFD}" srcOrd="0" destOrd="0" presId="urn:microsoft.com/office/officeart/2018/2/layout/IconVerticalSolidList"/>
    <dgm:cxn modelId="{E1982D06-B3A0-4A8E-9043-A02764DA5620}" type="presParOf" srcId="{71FE02F5-4BC1-4EDA-B9CF-E421B40C4BFD}" destId="{306E7338-B45A-4996-B90E-E9FB63D826EA}" srcOrd="0" destOrd="0" presId="urn:microsoft.com/office/officeart/2018/2/layout/IconVerticalSolidList"/>
    <dgm:cxn modelId="{FAC44DC5-4D52-4890-A3C0-674A670CB9D6}" type="presParOf" srcId="{71FE02F5-4BC1-4EDA-B9CF-E421B40C4BFD}" destId="{CB87A2CD-22E0-40CF-B87B-F5D9A0168D02}" srcOrd="1" destOrd="0" presId="urn:microsoft.com/office/officeart/2018/2/layout/IconVerticalSolidList"/>
    <dgm:cxn modelId="{0D56EB95-65D9-4DBA-91B8-DB1CBA9A54D3}" type="presParOf" srcId="{71FE02F5-4BC1-4EDA-B9CF-E421B40C4BFD}" destId="{15AC6402-AEA7-44D5-9896-4405D8E2B94A}" srcOrd="2" destOrd="0" presId="urn:microsoft.com/office/officeart/2018/2/layout/IconVerticalSolidList"/>
    <dgm:cxn modelId="{580DCF4F-D48E-42EF-A458-285B5BB439C8}" type="presParOf" srcId="{71FE02F5-4BC1-4EDA-B9CF-E421B40C4BFD}" destId="{5B2B3574-5884-4B5D-A90E-0CF3E133D1CC}" srcOrd="3" destOrd="0" presId="urn:microsoft.com/office/officeart/2018/2/layout/IconVerticalSolidList"/>
    <dgm:cxn modelId="{DE4B856C-99C3-489D-92F0-9198082E0155}" type="presParOf" srcId="{1D968D7D-B0BB-4195-BF9F-AA04840E13B9}" destId="{95E2DC0B-6066-4751-9955-4D741B6A0CFB}" srcOrd="1" destOrd="0" presId="urn:microsoft.com/office/officeart/2018/2/layout/IconVerticalSolidList"/>
    <dgm:cxn modelId="{09DC4DCA-73B8-4D41-A354-1D0BACF77C88}" type="presParOf" srcId="{1D968D7D-B0BB-4195-BF9F-AA04840E13B9}" destId="{E90D7392-EE6E-43EF-B23E-AA65D0791687}" srcOrd="2" destOrd="0" presId="urn:microsoft.com/office/officeart/2018/2/layout/IconVerticalSolidList"/>
    <dgm:cxn modelId="{0EEB3DE5-19D0-416E-9D49-DCF7FD5E3C52}" type="presParOf" srcId="{E90D7392-EE6E-43EF-B23E-AA65D0791687}" destId="{85471C5A-932D-4015-BD5A-D191680104C9}" srcOrd="0" destOrd="0" presId="urn:microsoft.com/office/officeart/2018/2/layout/IconVerticalSolidList"/>
    <dgm:cxn modelId="{3DDFA8A6-2E6E-4BC3-87D3-F7F654F2C9CB}" type="presParOf" srcId="{E90D7392-EE6E-43EF-B23E-AA65D0791687}" destId="{08A514AC-7AC5-4AC9-A11C-9AF8C51B80AD}" srcOrd="1" destOrd="0" presId="urn:microsoft.com/office/officeart/2018/2/layout/IconVerticalSolidList"/>
    <dgm:cxn modelId="{D77D50D5-DDB1-47E9-9B55-37D2835B1504}" type="presParOf" srcId="{E90D7392-EE6E-43EF-B23E-AA65D0791687}" destId="{CD43796D-DFC5-4245-8DDC-A7910F1BCED6}" srcOrd="2" destOrd="0" presId="urn:microsoft.com/office/officeart/2018/2/layout/IconVerticalSolidList"/>
    <dgm:cxn modelId="{10FE51E4-CDA0-4ABC-84F0-234DF9DFE636}" type="presParOf" srcId="{E90D7392-EE6E-43EF-B23E-AA65D0791687}" destId="{FE321B64-203B-4770-9E58-381F0CCF19C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E7338-B45A-4996-B90E-E9FB63D826EA}">
      <dsp:nvSpPr>
        <dsp:cNvPr id="0" name=""/>
        <dsp:cNvSpPr/>
      </dsp:nvSpPr>
      <dsp:spPr>
        <a:xfrm>
          <a:off x="0" y="593586"/>
          <a:ext cx="8919292" cy="1095851"/>
        </a:xfrm>
        <a:prstGeom prst="roundRect">
          <a:avLst>
            <a:gd name="adj" fmla="val 10000"/>
          </a:avLst>
        </a:prstGeom>
        <a:solidFill>
          <a:schemeClr val="accent2">
            <a:tint val="40000"/>
            <a:hueOff val="0"/>
            <a:satOff val="0"/>
            <a:lumOff val="0"/>
            <a:alphaOff val="0"/>
          </a:schemeClr>
        </a:solidFill>
        <a:ln w="6350" cap="flat" cmpd="sng" algn="ctr">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CB87A2CD-22E0-40CF-B87B-F5D9A0168D02}">
      <dsp:nvSpPr>
        <dsp:cNvPr id="0" name=""/>
        <dsp:cNvSpPr/>
      </dsp:nvSpPr>
      <dsp:spPr>
        <a:xfrm>
          <a:off x="331495" y="840152"/>
          <a:ext cx="602718" cy="6027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B2B3574-5884-4B5D-A90E-0CF3E133D1CC}">
      <dsp:nvSpPr>
        <dsp:cNvPr id="0" name=""/>
        <dsp:cNvSpPr/>
      </dsp:nvSpPr>
      <dsp:spPr>
        <a:xfrm>
          <a:off x="1265708" y="593586"/>
          <a:ext cx="7653583" cy="1095851"/>
        </a:xfrm>
        <a:prstGeom prst="rect">
          <a:avLst/>
        </a:prstGeom>
        <a:noFill/>
        <a:ln w="6350" cap="flat" cmpd="sng" algn="ctr">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15978" tIns="115978" rIns="115978" bIns="115978" numCol="1" spcCol="1270" anchor="ctr" anchorCtr="0">
          <a:noAutofit/>
        </a:bodyPr>
        <a:lstStyle/>
        <a:p>
          <a:pPr marL="0" lvl="0" indent="0" algn="l" defTabSz="1111250">
            <a:lnSpc>
              <a:spcPct val="100000"/>
            </a:lnSpc>
            <a:spcBef>
              <a:spcPct val="0"/>
            </a:spcBef>
            <a:spcAft>
              <a:spcPct val="35000"/>
            </a:spcAft>
            <a:buNone/>
          </a:pPr>
          <a:r>
            <a:rPr lang="fr-FR" sz="2500" b="1" i="1" u="sng" kern="1200" dirty="0"/>
            <a:t>Prochaine visio : le</a:t>
          </a:r>
          <a:r>
            <a:rPr lang="fr-FR" sz="2500" b="1" i="1" u="sng" kern="1200" dirty="0">
              <a:latin typeface="Roboto Bold"/>
            </a:rPr>
            <a:t> 6 novembre 2026</a:t>
          </a:r>
          <a:endParaRPr lang="en-US" sz="2500" kern="1200" dirty="0"/>
        </a:p>
      </dsp:txBody>
      <dsp:txXfrm>
        <a:off x="1265708" y="593586"/>
        <a:ext cx="7653583" cy="1095851"/>
      </dsp:txXfrm>
    </dsp:sp>
    <dsp:sp modelId="{85471C5A-932D-4015-BD5A-D191680104C9}">
      <dsp:nvSpPr>
        <dsp:cNvPr id="0" name=""/>
        <dsp:cNvSpPr/>
      </dsp:nvSpPr>
      <dsp:spPr>
        <a:xfrm>
          <a:off x="0" y="1982884"/>
          <a:ext cx="8919292" cy="1095851"/>
        </a:xfrm>
        <a:prstGeom prst="roundRect">
          <a:avLst>
            <a:gd name="adj" fmla="val 10000"/>
          </a:avLst>
        </a:prstGeom>
        <a:solidFill>
          <a:schemeClr val="accent2">
            <a:tint val="40000"/>
            <a:hueOff val="0"/>
            <a:satOff val="0"/>
            <a:lumOff val="0"/>
            <a:alphaOff val="0"/>
          </a:schemeClr>
        </a:solidFill>
        <a:ln w="6350" cap="flat" cmpd="sng" algn="ctr">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08A514AC-7AC5-4AC9-A11C-9AF8C51B80AD}">
      <dsp:nvSpPr>
        <dsp:cNvPr id="0" name=""/>
        <dsp:cNvSpPr/>
      </dsp:nvSpPr>
      <dsp:spPr>
        <a:xfrm>
          <a:off x="331495" y="2209966"/>
          <a:ext cx="602718" cy="60271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E321B64-203B-4770-9E58-381F0CCF19CA}">
      <dsp:nvSpPr>
        <dsp:cNvPr id="0" name=""/>
        <dsp:cNvSpPr/>
      </dsp:nvSpPr>
      <dsp:spPr>
        <a:xfrm>
          <a:off x="1265708" y="1963400"/>
          <a:ext cx="7653583" cy="1095851"/>
        </a:xfrm>
        <a:prstGeom prst="rect">
          <a:avLst/>
        </a:prstGeom>
        <a:noFill/>
        <a:ln w="6350" cap="flat" cmpd="sng" algn="ctr">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15978" tIns="115978" rIns="115978" bIns="115978" numCol="1" spcCol="1270" anchor="ctr" anchorCtr="0">
          <a:noAutofit/>
        </a:bodyPr>
        <a:lstStyle/>
        <a:p>
          <a:pPr marL="0" lvl="0" indent="0" algn="l" defTabSz="1111250" rtl="0">
            <a:lnSpc>
              <a:spcPct val="100000"/>
            </a:lnSpc>
            <a:spcBef>
              <a:spcPct val="0"/>
            </a:spcBef>
            <a:spcAft>
              <a:spcPct val="35000"/>
            </a:spcAft>
            <a:buNone/>
          </a:pPr>
          <a:r>
            <a:rPr lang="fr-FR" sz="2500" b="1" i="1" kern="1200" dirty="0"/>
            <a:t>Calendrier des visios suivantes : 4 décembre </a:t>
          </a:r>
          <a:endParaRPr lang="en-US" sz="2500" b="0" i="0" kern="1200" dirty="0">
            <a:latin typeface="Roboto Bold"/>
          </a:endParaRPr>
        </a:p>
      </dsp:txBody>
      <dsp:txXfrm>
        <a:off x="1265708" y="1963400"/>
        <a:ext cx="7653583" cy="109585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3"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pPr algn="ctr"/>
            <a:r>
              <a:rPr lang="fr-FR" sz="4400" b="0" u="none" strike="noStrike">
                <a:solidFill>
                  <a:srgbClr val="000000"/>
                </a:solidFill>
                <a:effectLst/>
                <a:uFillTx/>
                <a:latin typeface="Arial"/>
              </a:rPr>
              <a:t>Cliquez pour déplacer la diapo</a:t>
            </a:r>
          </a:p>
        </p:txBody>
      </p:sp>
      <p:sp>
        <p:nvSpPr>
          <p:cNvPr id="584"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fr-FR" sz="2000" b="0" u="none" strike="noStrike">
                <a:solidFill>
                  <a:srgbClr val="000000"/>
                </a:solidFill>
                <a:effectLst/>
                <a:uFillTx/>
                <a:latin typeface="Arial"/>
              </a:rPr>
              <a:t>Cliquez pour modifier le format des notes</a:t>
            </a:r>
          </a:p>
        </p:txBody>
      </p:sp>
      <p:sp>
        <p:nvSpPr>
          <p:cNvPr id="585"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fr-FR" sz="1400" b="0" u="none" strike="noStrike">
                <a:solidFill>
                  <a:srgbClr val="000000"/>
                </a:solidFill>
                <a:effectLst/>
                <a:uFillTx/>
                <a:latin typeface="Times New Roman"/>
              </a:rPr>
              <a:t>&lt;en-tête&gt;</a:t>
            </a:r>
          </a:p>
        </p:txBody>
      </p:sp>
      <p:sp>
        <p:nvSpPr>
          <p:cNvPr id="586" name="PlaceHolder 4"/>
          <p:cNvSpPr>
            <a:spLocks noGrp="1"/>
          </p:cNvSpPr>
          <p:nvPr>
            <p:ph type="dt" idx="96"/>
          </p:nvPr>
        </p:nvSpPr>
        <p:spPr>
          <a:xfrm>
            <a:off x="4278960" y="0"/>
            <a:ext cx="3280680" cy="534240"/>
          </a:xfrm>
          <a:prstGeom prst="rect">
            <a:avLst/>
          </a:prstGeom>
          <a:noFill/>
          <a:ln w="0">
            <a:noFill/>
          </a:ln>
        </p:spPr>
        <p:txBody>
          <a:bodyPr lIns="0" tIns="0" rIns="0" bIns="0" anchor="t">
            <a:noAutofit/>
          </a:bodyPr>
          <a:lstStyle>
            <a:lvl1pPr indent="0" algn="r">
              <a:buNone/>
              <a:defRPr lang="fr-FR" sz="1400" b="0" u="none" strike="noStrike">
                <a:solidFill>
                  <a:srgbClr val="000000"/>
                </a:solidFill>
                <a:effectLst/>
                <a:uFillTx/>
                <a:latin typeface="Times New Roman"/>
              </a:defRPr>
            </a:lvl1pPr>
          </a:lstStyle>
          <a:p>
            <a:pPr indent="0" algn="r">
              <a:buNone/>
            </a:pPr>
            <a:r>
              <a:rPr lang="fr-FR" sz="1400" b="0" u="none" strike="noStrike">
                <a:solidFill>
                  <a:srgbClr val="000000"/>
                </a:solidFill>
                <a:effectLst/>
                <a:uFillTx/>
                <a:latin typeface="Times New Roman"/>
              </a:rPr>
              <a:t>&lt;date/heure&gt;</a:t>
            </a:r>
          </a:p>
        </p:txBody>
      </p:sp>
      <p:sp>
        <p:nvSpPr>
          <p:cNvPr id="587" name="PlaceHolder 5"/>
          <p:cNvSpPr>
            <a:spLocks noGrp="1"/>
          </p:cNvSpPr>
          <p:nvPr>
            <p:ph type="ftr" idx="97"/>
          </p:nvPr>
        </p:nvSpPr>
        <p:spPr>
          <a:xfrm>
            <a:off x="0" y="10157400"/>
            <a:ext cx="3280680" cy="534240"/>
          </a:xfrm>
          <a:prstGeom prst="rect">
            <a:avLst/>
          </a:prstGeom>
          <a:noFill/>
          <a:ln w="0">
            <a:noFill/>
          </a:ln>
        </p:spPr>
        <p:txBody>
          <a:bodyPr lIns="0" tIns="0" rIns="0" bIns="0" anchor="b">
            <a:noAutofit/>
          </a:bodyPr>
          <a:lstStyle>
            <a:lvl1pPr indent="0">
              <a:buNone/>
              <a:defRPr lang="fr-FR" sz="1400" b="0" u="none" strike="noStrike">
                <a:solidFill>
                  <a:srgbClr val="000000"/>
                </a:solidFill>
                <a:effectLst/>
                <a:uFillTx/>
                <a:latin typeface="Times New Roman"/>
              </a:defRPr>
            </a:lvl1pPr>
          </a:lstStyle>
          <a:p>
            <a:pPr indent="0">
              <a:buNone/>
            </a:pPr>
            <a:r>
              <a:rPr lang="fr-FR" sz="1400" b="0" u="none" strike="noStrike">
                <a:solidFill>
                  <a:srgbClr val="000000"/>
                </a:solidFill>
                <a:effectLst/>
                <a:uFillTx/>
                <a:latin typeface="Times New Roman"/>
              </a:rPr>
              <a:t>&lt;pied de page&gt;</a:t>
            </a:r>
          </a:p>
        </p:txBody>
      </p:sp>
      <p:sp>
        <p:nvSpPr>
          <p:cNvPr id="588" name="PlaceHolder 6"/>
          <p:cNvSpPr>
            <a:spLocks noGrp="1"/>
          </p:cNvSpPr>
          <p:nvPr>
            <p:ph type="sldNum" idx="98"/>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u="none" strike="noStrike">
                <a:solidFill>
                  <a:srgbClr val="000000"/>
                </a:solidFill>
                <a:effectLst/>
                <a:uFillTx/>
                <a:latin typeface="Times New Roman"/>
              </a:defRPr>
            </a:lvl1pPr>
          </a:lstStyle>
          <a:p>
            <a:pPr indent="0" algn="r">
              <a:buNone/>
            </a:pPr>
            <a:fld id="{AA47BBF3-BC07-4F64-B355-6EE2B1F822C2}" type="slidenum">
              <a:rPr lang="fr-FR" sz="1400" b="0" u="none" strike="noStrike">
                <a:solidFill>
                  <a:srgbClr val="000000"/>
                </a:solidFill>
                <a:effectLst/>
                <a:uFillTx/>
                <a:latin typeface="Times New Roman"/>
              </a:rPr>
              <a:t>‹#›</a:t>
            </a:fld>
            <a:endParaRPr lang="fr-FR"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PlaceHolder 1"/>
          <p:cNvSpPr>
            <a:spLocks noGrp="1" noRot="1" noChangeAspect="1"/>
          </p:cNvSpPr>
          <p:nvPr>
            <p:ph type="sldImg"/>
          </p:nvPr>
        </p:nvSpPr>
        <p:spPr>
          <a:xfrm>
            <a:off x="685800" y="1143000"/>
            <a:ext cx="5486400" cy="3086100"/>
          </a:xfrm>
          <a:prstGeom prst="rect">
            <a:avLst/>
          </a:prstGeom>
          <a:ln w="0">
            <a:noFill/>
          </a:ln>
        </p:spPr>
      </p:sp>
      <p:sp>
        <p:nvSpPr>
          <p:cNvPr id="65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buNone/>
            </a:pPr>
            <a:endParaRPr lang="fr-FR" sz="1800" b="0" u="none" strike="noStrike">
              <a:solidFill>
                <a:srgbClr val="000000"/>
              </a:solidFill>
              <a:effectLst/>
              <a:uFillTx/>
              <a:latin typeface="Arial"/>
            </a:endParaRPr>
          </a:p>
        </p:txBody>
      </p:sp>
      <p:sp>
        <p:nvSpPr>
          <p:cNvPr id="652" name="PlaceHolder 3"/>
          <p:cNvSpPr>
            <a:spLocks noGrp="1"/>
          </p:cNvSpPr>
          <p:nvPr>
            <p:ph type="sldNum" idx="101"/>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fr-FR" sz="1200" b="0" u="none" strike="noStrike">
                <a:solidFill>
                  <a:srgbClr val="000000"/>
                </a:solidFill>
                <a:effectLst/>
                <a:uFillTx/>
                <a:latin typeface="Times New Roman"/>
              </a:defRPr>
            </a:lvl1pPr>
          </a:lstStyle>
          <a:p>
            <a:pPr indent="0" algn="r">
              <a:lnSpc>
                <a:spcPct val="100000"/>
              </a:lnSpc>
              <a:buNone/>
              <a:tabLst>
                <a:tab pos="0" algn="l"/>
              </a:tabLst>
            </a:pPr>
            <a:fld id="{D46AA5B5-1779-48BE-8280-F5FE2F0E6B01}" type="slidenum">
              <a:rPr lang="fr-FR" sz="1200" b="0" u="none" strike="noStrike">
                <a:solidFill>
                  <a:srgbClr val="000000"/>
                </a:solidFill>
                <a:effectLst/>
                <a:uFillTx/>
                <a:latin typeface="Times New Roman"/>
              </a:rPr>
              <a:t>1</a:t>
            </a:fld>
            <a:endParaRPr lang="fr-FR"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PlaceHolder 1"/>
          <p:cNvSpPr>
            <a:spLocks noGrp="1" noRot="1" noChangeAspect="1"/>
          </p:cNvSpPr>
          <p:nvPr>
            <p:ph type="sldImg"/>
          </p:nvPr>
        </p:nvSpPr>
        <p:spPr>
          <a:xfrm>
            <a:off x="685800" y="1143000"/>
            <a:ext cx="5486400" cy="3086100"/>
          </a:xfrm>
          <a:prstGeom prst="rect">
            <a:avLst/>
          </a:prstGeom>
          <a:ln w="0">
            <a:noFill/>
          </a:ln>
        </p:spPr>
      </p:sp>
      <p:sp>
        <p:nvSpPr>
          <p:cNvPr id="65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buNone/>
            </a:pPr>
            <a:endParaRPr lang="fr-FR" sz="1800" b="0" u="none" strike="noStrike">
              <a:solidFill>
                <a:srgbClr val="000000"/>
              </a:solidFill>
              <a:effectLst/>
              <a:uFillTx/>
              <a:latin typeface="Arial"/>
            </a:endParaRPr>
          </a:p>
        </p:txBody>
      </p:sp>
      <p:sp>
        <p:nvSpPr>
          <p:cNvPr id="655" name="PlaceHolder 3"/>
          <p:cNvSpPr>
            <a:spLocks noGrp="1"/>
          </p:cNvSpPr>
          <p:nvPr>
            <p:ph type="sldNum" idx="102"/>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fr-FR" sz="1200" b="0" u="none" strike="noStrike">
                <a:solidFill>
                  <a:srgbClr val="000000"/>
                </a:solidFill>
                <a:effectLst/>
                <a:uFillTx/>
                <a:latin typeface="Times New Roman"/>
              </a:defRPr>
            </a:lvl1pPr>
          </a:lstStyle>
          <a:p>
            <a:pPr indent="0" algn="r">
              <a:lnSpc>
                <a:spcPct val="100000"/>
              </a:lnSpc>
              <a:buNone/>
              <a:tabLst>
                <a:tab pos="0" algn="l"/>
              </a:tabLst>
            </a:pPr>
            <a:fld id="{724DE50C-DD16-4CE6-80EC-EE2A80FDA291}" type="slidenum">
              <a:rPr lang="fr-FR" sz="1200" b="0" u="none" strike="noStrike">
                <a:solidFill>
                  <a:srgbClr val="000000"/>
                </a:solidFill>
                <a:effectLst/>
                <a:uFillTx/>
                <a:latin typeface="Times New Roman"/>
              </a:rPr>
              <a:t>2</a:t>
            </a:fld>
            <a:endParaRPr lang="fr-FR" sz="12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98"/>
          </p:nvPr>
        </p:nvSpPr>
        <p:spPr/>
        <p:txBody>
          <a:bodyPr/>
          <a:lstStyle/>
          <a:p>
            <a:pPr indent="0" algn="r">
              <a:buNone/>
            </a:pPr>
            <a:fld id="{AA47BBF3-BC07-4F64-B355-6EE2B1F822C2}" type="slidenum">
              <a:rPr lang="fr-FR" sz="1400" b="0" u="none" strike="noStrike" smtClean="0">
                <a:solidFill>
                  <a:srgbClr val="000000"/>
                </a:solidFill>
                <a:effectLst/>
                <a:uFillTx/>
                <a:latin typeface="Times New Roman"/>
              </a:rPr>
              <a:t>4</a:t>
            </a:fld>
            <a:endParaRPr lang="fr-FR"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14315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98"/>
          </p:nvPr>
        </p:nvSpPr>
        <p:spPr/>
        <p:txBody>
          <a:bodyPr/>
          <a:lstStyle/>
          <a:p>
            <a:pPr indent="0" algn="r">
              <a:buNone/>
            </a:pPr>
            <a:fld id="{AA47BBF3-BC07-4F64-B355-6EE2B1F822C2}" type="slidenum">
              <a:rPr lang="fr-FR" sz="1400" b="0" u="none" strike="noStrike" smtClean="0">
                <a:solidFill>
                  <a:srgbClr val="000000"/>
                </a:solidFill>
                <a:effectLst/>
                <a:uFillTx/>
                <a:latin typeface="Times New Roman"/>
              </a:rPr>
              <a:t>5</a:t>
            </a:fld>
            <a:endParaRPr lang="fr-FR"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366000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98"/>
          </p:nvPr>
        </p:nvSpPr>
        <p:spPr/>
        <p:txBody>
          <a:bodyPr/>
          <a:lstStyle/>
          <a:p>
            <a:pPr indent="0" algn="r">
              <a:buNone/>
            </a:pPr>
            <a:fld id="{AA47BBF3-BC07-4F64-B355-6EE2B1F822C2}" type="slidenum">
              <a:rPr lang="fr-FR" sz="1400" b="0" u="none" strike="noStrike" smtClean="0">
                <a:solidFill>
                  <a:srgbClr val="000000"/>
                </a:solidFill>
                <a:effectLst/>
                <a:uFillTx/>
                <a:latin typeface="Times New Roman"/>
              </a:rPr>
              <a:t>8</a:t>
            </a:fld>
            <a:endParaRPr lang="fr-FR"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760376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98"/>
          </p:nvPr>
        </p:nvSpPr>
        <p:spPr/>
        <p:txBody>
          <a:bodyPr/>
          <a:lstStyle/>
          <a:p>
            <a:pPr indent="0" algn="r">
              <a:buNone/>
            </a:pPr>
            <a:fld id="{AA47BBF3-BC07-4F64-B355-6EE2B1F822C2}" type="slidenum">
              <a:rPr lang="fr-FR" sz="1400" b="0" u="none" strike="noStrike" smtClean="0">
                <a:solidFill>
                  <a:srgbClr val="000000"/>
                </a:solidFill>
                <a:effectLst/>
                <a:uFillTx/>
                <a:latin typeface="Times New Roman"/>
              </a:rPr>
              <a:t>18</a:t>
            </a:fld>
            <a:endParaRPr lang="fr-FR"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328901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98"/>
          </p:nvPr>
        </p:nvSpPr>
        <p:spPr/>
        <p:txBody>
          <a:bodyPr/>
          <a:lstStyle/>
          <a:p>
            <a:pPr indent="0" algn="r">
              <a:buNone/>
            </a:pPr>
            <a:fld id="{AA47BBF3-BC07-4F64-B355-6EE2B1F822C2}" type="slidenum">
              <a:rPr lang="fr-FR" sz="1400" b="0" u="none" strike="noStrike" smtClean="0">
                <a:solidFill>
                  <a:srgbClr val="000000"/>
                </a:solidFill>
                <a:effectLst/>
                <a:uFillTx/>
                <a:latin typeface="Times New Roman"/>
              </a:rPr>
              <a:t>32</a:t>
            </a:fld>
            <a:endParaRPr lang="fr-FR"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138267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98"/>
          </p:nvPr>
        </p:nvSpPr>
        <p:spPr/>
        <p:txBody>
          <a:bodyPr/>
          <a:lstStyle/>
          <a:p>
            <a:pPr indent="0" algn="r">
              <a:buNone/>
            </a:pPr>
            <a:fld id="{AA47BBF3-BC07-4F64-B355-6EE2B1F822C2}" type="slidenum">
              <a:rPr lang="fr-FR" sz="1400" b="0" u="none" strike="noStrike" smtClean="0">
                <a:solidFill>
                  <a:srgbClr val="000000"/>
                </a:solidFill>
                <a:effectLst/>
                <a:uFillTx/>
                <a:latin typeface="Times New Roman"/>
              </a:rPr>
              <a:t>34</a:t>
            </a:fld>
            <a:endParaRPr lang="fr-FR"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203103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C058207-43EC-487B-AC56-240343F82D32}" type="slidenum">
              <a:rPr lang="fr-FR" smtClean="0"/>
              <a:t>38</a:t>
            </a:fld>
            <a:endParaRPr lang="fr-FR"/>
          </a:p>
        </p:txBody>
      </p:sp>
    </p:spTree>
    <p:extLst>
      <p:ext uri="{BB962C8B-B14F-4D97-AF65-F5344CB8AC3E}">
        <p14:creationId xmlns:p14="http://schemas.microsoft.com/office/powerpoint/2010/main" val="3119214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98"/>
          </p:nvPr>
        </p:nvSpPr>
        <p:spPr/>
        <p:txBody>
          <a:bodyPr/>
          <a:lstStyle/>
          <a:p>
            <a:pPr indent="0" algn="r">
              <a:buNone/>
            </a:pPr>
            <a:fld id="{AA47BBF3-BC07-4F64-B355-6EE2B1F822C2}" type="slidenum">
              <a:rPr lang="fr-FR" sz="1400" b="0" u="none" strike="noStrike" smtClean="0">
                <a:solidFill>
                  <a:srgbClr val="000000"/>
                </a:solidFill>
                <a:effectLst/>
                <a:uFillTx/>
                <a:latin typeface="Times New Roman"/>
              </a:rPr>
              <a:t>39</a:t>
            </a:fld>
            <a:endParaRPr lang="fr-FR"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121684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E761C-5185-7F39-63A0-DB4154E942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4E5CAF-D656-7135-676E-849A611A0D57}"/>
              </a:ext>
            </a:extLst>
          </p:cNvPr>
          <p:cNvSpPr>
            <a:spLocks noGrp="1" noRot="1" noChangeAspect="1"/>
          </p:cNvSpPr>
          <p:nvPr>
            <p:ph type="sldImg"/>
          </p:nvPr>
        </p:nvSpPr>
        <p:spPr>
          <a:xfrm>
            <a:off x="0" y="812800"/>
            <a:ext cx="0" cy="0"/>
          </a:xfrm>
        </p:spPr>
      </p:sp>
      <p:sp>
        <p:nvSpPr>
          <p:cNvPr id="3" name="Espace réservé des notes 2">
            <a:extLst>
              <a:ext uri="{FF2B5EF4-FFF2-40B4-BE49-F238E27FC236}">
                <a16:creationId xmlns:a16="http://schemas.microsoft.com/office/drawing/2014/main" id="{B57426BC-9ECE-C209-06BF-337101FBAE5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E7E4223-D22F-CADC-757F-0140A9781BF3}"/>
              </a:ext>
            </a:extLst>
          </p:cNvPr>
          <p:cNvSpPr>
            <a:spLocks noGrp="1"/>
          </p:cNvSpPr>
          <p:nvPr>
            <p:ph type="sldNum" sz="quarter" idx="5"/>
          </p:nvPr>
        </p:nvSpPr>
        <p:spPr/>
        <p:txBody>
          <a:bodyPr/>
          <a:lstStyle/>
          <a:p>
            <a:fld id="{9C058207-43EC-487B-AC56-240343F82D32}" type="slidenum">
              <a:rPr lang="fr-FR" smtClean="0"/>
              <a:t>40</a:t>
            </a:fld>
            <a:endParaRPr lang="fr-FR"/>
          </a:p>
        </p:txBody>
      </p:sp>
    </p:spTree>
    <p:extLst>
      <p:ext uri="{BB962C8B-B14F-4D97-AF65-F5344CB8AC3E}">
        <p14:creationId xmlns:p14="http://schemas.microsoft.com/office/powerpoint/2010/main" val="3787711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B5BF7-0D7D-4F76-D161-7B5364C212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4A2309-2F3A-5B55-25B8-A0A288C76AC3}"/>
              </a:ext>
            </a:extLst>
          </p:cNvPr>
          <p:cNvSpPr>
            <a:spLocks noGrp="1" noRot="1" noChangeAspect="1"/>
          </p:cNvSpPr>
          <p:nvPr>
            <p:ph type="sldImg"/>
          </p:nvPr>
        </p:nvSpPr>
        <p:spPr>
          <a:xfrm>
            <a:off x="0" y="812800"/>
            <a:ext cx="0" cy="0"/>
          </a:xfrm>
        </p:spPr>
      </p:sp>
      <p:sp>
        <p:nvSpPr>
          <p:cNvPr id="3" name="Espace réservé des notes 2">
            <a:extLst>
              <a:ext uri="{FF2B5EF4-FFF2-40B4-BE49-F238E27FC236}">
                <a16:creationId xmlns:a16="http://schemas.microsoft.com/office/drawing/2014/main" id="{DF85EF71-7D1E-677F-EB4C-EFE8709BB8B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40B61ED-E858-29AD-78B1-4A82222FE62F}"/>
              </a:ext>
            </a:extLst>
          </p:cNvPr>
          <p:cNvSpPr>
            <a:spLocks noGrp="1"/>
          </p:cNvSpPr>
          <p:nvPr>
            <p:ph type="sldNum" sz="quarter" idx="5"/>
          </p:nvPr>
        </p:nvSpPr>
        <p:spPr/>
        <p:txBody>
          <a:bodyPr/>
          <a:lstStyle/>
          <a:p>
            <a:fld id="{9C058207-43EC-487B-AC56-240343F82D32}" type="slidenum">
              <a:rPr lang="fr-FR" smtClean="0"/>
              <a:t>42</a:t>
            </a:fld>
            <a:endParaRPr lang="fr-FR"/>
          </a:p>
        </p:txBody>
      </p:sp>
    </p:spTree>
    <p:extLst>
      <p:ext uri="{BB962C8B-B14F-4D97-AF65-F5344CB8AC3E}">
        <p14:creationId xmlns:p14="http://schemas.microsoft.com/office/powerpoint/2010/main" val="32688508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bin"/><Relationship Id="rId1" Type="http://schemas.openxmlformats.org/officeDocument/2006/relationships/slideMaster" Target="../slideMasters/slideMaster1.xml"/><Relationship Id="rId4" Type="http://schemas.openxmlformats.org/officeDocument/2006/relationships/image" Target="../media/image23.jpe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8.jpeg"/></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4_3 Contenu de page">
    <p:bg>
      <p:bgPr>
        <a:solidFill>
          <a:schemeClr val="lt2"/>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6"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pic>
        <p:nvPicPr>
          <p:cNvPr id="7" name="Image 2" descr="Une image contenant noir&#10;&#10;Description générée automatiquement"/>
          <p:cNvPicPr/>
          <p:nvPr/>
        </p:nvPicPr>
        <p:blipFill>
          <a:blip r:embed="rId2"/>
          <a:stretch/>
        </p:blipFill>
        <p:spPr>
          <a:xfrm>
            <a:off x="0" y="0"/>
            <a:ext cx="1942200" cy="1427760"/>
          </a:xfrm>
          <a:prstGeom prst="rect">
            <a:avLst/>
          </a:prstGeom>
          <a:noFill/>
          <a:ln w="0">
            <a:noFill/>
          </a:ln>
        </p:spPr>
      </p:pic>
      <p:sp>
        <p:nvSpPr>
          <p:cNvPr id="8" name="PlaceHolder 6"/>
          <p:cNvSpPr>
            <a:spLocks noGrp="1"/>
          </p:cNvSpPr>
          <p:nvPr>
            <p:ph type="sldNum" idx="1"/>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E50BF25B-24B5-42D2-864C-CAEB48F19F08}"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9" name="PlaceHolder 7"/>
          <p:cNvSpPr>
            <a:spLocks noGrp="1"/>
          </p:cNvSpPr>
          <p:nvPr>
            <p:ph type="ftr" idx="2"/>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4_4 Contenu de page">
    <p:bg>
      <p:bgPr>
        <a:solidFill>
          <a:srgbClr val="FFFFFF"/>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11"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12"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13"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4"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5" name="PlaceHolder 6"/>
          <p:cNvSpPr>
            <a:spLocks noGrp="1"/>
          </p:cNvSpPr>
          <p:nvPr>
            <p:ph type="sldNum" idx="3"/>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CC80FA38-EA0A-452F-8081-8C9E4326E715}"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16" name="Image 6"/>
          <p:cNvPicPr/>
          <p:nvPr/>
        </p:nvPicPr>
        <p:blipFill>
          <a:blip r:embed="rId2"/>
          <a:stretch/>
        </p:blipFill>
        <p:spPr>
          <a:xfrm>
            <a:off x="0" y="0"/>
            <a:ext cx="1904040" cy="6857280"/>
          </a:xfrm>
          <a:prstGeom prst="rect">
            <a:avLst/>
          </a:prstGeom>
          <a:noFill/>
          <a:ln w="0">
            <a:noFill/>
          </a:ln>
        </p:spPr>
      </p:pic>
      <p:sp>
        <p:nvSpPr>
          <p:cNvPr id="17"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82AE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8" name="PlaceHolder 7"/>
          <p:cNvSpPr>
            <a:spLocks noGrp="1"/>
          </p:cNvSpPr>
          <p:nvPr>
            <p:ph type="ftr" idx="4"/>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5_1 Intercalaire">
    <p:bg>
      <p:bgPr>
        <a:solidFill>
          <a:srgbClr val="FFFFFF"/>
        </a:solidFill>
        <a:effectLst/>
      </p:bgPr>
    </p:bg>
    <p:spTree>
      <p:nvGrpSpPr>
        <p:cNvPr id="1" name=""/>
        <p:cNvGrpSpPr/>
        <p:nvPr/>
      </p:nvGrpSpPr>
      <p:grpSpPr>
        <a:xfrm>
          <a:off x="0" y="0"/>
          <a:ext cx="0" cy="0"/>
          <a:chOff x="0" y="0"/>
          <a:chExt cx="0" cy="0"/>
        </a:xfrm>
      </p:grpSpPr>
      <p:pic>
        <p:nvPicPr>
          <p:cNvPr id="19" name="Image 6"/>
          <p:cNvPicPr/>
          <p:nvPr/>
        </p:nvPicPr>
        <p:blipFill>
          <a:blip r:embed="rId2"/>
          <a:stretch/>
        </p:blipFill>
        <p:spPr>
          <a:xfrm>
            <a:off x="0" y="0"/>
            <a:ext cx="12191400" cy="5186880"/>
          </a:xfrm>
          <a:prstGeom prst="rect">
            <a:avLst/>
          </a:prstGeom>
          <a:noFill/>
          <a:ln w="0">
            <a:noFill/>
          </a:ln>
        </p:spPr>
      </p:pic>
      <p:sp>
        <p:nvSpPr>
          <p:cNvPr id="20"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2 Sommaire">
    <p:bg>
      <p:bgPr>
        <a:solidFill>
          <a:schemeClr val="lt2"/>
        </a:solidFill>
        <a:effectLst/>
      </p:bgPr>
    </p:bg>
    <p:spTree>
      <p:nvGrpSpPr>
        <p:cNvPr id="1" name=""/>
        <p:cNvGrpSpPr/>
        <p:nvPr/>
      </p:nvGrpSpPr>
      <p:grpSpPr>
        <a:xfrm>
          <a:off x="0" y="0"/>
          <a:ext cx="0" cy="0"/>
          <a:chOff x="0" y="0"/>
          <a:chExt cx="0" cy="0"/>
        </a:xfrm>
      </p:grpSpPr>
      <p:sp>
        <p:nvSpPr>
          <p:cNvPr id="21" name="PlaceHolder 1"/>
          <p:cNvSpPr>
            <a:spLocks noGrp="1"/>
          </p:cNvSpPr>
          <p:nvPr>
            <p:ph type="sldNum" idx="5"/>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A5F05204-AAC7-4FD7-A319-82835B15DD54}"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22" name="PlaceHolder 2"/>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Sommaire</a:t>
            </a:r>
            <a:endParaRPr lang="fr-FR" sz="2600" b="0" u="none" strike="noStrike">
              <a:solidFill>
                <a:srgbClr val="000000"/>
              </a:solidFill>
              <a:effectLst/>
              <a:uFillTx/>
              <a:latin typeface="Arial"/>
            </a:endParaRPr>
          </a:p>
        </p:txBody>
      </p:sp>
      <p:sp>
        <p:nvSpPr>
          <p:cNvPr id="23" name="PlaceHolder 3"/>
          <p:cNvSpPr>
            <a:spLocks noGrp="1"/>
          </p:cNvSpPr>
          <p:nvPr>
            <p:ph type="body"/>
          </p:nvPr>
        </p:nvSpPr>
        <p:spPr>
          <a:xfrm>
            <a:off x="2268000" y="1162080"/>
            <a:ext cx="4499280" cy="51458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9204E"/>
              </a:buClr>
              <a:buFont typeface="Arial"/>
              <a:buChar char="•"/>
            </a:pPr>
            <a:r>
              <a:rPr lang="fr-FR" sz="2200" b="0" u="none" strike="noStrike">
                <a:solidFill>
                  <a:srgbClr val="09204E"/>
                </a:solidFill>
                <a:effectLst/>
                <a:uFillTx/>
                <a:latin typeface="Roboto Bold"/>
                <a:ea typeface="Roboto Bold"/>
              </a:rPr>
              <a:t>Cliquez pour modifier les styles du texte du masque</a:t>
            </a:r>
            <a:endParaRPr lang="fr-FR" sz="2200" b="0" u="none" strike="noStrike">
              <a:solidFill>
                <a:srgbClr val="000000"/>
              </a:solidFill>
              <a:effectLst/>
              <a:uFillTx/>
              <a:latin typeface="Arial"/>
            </a:endParaRPr>
          </a:p>
          <a:p>
            <a:pPr marL="685800" lvl="1" indent="-228600" defTabSz="914400">
              <a:lnSpc>
                <a:spcPct val="90000"/>
              </a:lnSpc>
              <a:spcBef>
                <a:spcPts val="499"/>
              </a:spcBef>
              <a:buClr>
                <a:srgbClr val="09204E"/>
              </a:buClr>
              <a:buFont typeface="Arial"/>
              <a:buChar char="•"/>
            </a:pPr>
            <a:r>
              <a:rPr lang="fr-FR" sz="1800" b="0" u="none" strike="noStrike">
                <a:solidFill>
                  <a:srgbClr val="09204E"/>
                </a:solidFill>
                <a:effectLst/>
                <a:uFillTx/>
                <a:latin typeface="Roboto Black"/>
                <a:ea typeface="Roboto Black"/>
              </a:rPr>
              <a:t>Deuxième niveau</a:t>
            </a:r>
            <a:endParaRPr lang="fr-FR" sz="1800" b="0" u="none" strike="noStrike">
              <a:solidFill>
                <a:srgbClr val="000000"/>
              </a:solidFill>
              <a:effectLst/>
              <a:uFillTx/>
              <a:latin typeface="Arial"/>
            </a:endParaRPr>
          </a:p>
          <a:p>
            <a:pPr marL="1143000" lvl="2" indent="-228600" defTabSz="914400">
              <a:lnSpc>
                <a:spcPct val="90000"/>
              </a:lnSpc>
              <a:spcBef>
                <a:spcPts val="499"/>
              </a:spcBef>
              <a:buClr>
                <a:srgbClr val="013593"/>
              </a:buClr>
              <a:buFont typeface="Arial"/>
              <a:buChar char="•"/>
            </a:pPr>
            <a:r>
              <a:rPr lang="fr-FR" sz="1800" b="0" u="none" strike="noStrike">
                <a:solidFill>
                  <a:srgbClr val="013593"/>
                </a:solidFill>
                <a:effectLst/>
                <a:uFillTx/>
                <a:latin typeface="Roboto Bold"/>
                <a:ea typeface="Roboto Bold"/>
              </a:rPr>
              <a:t>Troisième niveau</a:t>
            </a:r>
            <a:endParaRPr lang="fr-FR" sz="1800" b="0" u="none" strike="noStrike">
              <a:solidFill>
                <a:srgbClr val="000000"/>
              </a:solidFill>
              <a:effectLst/>
              <a:uFillTx/>
              <a:latin typeface="Arial"/>
            </a:endParaRPr>
          </a:p>
          <a:p>
            <a:pPr marL="1600200" lvl="3" indent="-228600" defTabSz="914400">
              <a:lnSpc>
                <a:spcPct val="90000"/>
              </a:lnSpc>
              <a:spcBef>
                <a:spcPts val="499"/>
              </a:spcBef>
              <a:buClr>
                <a:srgbClr val="09204E"/>
              </a:buClr>
              <a:buFont typeface="Arial"/>
              <a:buChar char="•"/>
            </a:pPr>
            <a:r>
              <a:rPr lang="fr-FR" sz="1600" b="0" u="none" strike="noStrike">
                <a:solidFill>
                  <a:schemeClr val="dk1"/>
                </a:solidFill>
                <a:effectLst/>
                <a:uFillTx/>
                <a:latin typeface="Roboto Bold"/>
                <a:ea typeface="Roboto Bold"/>
              </a:rPr>
              <a:t>Quatrième niveau</a:t>
            </a:r>
            <a:endParaRPr lang="fr-FR" sz="1600" b="0" u="none" strike="noStrike">
              <a:solidFill>
                <a:srgbClr val="000000"/>
              </a:solidFill>
              <a:effectLst/>
              <a:uFillTx/>
              <a:latin typeface="Arial"/>
            </a:endParaRPr>
          </a:p>
          <a:p>
            <a:pPr marL="2057400" lvl="4" indent="-228600" defTabSz="914400">
              <a:lnSpc>
                <a:spcPct val="90000"/>
              </a:lnSpc>
              <a:spcBef>
                <a:spcPts val="499"/>
              </a:spcBef>
              <a:buClr>
                <a:srgbClr val="013593"/>
              </a:buClr>
              <a:buFont typeface="Arial"/>
              <a:buChar char="•"/>
            </a:pPr>
            <a:r>
              <a:rPr lang="fr-FR" sz="1400" b="0" u="none" strike="noStrike">
                <a:solidFill>
                  <a:schemeClr val="dk2"/>
                </a:solidFill>
                <a:effectLst/>
                <a:uFillTx/>
                <a:latin typeface="Roboto Bold"/>
                <a:ea typeface="Roboto Bold"/>
              </a:rPr>
              <a:t>Cinquième niveau</a:t>
            </a:r>
            <a:endParaRPr lang="fr-FR" sz="1400" b="0" u="none" strike="noStrike">
              <a:solidFill>
                <a:srgbClr val="000000"/>
              </a:solidFill>
              <a:effectLst/>
              <a:uFillTx/>
              <a:latin typeface="Arial"/>
            </a:endParaRPr>
          </a:p>
        </p:txBody>
      </p:sp>
      <p:sp>
        <p:nvSpPr>
          <p:cNvPr id="24" name="PlaceHolder 4"/>
          <p:cNvSpPr>
            <a:spLocks noGrp="1"/>
          </p:cNvSpPr>
          <p:nvPr>
            <p:ph type="body"/>
          </p:nvPr>
        </p:nvSpPr>
        <p:spPr>
          <a:xfrm>
            <a:off x="7175520" y="1162080"/>
            <a:ext cx="4499280" cy="51458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9204E"/>
              </a:buClr>
              <a:buFont typeface="Arial"/>
              <a:buChar char="•"/>
            </a:pPr>
            <a:r>
              <a:rPr lang="fr-FR" sz="2200" b="0" u="none" strike="noStrike">
                <a:solidFill>
                  <a:srgbClr val="09204E"/>
                </a:solidFill>
                <a:effectLst/>
                <a:uFillTx/>
                <a:latin typeface="Roboto Bold"/>
                <a:ea typeface="Roboto Bold"/>
              </a:rPr>
              <a:t>Cliquez pour modifier les styles du texte du masque</a:t>
            </a:r>
            <a:endParaRPr lang="fr-FR" sz="2200" b="0" u="none" strike="noStrike">
              <a:solidFill>
                <a:srgbClr val="000000"/>
              </a:solidFill>
              <a:effectLst/>
              <a:uFillTx/>
              <a:latin typeface="Arial"/>
            </a:endParaRPr>
          </a:p>
          <a:p>
            <a:pPr marL="685800" lvl="1" indent="-228600" defTabSz="914400">
              <a:lnSpc>
                <a:spcPct val="90000"/>
              </a:lnSpc>
              <a:spcBef>
                <a:spcPts val="499"/>
              </a:spcBef>
              <a:buClr>
                <a:srgbClr val="09204E"/>
              </a:buClr>
              <a:buFont typeface="Arial"/>
              <a:buChar char="•"/>
            </a:pPr>
            <a:r>
              <a:rPr lang="fr-FR" sz="1800" b="0" u="none" strike="noStrike">
                <a:solidFill>
                  <a:srgbClr val="09204E"/>
                </a:solidFill>
                <a:effectLst/>
                <a:uFillTx/>
                <a:latin typeface="Roboto Black"/>
                <a:ea typeface="Roboto Black"/>
              </a:rPr>
              <a:t>Deuxième niveau</a:t>
            </a:r>
            <a:endParaRPr lang="fr-FR" sz="1800" b="0" u="none" strike="noStrike">
              <a:solidFill>
                <a:srgbClr val="000000"/>
              </a:solidFill>
              <a:effectLst/>
              <a:uFillTx/>
              <a:latin typeface="Arial"/>
            </a:endParaRPr>
          </a:p>
          <a:p>
            <a:pPr marL="1143000" lvl="2" indent="-228600" defTabSz="914400">
              <a:lnSpc>
                <a:spcPct val="90000"/>
              </a:lnSpc>
              <a:spcBef>
                <a:spcPts val="499"/>
              </a:spcBef>
              <a:buClr>
                <a:srgbClr val="013593"/>
              </a:buClr>
              <a:buFont typeface="Arial"/>
              <a:buChar char="•"/>
            </a:pPr>
            <a:r>
              <a:rPr lang="fr-FR" sz="1800" b="0" u="none" strike="noStrike">
                <a:solidFill>
                  <a:srgbClr val="013593"/>
                </a:solidFill>
                <a:effectLst/>
                <a:uFillTx/>
                <a:latin typeface="Roboto Bold"/>
                <a:ea typeface="Roboto Bold"/>
              </a:rPr>
              <a:t>Troisième niveau</a:t>
            </a:r>
            <a:endParaRPr lang="fr-FR" sz="1800" b="0" u="none" strike="noStrike">
              <a:solidFill>
                <a:srgbClr val="000000"/>
              </a:solidFill>
              <a:effectLst/>
              <a:uFillTx/>
              <a:latin typeface="Arial"/>
            </a:endParaRPr>
          </a:p>
          <a:p>
            <a:pPr marL="1600200" lvl="3" indent="-228600" defTabSz="914400">
              <a:lnSpc>
                <a:spcPct val="90000"/>
              </a:lnSpc>
              <a:spcBef>
                <a:spcPts val="499"/>
              </a:spcBef>
              <a:buClr>
                <a:srgbClr val="09204E"/>
              </a:buClr>
              <a:buFont typeface="Arial"/>
              <a:buChar char="•"/>
            </a:pPr>
            <a:r>
              <a:rPr lang="fr-FR" sz="1600" b="0" u="none" strike="noStrike">
                <a:solidFill>
                  <a:schemeClr val="dk1"/>
                </a:solidFill>
                <a:effectLst/>
                <a:uFillTx/>
                <a:latin typeface="Roboto Bold"/>
                <a:ea typeface="Roboto Bold"/>
              </a:rPr>
              <a:t>Quatrième niveau</a:t>
            </a:r>
            <a:endParaRPr lang="fr-FR" sz="1600" b="0" u="none" strike="noStrike">
              <a:solidFill>
                <a:srgbClr val="000000"/>
              </a:solidFill>
              <a:effectLst/>
              <a:uFillTx/>
              <a:latin typeface="Arial"/>
            </a:endParaRPr>
          </a:p>
          <a:p>
            <a:pPr marL="2057400" lvl="4" indent="-228600" defTabSz="914400">
              <a:lnSpc>
                <a:spcPct val="90000"/>
              </a:lnSpc>
              <a:spcBef>
                <a:spcPts val="499"/>
              </a:spcBef>
              <a:buClr>
                <a:srgbClr val="013593"/>
              </a:buClr>
              <a:buFont typeface="Arial"/>
              <a:buChar char="•"/>
            </a:pPr>
            <a:r>
              <a:rPr lang="fr-FR" sz="1400" b="0" u="none" strike="noStrike">
                <a:solidFill>
                  <a:schemeClr val="dk2"/>
                </a:solidFill>
                <a:effectLst/>
                <a:uFillTx/>
                <a:latin typeface="Roboto Bold"/>
                <a:ea typeface="Roboto Bold"/>
              </a:rPr>
              <a:t>Cinquième niveau</a:t>
            </a:r>
            <a:endParaRPr lang="fr-FR" sz="1400" b="0" u="none" strike="noStrike">
              <a:solidFill>
                <a:srgbClr val="000000"/>
              </a:solidFill>
              <a:effectLst/>
              <a:uFillTx/>
              <a:latin typeface="Arial"/>
            </a:endParaRPr>
          </a:p>
        </p:txBody>
      </p:sp>
      <p:pic>
        <p:nvPicPr>
          <p:cNvPr id="25" name="Image 3"/>
          <p:cNvPicPr/>
          <p:nvPr/>
        </p:nvPicPr>
        <p:blipFill>
          <a:blip r:embed="rId2"/>
          <a:stretch/>
        </p:blipFill>
        <p:spPr>
          <a:xfrm>
            <a:off x="0" y="0"/>
            <a:ext cx="1904040" cy="6857280"/>
          </a:xfrm>
          <a:prstGeom prst="rect">
            <a:avLst/>
          </a:prstGeom>
          <a:noFill/>
          <a:ln w="0">
            <a:noFill/>
          </a:ln>
        </p:spPr>
      </p:pic>
      <p:sp>
        <p:nvSpPr>
          <p:cNvPr id="26" name="PlaceHolder 5"/>
          <p:cNvSpPr>
            <a:spLocks noGrp="1"/>
          </p:cNvSpPr>
          <p:nvPr>
            <p:ph type="ftr" idx="6"/>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5_2 Intercalaire">
    <p:bg>
      <p:bgPr>
        <a:solidFill>
          <a:srgbClr val="FFFFFF"/>
        </a:solidFill>
        <a:effectLst/>
      </p:bgPr>
    </p:bg>
    <p:spTree>
      <p:nvGrpSpPr>
        <p:cNvPr id="1" name=""/>
        <p:cNvGrpSpPr/>
        <p:nvPr/>
      </p:nvGrpSpPr>
      <p:grpSpPr>
        <a:xfrm>
          <a:off x="0" y="0"/>
          <a:ext cx="0" cy="0"/>
          <a:chOff x="0" y="0"/>
          <a:chExt cx="0" cy="0"/>
        </a:xfrm>
      </p:grpSpPr>
      <p:pic>
        <p:nvPicPr>
          <p:cNvPr id="27" name="Image 3"/>
          <p:cNvPicPr/>
          <p:nvPr/>
        </p:nvPicPr>
        <p:blipFill>
          <a:blip r:embed="rId2"/>
          <a:stretch/>
        </p:blipFill>
        <p:spPr>
          <a:xfrm>
            <a:off x="0" y="0"/>
            <a:ext cx="12191400" cy="5186880"/>
          </a:xfrm>
          <a:prstGeom prst="rect">
            <a:avLst/>
          </a:prstGeom>
          <a:noFill/>
          <a:ln w="0">
            <a:noFill/>
          </a:ln>
        </p:spPr>
      </p:pic>
      <p:sp>
        <p:nvSpPr>
          <p:cNvPr id="28"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5_3 Contenu de page">
    <p:bg>
      <p:bgPr>
        <a:solidFill>
          <a:schemeClr val="lt2"/>
        </a:solidFill>
        <a:effectLst/>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0"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1"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2"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3"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4" name="PlaceHolder 6"/>
          <p:cNvSpPr>
            <a:spLocks noGrp="1"/>
          </p:cNvSpPr>
          <p:nvPr>
            <p:ph type="sldNum" idx="7"/>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C731597C-6F7E-4E41-97D6-E6E783C5B341}"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35"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2B808D">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6" name="PlaceHolder 7"/>
          <p:cNvSpPr>
            <a:spLocks noGrp="1"/>
          </p:cNvSpPr>
          <p:nvPr>
            <p:ph type="ftr" idx="8"/>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5_4 Contenu de page">
    <p:bg>
      <p:bgPr>
        <a:solidFill>
          <a:srgbClr val="FFFFFF"/>
        </a:solidFill>
        <a:effectLst/>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8"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9"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0"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1"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2" name="PlaceHolder 6"/>
          <p:cNvSpPr>
            <a:spLocks noGrp="1"/>
          </p:cNvSpPr>
          <p:nvPr>
            <p:ph type="sldNum" idx="9"/>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0257498B-369E-433B-9D2C-B9E8570C31DE}"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43" name="Image 6"/>
          <p:cNvPicPr/>
          <p:nvPr/>
        </p:nvPicPr>
        <p:blipFill>
          <a:blip r:embed="rId2"/>
          <a:stretch/>
        </p:blipFill>
        <p:spPr>
          <a:xfrm>
            <a:off x="0" y="0"/>
            <a:ext cx="1904040" cy="6857280"/>
          </a:xfrm>
          <a:prstGeom prst="rect">
            <a:avLst/>
          </a:prstGeom>
          <a:noFill/>
          <a:ln w="0">
            <a:noFill/>
          </a:ln>
        </p:spPr>
      </p:pic>
      <p:sp>
        <p:nvSpPr>
          <p:cNvPr id="44"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2B808D"/>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5" name="PlaceHolder 7"/>
          <p:cNvSpPr>
            <a:spLocks noGrp="1"/>
          </p:cNvSpPr>
          <p:nvPr>
            <p:ph type="ftr" idx="10"/>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6_1 Intercalaire">
    <p:bg>
      <p:bgPr>
        <a:solidFill>
          <a:srgbClr val="FFFFFF"/>
        </a:solidFill>
        <a:effectLst/>
      </p:bgPr>
    </p:bg>
    <p:spTree>
      <p:nvGrpSpPr>
        <p:cNvPr id="1" name=""/>
        <p:cNvGrpSpPr/>
        <p:nvPr/>
      </p:nvGrpSpPr>
      <p:grpSpPr>
        <a:xfrm>
          <a:off x="0" y="0"/>
          <a:ext cx="0" cy="0"/>
          <a:chOff x="0" y="0"/>
          <a:chExt cx="0" cy="0"/>
        </a:xfrm>
      </p:grpSpPr>
      <p:pic>
        <p:nvPicPr>
          <p:cNvPr id="46" name="Image 8"/>
          <p:cNvPicPr/>
          <p:nvPr/>
        </p:nvPicPr>
        <p:blipFill>
          <a:blip r:embed="rId2"/>
          <a:stretch/>
        </p:blipFill>
        <p:spPr>
          <a:xfrm>
            <a:off x="0" y="0"/>
            <a:ext cx="12191400" cy="5186880"/>
          </a:xfrm>
          <a:prstGeom prst="rect">
            <a:avLst/>
          </a:prstGeom>
          <a:noFill/>
          <a:ln w="0">
            <a:noFill/>
          </a:ln>
        </p:spPr>
      </p:pic>
      <p:sp>
        <p:nvSpPr>
          <p:cNvPr id="47"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6_2 Intercalaire">
    <p:bg>
      <p:bgPr>
        <a:solidFill>
          <a:srgbClr val="FFFFFF"/>
        </a:solidFill>
        <a:effectLst/>
      </p:bgPr>
    </p:bg>
    <p:spTree>
      <p:nvGrpSpPr>
        <p:cNvPr id="1" name=""/>
        <p:cNvGrpSpPr/>
        <p:nvPr/>
      </p:nvGrpSpPr>
      <p:grpSpPr>
        <a:xfrm>
          <a:off x="0" y="0"/>
          <a:ext cx="0" cy="0"/>
          <a:chOff x="0" y="0"/>
          <a:chExt cx="0" cy="0"/>
        </a:xfrm>
      </p:grpSpPr>
      <p:pic>
        <p:nvPicPr>
          <p:cNvPr id="48" name="Image 2"/>
          <p:cNvPicPr/>
          <p:nvPr/>
        </p:nvPicPr>
        <p:blipFill>
          <a:blip r:embed="rId2"/>
          <a:stretch/>
        </p:blipFill>
        <p:spPr>
          <a:xfrm>
            <a:off x="0" y="0"/>
            <a:ext cx="12191400" cy="5186880"/>
          </a:xfrm>
          <a:prstGeom prst="rect">
            <a:avLst/>
          </a:prstGeom>
          <a:noFill/>
          <a:ln w="0">
            <a:noFill/>
          </a:ln>
        </p:spPr>
      </p:pic>
      <p:sp>
        <p:nvSpPr>
          <p:cNvPr id="49"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6_3 Contenu de page">
    <p:bg>
      <p:bgPr>
        <a:solidFill>
          <a:schemeClr val="lt2"/>
        </a:solidFill>
        <a:effectLst/>
      </p:bgPr>
    </p:bg>
    <p:spTree>
      <p:nvGrpSpPr>
        <p:cNvPr id="1" name=""/>
        <p:cNvGrpSpPr/>
        <p:nvPr/>
      </p:nvGrpSpPr>
      <p:grpSpPr>
        <a:xfrm>
          <a:off x="0" y="0"/>
          <a:ext cx="0" cy="0"/>
          <a:chOff x="0" y="0"/>
          <a:chExt cx="0" cy="0"/>
        </a:xfrm>
      </p:grpSpPr>
      <p:sp>
        <p:nvSpPr>
          <p:cNvPr id="50"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51"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52"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3"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54"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55" name="PlaceHolder 6"/>
          <p:cNvSpPr>
            <a:spLocks noGrp="1"/>
          </p:cNvSpPr>
          <p:nvPr>
            <p:ph type="sldNum" idx="11"/>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97B80486-8DB8-4342-A4ED-8D3B2D61EE55}"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6"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E94F1C">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7" name="PlaceHolder 7"/>
          <p:cNvSpPr>
            <a:spLocks noGrp="1"/>
          </p:cNvSpPr>
          <p:nvPr>
            <p:ph type="ftr" idx="12"/>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1 Titre Darsem">
    <p:bg>
      <p:bgPr>
        <a:solidFill>
          <a:srgbClr val="FFFFFF"/>
        </a:solidFill>
        <a:effectLst/>
      </p:bgPr>
    </p:bg>
    <p:spTree>
      <p:nvGrpSpPr>
        <p:cNvPr id="1" name=""/>
        <p:cNvGrpSpPr/>
        <p:nvPr/>
      </p:nvGrpSpPr>
      <p:grpSpPr>
        <a:xfrm>
          <a:off x="0" y="0"/>
          <a:ext cx="0" cy="0"/>
          <a:chOff x="0" y="0"/>
          <a:chExt cx="0" cy="0"/>
        </a:xfrm>
      </p:grpSpPr>
      <p:sp>
        <p:nvSpPr>
          <p:cNvPr id="58" name="Rectangle 7"/>
          <p:cNvSpPr/>
          <p:nvPr/>
        </p:nvSpPr>
        <p:spPr>
          <a:xfrm>
            <a:off x="1941120" y="0"/>
            <a:ext cx="10287000" cy="6857280"/>
          </a:xfrm>
          <a:prstGeom prst="rect">
            <a:avLst/>
          </a:prstGeom>
          <a:solidFill>
            <a:srgbClr val="F3F4F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9" name="Titre 1"/>
          <p:cNvSpPr/>
          <p:nvPr/>
        </p:nvSpPr>
        <p:spPr>
          <a:xfrm>
            <a:off x="3818160" y="2236680"/>
            <a:ext cx="7680960" cy="1343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defTabSz="914400">
              <a:lnSpc>
                <a:spcPct val="90000"/>
              </a:lnSpc>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pic>
        <p:nvPicPr>
          <p:cNvPr id="60" name="Image 9"/>
          <p:cNvPicPr/>
          <p:nvPr/>
        </p:nvPicPr>
        <p:blipFill>
          <a:blip r:embed="rId2"/>
          <a:stretch/>
        </p:blipFill>
        <p:spPr>
          <a:xfrm>
            <a:off x="0" y="0"/>
            <a:ext cx="12228120" cy="5195160"/>
          </a:xfrm>
          <a:prstGeom prst="rect">
            <a:avLst/>
          </a:prstGeom>
          <a:noFill/>
          <a:ln w="0">
            <a:noFill/>
          </a:ln>
        </p:spPr>
      </p:pic>
      <p:sp>
        <p:nvSpPr>
          <p:cNvPr id="61" name="Rectangle : coins arrondis 10"/>
          <p:cNvSpPr/>
          <p:nvPr/>
        </p:nvSpPr>
        <p:spPr>
          <a:xfrm>
            <a:off x="5040000" y="732960"/>
            <a:ext cx="4723200" cy="359280"/>
          </a:xfrm>
          <a:prstGeom prst="roundRect">
            <a:avLst>
              <a:gd name="adj" fmla="val 44144"/>
            </a:avLst>
          </a:prstGeom>
          <a:solidFill>
            <a:srgbClr val="DBE3F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62" name="PlaceHolder 1"/>
          <p:cNvSpPr>
            <a:spLocks noGrp="1"/>
          </p:cNvSpPr>
          <p:nvPr>
            <p:ph type="title"/>
          </p:nvPr>
        </p:nvSpPr>
        <p:spPr>
          <a:xfrm>
            <a:off x="5040000" y="2032560"/>
            <a:ext cx="6635520" cy="13860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Titre</a:t>
            </a:r>
            <a:endParaRPr lang="fr-FR" sz="3000" b="0" u="none" strike="noStrike">
              <a:solidFill>
                <a:srgbClr val="000000"/>
              </a:solidFill>
              <a:effectLst/>
              <a:uFillTx/>
              <a:latin typeface="Arial"/>
            </a:endParaRPr>
          </a:p>
        </p:txBody>
      </p:sp>
      <p:sp>
        <p:nvSpPr>
          <p:cNvPr id="63" name="PlaceHolder 2"/>
          <p:cNvSpPr>
            <a:spLocks noGrp="1"/>
          </p:cNvSpPr>
          <p:nvPr>
            <p:ph type="body"/>
          </p:nvPr>
        </p:nvSpPr>
        <p:spPr>
          <a:xfrm>
            <a:off x="5016600" y="3703680"/>
            <a:ext cx="3450600" cy="3834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chemeClr val="lt1"/>
                </a:solidFill>
                <a:effectLst/>
                <a:uFillTx/>
                <a:latin typeface="Roboto Bold"/>
                <a:ea typeface="Roboto Bold"/>
              </a:rPr>
              <a:t>VERSION / DATE</a:t>
            </a:r>
            <a:endParaRPr lang="fr-FR" sz="1400" b="0" u="none" strike="noStrike">
              <a:solidFill>
                <a:srgbClr val="000000"/>
              </a:solidFill>
              <a:effectLst/>
              <a:uFillTx/>
              <a:latin typeface="Arial"/>
            </a:endParaRPr>
          </a:p>
        </p:txBody>
      </p:sp>
      <p:sp>
        <p:nvSpPr>
          <p:cNvPr id="64" name="PlaceHolder 3"/>
          <p:cNvSpPr>
            <a:spLocks noGrp="1"/>
          </p:cNvSpPr>
          <p:nvPr>
            <p:ph type="body"/>
          </p:nvPr>
        </p:nvSpPr>
        <p:spPr>
          <a:xfrm>
            <a:off x="5059440" y="790200"/>
            <a:ext cx="4629600" cy="4089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rgbClr val="09204E"/>
                </a:solidFill>
                <a:effectLst/>
                <a:uFillTx/>
                <a:latin typeface="Roboto Medium"/>
                <a:ea typeface="Roboto Medium"/>
              </a:rPr>
              <a:t>DEPARTEMENT / POLE</a:t>
            </a:r>
            <a:endParaRPr lang="fr-FR" sz="1400" b="0" u="none" strike="noStrike">
              <a:solidFill>
                <a:srgbClr val="000000"/>
              </a:solidFill>
              <a:effectLst/>
              <a:uFillTx/>
              <a:latin typeface="Arial"/>
            </a:endParaRPr>
          </a:p>
        </p:txBody>
      </p:sp>
      <p:pic>
        <p:nvPicPr>
          <p:cNvPr id="65" name="Image 2" descr="Une image contenant texte, Police, capture d’écran, affiche&#10;&#10;Description générée automatiquement"/>
          <p:cNvPicPr/>
          <p:nvPr/>
        </p:nvPicPr>
        <p:blipFill>
          <a:blip r:embed="rId3"/>
          <a:stretch/>
        </p:blipFill>
        <p:spPr>
          <a:xfrm>
            <a:off x="348840" y="5670360"/>
            <a:ext cx="621000" cy="87084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6_4 Contenu de page">
    <p:bg>
      <p:bgPr>
        <a:solidFill>
          <a:srgbClr val="FFFFFF"/>
        </a:solidFill>
        <a:effectLst/>
      </p:bgPr>
    </p:bg>
    <p:spTree>
      <p:nvGrpSpPr>
        <p:cNvPr id="1" name=""/>
        <p:cNvGrpSpPr/>
        <p:nvPr/>
      </p:nvGrpSpPr>
      <p:grpSpPr>
        <a:xfrm>
          <a:off x="0" y="0"/>
          <a:ext cx="0" cy="0"/>
          <a:chOff x="0" y="0"/>
          <a:chExt cx="0" cy="0"/>
        </a:xfrm>
      </p:grpSpPr>
      <p:sp>
        <p:nvSpPr>
          <p:cNvPr id="66"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67"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68"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69"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70"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71" name="PlaceHolder 6"/>
          <p:cNvSpPr>
            <a:spLocks noGrp="1"/>
          </p:cNvSpPr>
          <p:nvPr>
            <p:ph type="sldNum" idx="13"/>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DC05AE11-6259-4DA7-8884-D31D96433AAB}"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72" name="Image 6"/>
          <p:cNvPicPr/>
          <p:nvPr/>
        </p:nvPicPr>
        <p:blipFill>
          <a:blip r:embed="rId2"/>
          <a:stretch/>
        </p:blipFill>
        <p:spPr>
          <a:xfrm>
            <a:off x="0" y="0"/>
            <a:ext cx="1904040" cy="6857280"/>
          </a:xfrm>
          <a:prstGeom prst="rect">
            <a:avLst/>
          </a:prstGeom>
          <a:noFill/>
          <a:ln w="0">
            <a:noFill/>
          </a:ln>
        </p:spPr>
      </p:pic>
      <p:sp>
        <p:nvSpPr>
          <p:cNvPr id="73"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E94F1C"/>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74" name="PlaceHolder 7"/>
          <p:cNvSpPr>
            <a:spLocks noGrp="1"/>
          </p:cNvSpPr>
          <p:nvPr>
            <p:ph type="ftr" idx="14"/>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7_1 Intercalaire">
    <p:bg>
      <p:bgPr>
        <a:solidFill>
          <a:srgbClr val="FFFFFF"/>
        </a:solidFill>
        <a:effectLst/>
      </p:bgPr>
    </p:bg>
    <p:spTree>
      <p:nvGrpSpPr>
        <p:cNvPr id="1" name=""/>
        <p:cNvGrpSpPr/>
        <p:nvPr/>
      </p:nvGrpSpPr>
      <p:grpSpPr>
        <a:xfrm>
          <a:off x="0" y="0"/>
          <a:ext cx="0" cy="0"/>
          <a:chOff x="0" y="0"/>
          <a:chExt cx="0" cy="0"/>
        </a:xfrm>
      </p:grpSpPr>
      <p:pic>
        <p:nvPicPr>
          <p:cNvPr id="75" name="Image 2"/>
          <p:cNvPicPr/>
          <p:nvPr/>
        </p:nvPicPr>
        <p:blipFill>
          <a:blip r:embed="rId2"/>
          <a:stretch/>
        </p:blipFill>
        <p:spPr>
          <a:xfrm>
            <a:off x="0" y="0"/>
            <a:ext cx="12191400" cy="5186880"/>
          </a:xfrm>
          <a:prstGeom prst="rect">
            <a:avLst/>
          </a:prstGeom>
          <a:noFill/>
          <a:ln w="0">
            <a:noFill/>
          </a:ln>
        </p:spPr>
      </p:pic>
      <p:sp>
        <p:nvSpPr>
          <p:cNvPr id="76"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7_2 Intercalaire">
    <p:bg>
      <p:bgPr>
        <a:solidFill>
          <a:srgbClr val="FFFFFF"/>
        </a:solidFill>
        <a:effectLst/>
      </p:bgPr>
    </p:bg>
    <p:spTree>
      <p:nvGrpSpPr>
        <p:cNvPr id="1" name=""/>
        <p:cNvGrpSpPr/>
        <p:nvPr/>
      </p:nvGrpSpPr>
      <p:grpSpPr>
        <a:xfrm>
          <a:off x="0" y="0"/>
          <a:ext cx="0" cy="0"/>
          <a:chOff x="0" y="0"/>
          <a:chExt cx="0" cy="0"/>
        </a:xfrm>
      </p:grpSpPr>
      <p:pic>
        <p:nvPicPr>
          <p:cNvPr id="77" name="Image 3"/>
          <p:cNvPicPr/>
          <p:nvPr/>
        </p:nvPicPr>
        <p:blipFill>
          <a:blip r:embed="rId2"/>
          <a:stretch/>
        </p:blipFill>
        <p:spPr>
          <a:xfrm>
            <a:off x="0" y="0"/>
            <a:ext cx="12191400" cy="5186880"/>
          </a:xfrm>
          <a:prstGeom prst="rect">
            <a:avLst/>
          </a:prstGeom>
          <a:noFill/>
          <a:ln w="0">
            <a:noFill/>
          </a:ln>
        </p:spPr>
      </p:pic>
      <p:sp>
        <p:nvSpPr>
          <p:cNvPr id="78"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7_3 Contenu de page">
    <p:bg>
      <p:bgPr>
        <a:solidFill>
          <a:schemeClr val="lt2"/>
        </a:solidFill>
        <a:effectLst/>
      </p:bgPr>
    </p:bg>
    <p:spTree>
      <p:nvGrpSpPr>
        <p:cNvPr id="1" name=""/>
        <p:cNvGrpSpPr/>
        <p:nvPr/>
      </p:nvGrpSpPr>
      <p:grpSpPr>
        <a:xfrm>
          <a:off x="0" y="0"/>
          <a:ext cx="0" cy="0"/>
          <a:chOff x="0" y="0"/>
          <a:chExt cx="0" cy="0"/>
        </a:xfrm>
      </p:grpSpPr>
      <p:sp>
        <p:nvSpPr>
          <p:cNvPr id="79"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80"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81"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82"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83"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84" name="PlaceHolder 6"/>
          <p:cNvSpPr>
            <a:spLocks noGrp="1"/>
          </p:cNvSpPr>
          <p:nvPr>
            <p:ph type="sldNum" idx="15"/>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B931EA75-7D67-433E-AAAF-B8085A1EB5B7}"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85"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E7AD23">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86" name="PlaceHolder 7"/>
          <p:cNvSpPr>
            <a:spLocks noGrp="1"/>
          </p:cNvSpPr>
          <p:nvPr>
            <p:ph type="ftr" idx="16"/>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3_1_Intercalaire">
    <p:bg>
      <p:bgPr>
        <a:solidFill>
          <a:srgbClr val="FFFFFF"/>
        </a:solidFill>
        <a:effectLst/>
      </p:bgPr>
    </p:bg>
    <p:spTree>
      <p:nvGrpSpPr>
        <p:cNvPr id="1" name=""/>
        <p:cNvGrpSpPr/>
        <p:nvPr/>
      </p:nvGrpSpPr>
      <p:grpSpPr>
        <a:xfrm>
          <a:off x="0" y="0"/>
          <a:ext cx="0" cy="0"/>
          <a:chOff x="0" y="0"/>
          <a:chExt cx="0" cy="0"/>
        </a:xfrm>
      </p:grpSpPr>
      <p:pic>
        <p:nvPicPr>
          <p:cNvPr id="87" name="Image 3" descr="Une image contenant logo, Graphique&#10;&#10;Description générée automatiquement"/>
          <p:cNvPicPr/>
          <p:nvPr/>
        </p:nvPicPr>
        <p:blipFill>
          <a:blip r:embed="rId2"/>
          <a:stretch/>
        </p:blipFill>
        <p:spPr>
          <a:xfrm>
            <a:off x="0" y="0"/>
            <a:ext cx="12191400" cy="5189040"/>
          </a:xfrm>
          <a:prstGeom prst="rect">
            <a:avLst/>
          </a:prstGeom>
          <a:noFill/>
          <a:ln w="0">
            <a:noFill/>
          </a:ln>
        </p:spPr>
      </p:pic>
      <p:sp>
        <p:nvSpPr>
          <p:cNvPr id="88"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
        <p:nvSpPr>
          <p:cNvPr id="89" name="PlaceHolder 2"/>
          <p:cNvSpPr>
            <a:spLocks noGrp="1"/>
          </p:cNvSpPr>
          <p:nvPr>
            <p:ph type="body"/>
          </p:nvPr>
        </p:nvSpPr>
        <p:spPr>
          <a:xfrm>
            <a:off x="609480" y="1604520"/>
            <a:ext cx="1097208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200" b="0" u="none" strike="noStrike">
                <a:solidFill>
                  <a:srgbClr val="09204E"/>
                </a:solidFill>
                <a:effectLst/>
                <a:uFillTx/>
                <a:latin typeface="Roboto Bold"/>
              </a:rPr>
              <a:t>Cliquez pour éditer le format du plan de texte</a:t>
            </a:r>
            <a:endParaRPr lang="fr-FR" sz="22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800" b="0" u="none" strike="noStrike">
                <a:solidFill>
                  <a:srgbClr val="013593"/>
                </a:solidFill>
                <a:effectLst/>
                <a:uFillTx/>
                <a:latin typeface="Roboto Bold"/>
              </a:rPr>
              <a:t>Second niveau de plan</a:t>
            </a:r>
            <a:endParaRPr lang="fr-FR" sz="18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600" b="0" u="none" strike="noStrike">
                <a:solidFill>
                  <a:schemeClr val="dk1"/>
                </a:solidFill>
                <a:effectLst/>
                <a:uFillTx/>
                <a:latin typeface="Roboto Bold"/>
              </a:rPr>
              <a:t>Troisième niveau de plan</a:t>
            </a:r>
            <a:endParaRPr lang="fr-FR" sz="16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Cinquième niveau de plan</a:t>
            </a:r>
            <a:endParaRPr lang="fr-FR" sz="20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Sixième niveau de plan</a:t>
            </a:r>
            <a:endParaRPr lang="fr-FR" sz="20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Septième niveau de plan</a:t>
            </a:r>
            <a:endParaRPr lang="fr-FR" sz="2000" b="0" u="none" strike="noStrike">
              <a:solidFill>
                <a:srgbClr val="000000"/>
              </a:solidFill>
              <a:effectLst/>
              <a:uFillTx/>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7_4 Contenu de page">
    <p:bg>
      <p:bgPr>
        <a:solidFill>
          <a:srgbClr val="FFFFFF"/>
        </a:solidFill>
        <a:effectLst/>
      </p:bgPr>
    </p:bg>
    <p:spTree>
      <p:nvGrpSpPr>
        <p:cNvPr id="1" name=""/>
        <p:cNvGrpSpPr/>
        <p:nvPr/>
      </p:nvGrpSpPr>
      <p:grpSpPr>
        <a:xfrm>
          <a:off x="0" y="0"/>
          <a:ext cx="0" cy="0"/>
          <a:chOff x="0" y="0"/>
          <a:chExt cx="0" cy="0"/>
        </a:xfrm>
      </p:grpSpPr>
      <p:sp>
        <p:nvSpPr>
          <p:cNvPr id="90"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91"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92"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93"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94"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95" name="PlaceHolder 6"/>
          <p:cNvSpPr>
            <a:spLocks noGrp="1"/>
          </p:cNvSpPr>
          <p:nvPr>
            <p:ph type="sldNum" idx="17"/>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EB78B960-5F6D-4685-A566-008AA68EE104}"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96" name="Image 6"/>
          <p:cNvPicPr/>
          <p:nvPr/>
        </p:nvPicPr>
        <p:blipFill>
          <a:blip r:embed="rId2"/>
          <a:stretch/>
        </p:blipFill>
        <p:spPr>
          <a:xfrm>
            <a:off x="0" y="0"/>
            <a:ext cx="1904040" cy="6857280"/>
          </a:xfrm>
          <a:prstGeom prst="rect">
            <a:avLst/>
          </a:prstGeom>
          <a:noFill/>
          <a:ln w="0">
            <a:noFill/>
          </a:ln>
        </p:spPr>
      </p:pic>
      <p:sp>
        <p:nvSpPr>
          <p:cNvPr id="97"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E7AD23"/>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98" name="PlaceHolder 7"/>
          <p:cNvSpPr>
            <a:spLocks noGrp="1"/>
          </p:cNvSpPr>
          <p:nvPr>
            <p:ph type="ftr" idx="18"/>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8_1">
    <p:bg>
      <p:bgPr>
        <a:solidFill>
          <a:srgbClr val="FFFFFF"/>
        </a:solidFill>
        <a:effectLst/>
      </p:bgPr>
    </p:bg>
    <p:spTree>
      <p:nvGrpSpPr>
        <p:cNvPr id="1" name=""/>
        <p:cNvGrpSpPr/>
        <p:nvPr/>
      </p:nvGrpSpPr>
      <p:grpSpPr>
        <a:xfrm>
          <a:off x="0" y="0"/>
          <a:ext cx="0" cy="0"/>
          <a:chOff x="0" y="0"/>
          <a:chExt cx="0" cy="0"/>
        </a:xfrm>
      </p:grpSpPr>
      <p:pic>
        <p:nvPicPr>
          <p:cNvPr id="99" name="Image 3"/>
          <p:cNvPicPr/>
          <p:nvPr/>
        </p:nvPicPr>
        <p:blipFill>
          <a:blip r:embed="rId2"/>
          <a:stretch/>
        </p:blipFill>
        <p:spPr>
          <a:xfrm>
            <a:off x="0" y="0"/>
            <a:ext cx="12191400" cy="5186880"/>
          </a:xfrm>
          <a:prstGeom prst="rect">
            <a:avLst/>
          </a:prstGeom>
          <a:noFill/>
          <a:ln w="0">
            <a:noFill/>
          </a:ln>
        </p:spPr>
      </p:pic>
      <p:sp>
        <p:nvSpPr>
          <p:cNvPr id="100"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8_2 Intercalaire">
    <p:bg>
      <p:bgPr>
        <a:solidFill>
          <a:srgbClr val="FFFFFF"/>
        </a:solidFill>
        <a:effectLst/>
      </p:bgPr>
    </p:bg>
    <p:spTree>
      <p:nvGrpSpPr>
        <p:cNvPr id="1" name=""/>
        <p:cNvGrpSpPr/>
        <p:nvPr/>
      </p:nvGrpSpPr>
      <p:grpSpPr>
        <a:xfrm>
          <a:off x="0" y="0"/>
          <a:ext cx="0" cy="0"/>
          <a:chOff x="0" y="0"/>
          <a:chExt cx="0" cy="0"/>
        </a:xfrm>
      </p:grpSpPr>
      <p:pic>
        <p:nvPicPr>
          <p:cNvPr id="101" name="Image 3"/>
          <p:cNvPicPr/>
          <p:nvPr/>
        </p:nvPicPr>
        <p:blipFill>
          <a:blip r:embed="rId2"/>
          <a:stretch/>
        </p:blipFill>
        <p:spPr>
          <a:xfrm>
            <a:off x="0" y="0"/>
            <a:ext cx="12191400" cy="5186880"/>
          </a:xfrm>
          <a:prstGeom prst="rect">
            <a:avLst/>
          </a:prstGeom>
          <a:noFill/>
          <a:ln w="0">
            <a:noFill/>
          </a:ln>
        </p:spPr>
      </p:pic>
      <p:sp>
        <p:nvSpPr>
          <p:cNvPr id="102"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8_3 Contenu de page">
    <p:bg>
      <p:bgPr>
        <a:solidFill>
          <a:schemeClr val="lt2"/>
        </a:solidFill>
        <a:effectLst/>
      </p:bgPr>
    </p:bg>
    <p:spTree>
      <p:nvGrpSpPr>
        <p:cNvPr id="1" name=""/>
        <p:cNvGrpSpPr/>
        <p:nvPr/>
      </p:nvGrpSpPr>
      <p:grpSpPr>
        <a:xfrm>
          <a:off x="0" y="0"/>
          <a:ext cx="0" cy="0"/>
          <a:chOff x="0" y="0"/>
          <a:chExt cx="0" cy="0"/>
        </a:xfrm>
      </p:grpSpPr>
      <p:sp>
        <p:nvSpPr>
          <p:cNvPr id="103"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104"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105"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106"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07"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08" name="PlaceHolder 6"/>
          <p:cNvSpPr>
            <a:spLocks noGrp="1"/>
          </p:cNvSpPr>
          <p:nvPr>
            <p:ph type="sldNum" idx="19"/>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13A216DE-0093-4FFE-916D-00E56614F680}"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109"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FE782">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10" name="PlaceHolder 7"/>
          <p:cNvSpPr>
            <a:spLocks noGrp="1"/>
          </p:cNvSpPr>
          <p:nvPr>
            <p:ph type="ftr" idx="20"/>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8_4 Contenu de page">
    <p:bg>
      <p:bgPr>
        <a:solidFill>
          <a:srgbClr val="FFFFFF"/>
        </a:solidFill>
        <a:effectLst/>
      </p:bgPr>
    </p:bg>
    <p:spTree>
      <p:nvGrpSpPr>
        <p:cNvPr id="1" name=""/>
        <p:cNvGrpSpPr/>
        <p:nvPr/>
      </p:nvGrpSpPr>
      <p:grpSpPr>
        <a:xfrm>
          <a:off x="0" y="0"/>
          <a:ext cx="0" cy="0"/>
          <a:chOff x="0" y="0"/>
          <a:chExt cx="0" cy="0"/>
        </a:xfrm>
      </p:grpSpPr>
      <p:sp>
        <p:nvSpPr>
          <p:cNvPr id="111"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112"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113"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114"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15"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16" name="PlaceHolder 6"/>
          <p:cNvSpPr>
            <a:spLocks noGrp="1"/>
          </p:cNvSpPr>
          <p:nvPr>
            <p:ph type="sldNum" idx="21"/>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6D3295D2-2F3E-40FF-B5EB-25A6015CF15D}"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117" name="Image 6"/>
          <p:cNvPicPr/>
          <p:nvPr/>
        </p:nvPicPr>
        <p:blipFill>
          <a:blip r:embed="rId2"/>
          <a:stretch/>
        </p:blipFill>
        <p:spPr>
          <a:xfrm>
            <a:off x="0" y="0"/>
            <a:ext cx="1904040" cy="6857280"/>
          </a:xfrm>
          <a:prstGeom prst="rect">
            <a:avLst/>
          </a:prstGeom>
          <a:noFill/>
          <a:ln w="0">
            <a:noFill/>
          </a:ln>
        </p:spPr>
      </p:pic>
      <p:sp>
        <p:nvSpPr>
          <p:cNvPr id="118"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FE78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19" name="PlaceHolder 7"/>
          <p:cNvSpPr>
            <a:spLocks noGrp="1"/>
          </p:cNvSpPr>
          <p:nvPr>
            <p:ph type="ftr" idx="22"/>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1.4_4 Contenu de page">
    <p:bg>
      <p:bgPr>
        <a:solidFill>
          <a:srgbClr val="FFFFFF"/>
        </a:solidFill>
        <a:effectLst/>
      </p:bgPr>
    </p:bg>
    <p:spTree>
      <p:nvGrpSpPr>
        <p:cNvPr id="1" name=""/>
        <p:cNvGrpSpPr/>
        <p:nvPr/>
      </p:nvGrpSpPr>
      <p:grpSpPr>
        <a:xfrm>
          <a:off x="0" y="0"/>
          <a:ext cx="0" cy="0"/>
          <a:chOff x="0" y="0"/>
          <a:chExt cx="0" cy="0"/>
        </a:xfrm>
      </p:grpSpPr>
      <p:sp>
        <p:nvSpPr>
          <p:cNvPr id="120"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121"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122"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123"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24"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25" name="PlaceHolder 6"/>
          <p:cNvSpPr>
            <a:spLocks noGrp="1"/>
          </p:cNvSpPr>
          <p:nvPr>
            <p:ph type="sldNum" idx="23"/>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50451379-D926-4B5B-B9F4-D1673DF527E3}"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126" name="Image 6"/>
          <p:cNvPicPr/>
          <p:nvPr/>
        </p:nvPicPr>
        <p:blipFill>
          <a:blip r:embed="rId2"/>
          <a:stretch/>
        </p:blipFill>
        <p:spPr>
          <a:xfrm>
            <a:off x="0" y="0"/>
            <a:ext cx="1904040" cy="6857280"/>
          </a:xfrm>
          <a:prstGeom prst="rect">
            <a:avLst/>
          </a:prstGeom>
          <a:noFill/>
          <a:ln w="0">
            <a:noFill/>
          </a:ln>
        </p:spPr>
      </p:pic>
      <p:sp>
        <p:nvSpPr>
          <p:cNvPr id="127"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535E8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28" name="PlaceHolder 7"/>
          <p:cNvSpPr>
            <a:spLocks noGrp="1"/>
          </p:cNvSpPr>
          <p:nvPr>
            <p:ph type="ftr" idx="24"/>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9_1 Intercalaire">
    <p:bg>
      <p:bgPr>
        <a:solidFill>
          <a:srgbClr val="FFFFFF"/>
        </a:solidFill>
        <a:effectLst/>
      </p:bgPr>
    </p:bg>
    <p:spTree>
      <p:nvGrpSpPr>
        <p:cNvPr id="1" name=""/>
        <p:cNvGrpSpPr/>
        <p:nvPr/>
      </p:nvGrpSpPr>
      <p:grpSpPr>
        <a:xfrm>
          <a:off x="0" y="0"/>
          <a:ext cx="0" cy="0"/>
          <a:chOff x="0" y="0"/>
          <a:chExt cx="0" cy="0"/>
        </a:xfrm>
      </p:grpSpPr>
      <p:pic>
        <p:nvPicPr>
          <p:cNvPr id="129" name="Image 2"/>
          <p:cNvPicPr/>
          <p:nvPr/>
        </p:nvPicPr>
        <p:blipFill>
          <a:blip r:embed="rId2"/>
          <a:stretch/>
        </p:blipFill>
        <p:spPr>
          <a:xfrm>
            <a:off x="0" y="0"/>
            <a:ext cx="12191400" cy="5186880"/>
          </a:xfrm>
          <a:prstGeom prst="rect">
            <a:avLst/>
          </a:prstGeom>
          <a:noFill/>
          <a:ln w="0">
            <a:noFill/>
          </a:ln>
        </p:spPr>
      </p:pic>
      <p:sp>
        <p:nvSpPr>
          <p:cNvPr id="130"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9_2 Intercalaire">
    <p:bg>
      <p:bgPr>
        <a:solidFill>
          <a:srgbClr val="FFFFFF"/>
        </a:solidFill>
        <a:effectLst/>
      </p:bgPr>
    </p:bg>
    <p:spTree>
      <p:nvGrpSpPr>
        <p:cNvPr id="1" name=""/>
        <p:cNvGrpSpPr/>
        <p:nvPr/>
      </p:nvGrpSpPr>
      <p:grpSpPr>
        <a:xfrm>
          <a:off x="0" y="0"/>
          <a:ext cx="0" cy="0"/>
          <a:chOff x="0" y="0"/>
          <a:chExt cx="0" cy="0"/>
        </a:xfrm>
      </p:grpSpPr>
      <p:pic>
        <p:nvPicPr>
          <p:cNvPr id="131" name="Image 3"/>
          <p:cNvPicPr/>
          <p:nvPr/>
        </p:nvPicPr>
        <p:blipFill>
          <a:blip r:embed="rId2"/>
          <a:stretch/>
        </p:blipFill>
        <p:spPr>
          <a:xfrm>
            <a:off x="0" y="0"/>
            <a:ext cx="12191400" cy="5186880"/>
          </a:xfrm>
          <a:prstGeom prst="rect">
            <a:avLst/>
          </a:prstGeom>
          <a:noFill/>
          <a:ln w="0">
            <a:noFill/>
          </a:ln>
        </p:spPr>
      </p:pic>
      <p:sp>
        <p:nvSpPr>
          <p:cNvPr id="132"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9_3 Contenu de page">
    <p:bg>
      <p:bgPr>
        <a:solidFill>
          <a:schemeClr val="lt2"/>
        </a:solidFill>
        <a:effectLst/>
      </p:bgPr>
    </p:bg>
    <p:spTree>
      <p:nvGrpSpPr>
        <p:cNvPr id="1" name=""/>
        <p:cNvGrpSpPr/>
        <p:nvPr/>
      </p:nvGrpSpPr>
      <p:grpSpPr>
        <a:xfrm>
          <a:off x="0" y="0"/>
          <a:ext cx="0" cy="0"/>
          <a:chOff x="0" y="0"/>
          <a:chExt cx="0" cy="0"/>
        </a:xfrm>
      </p:grpSpPr>
      <p:sp>
        <p:nvSpPr>
          <p:cNvPr id="133"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134"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135"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136"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37"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38" name="PlaceHolder 6"/>
          <p:cNvSpPr>
            <a:spLocks noGrp="1"/>
          </p:cNvSpPr>
          <p:nvPr>
            <p:ph type="sldNum" idx="25"/>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0B8F8C6B-7C88-4010-B27B-7316D73CA98E}"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139"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FC782">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40" name="PlaceHolder 7"/>
          <p:cNvSpPr>
            <a:spLocks noGrp="1"/>
          </p:cNvSpPr>
          <p:nvPr>
            <p:ph type="ftr" idx="26"/>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9_4 Contenu de page">
    <p:bg>
      <p:bgPr>
        <a:solidFill>
          <a:srgbClr val="FFFFFF"/>
        </a:solidFill>
        <a:effectLst/>
      </p:bgPr>
    </p:bg>
    <p:spTree>
      <p:nvGrpSpPr>
        <p:cNvPr id="1" name=""/>
        <p:cNvGrpSpPr/>
        <p:nvPr/>
      </p:nvGrpSpPr>
      <p:grpSpPr>
        <a:xfrm>
          <a:off x="0" y="0"/>
          <a:ext cx="0" cy="0"/>
          <a:chOff x="0" y="0"/>
          <a:chExt cx="0" cy="0"/>
        </a:xfrm>
      </p:grpSpPr>
      <p:sp>
        <p:nvSpPr>
          <p:cNvPr id="141"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142"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143"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144"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45"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46" name="PlaceHolder 6"/>
          <p:cNvSpPr>
            <a:spLocks noGrp="1"/>
          </p:cNvSpPr>
          <p:nvPr>
            <p:ph type="sldNum" idx="27"/>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A80FE30F-F08C-418D-BAC0-156358E7E5AF}"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147" name="Image 6"/>
          <p:cNvPicPr/>
          <p:nvPr/>
        </p:nvPicPr>
        <p:blipFill>
          <a:blip r:embed="rId2"/>
          <a:stretch/>
        </p:blipFill>
        <p:spPr>
          <a:xfrm>
            <a:off x="0" y="0"/>
            <a:ext cx="1904040" cy="6857280"/>
          </a:xfrm>
          <a:prstGeom prst="rect">
            <a:avLst/>
          </a:prstGeom>
          <a:noFill/>
          <a:ln w="0">
            <a:noFill/>
          </a:ln>
        </p:spPr>
      </p:pic>
      <p:sp>
        <p:nvSpPr>
          <p:cNvPr id="148"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FC78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49" name="PlaceHolder 7"/>
          <p:cNvSpPr>
            <a:spLocks noGrp="1"/>
          </p:cNvSpPr>
          <p:nvPr>
            <p:ph type="ftr" idx="28"/>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10 Pleine page">
    <p:bg>
      <p:bgPr>
        <a:solidFill>
          <a:schemeClr val="lt1"/>
        </a:solidFill>
        <a:effectLst/>
      </p:bgPr>
    </p:bg>
    <p:spTree>
      <p:nvGrpSpPr>
        <p:cNvPr id="1" name=""/>
        <p:cNvGrpSpPr/>
        <p:nvPr/>
      </p:nvGrpSpPr>
      <p:grpSpPr>
        <a:xfrm>
          <a:off x="0" y="0"/>
          <a:ext cx="0" cy="0"/>
          <a:chOff x="0" y="0"/>
          <a:chExt cx="0" cy="0"/>
        </a:xfrm>
      </p:grpSpPr>
      <p:sp>
        <p:nvSpPr>
          <p:cNvPr id="150" name="PlaceHolder 1"/>
          <p:cNvSpPr>
            <a:spLocks noGrp="1"/>
          </p:cNvSpPr>
          <p:nvPr>
            <p:ph type="sldNum" idx="29"/>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3E886D37-F2EF-435E-B191-A67036B8EBB6}"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151" name="PlaceHolder 2"/>
          <p:cNvSpPr>
            <a:spLocks noGrp="1"/>
          </p:cNvSpPr>
          <p:nvPr>
            <p:ph type="title"/>
          </p:nvPr>
        </p:nvSpPr>
        <p:spPr>
          <a:xfrm>
            <a:off x="838080" y="136440"/>
            <a:ext cx="1083708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152" name="PlaceHolder 3"/>
          <p:cNvSpPr>
            <a:spLocks noGrp="1"/>
          </p:cNvSpPr>
          <p:nvPr>
            <p:ph type="body"/>
          </p:nvPr>
        </p:nvSpPr>
        <p:spPr>
          <a:xfrm>
            <a:off x="838080" y="1063800"/>
            <a:ext cx="10837080" cy="19490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9204E"/>
              </a:buClr>
              <a:buFont typeface="Arial"/>
              <a:buChar char="•"/>
            </a:pPr>
            <a:r>
              <a:rPr lang="fr-FR" sz="2200" b="0" u="none" strike="noStrike">
                <a:solidFill>
                  <a:srgbClr val="09204E"/>
                </a:solidFill>
                <a:effectLst/>
                <a:uFillTx/>
                <a:latin typeface="Roboto Bold"/>
                <a:ea typeface="Roboto Bold"/>
              </a:rPr>
              <a:t>Cliquez pour modifier les styles du texte du masque</a:t>
            </a:r>
            <a:endParaRPr lang="fr-FR" sz="2200" b="0" u="none" strike="noStrike">
              <a:solidFill>
                <a:srgbClr val="000000"/>
              </a:solidFill>
              <a:effectLst/>
              <a:uFillTx/>
              <a:latin typeface="Arial"/>
            </a:endParaRPr>
          </a:p>
          <a:p>
            <a:pPr marL="685800" lvl="1" indent="-228600" defTabSz="914400">
              <a:lnSpc>
                <a:spcPct val="90000"/>
              </a:lnSpc>
              <a:spcBef>
                <a:spcPts val="499"/>
              </a:spcBef>
              <a:buClr>
                <a:srgbClr val="09204E"/>
              </a:buClr>
              <a:buFont typeface="Arial"/>
              <a:buChar char="•"/>
            </a:pPr>
            <a:r>
              <a:rPr lang="fr-FR" sz="1800" b="0" u="none" strike="noStrike">
                <a:solidFill>
                  <a:srgbClr val="09204E"/>
                </a:solidFill>
                <a:effectLst/>
                <a:uFillTx/>
                <a:latin typeface="Roboto Black"/>
                <a:ea typeface="Roboto Black"/>
              </a:rPr>
              <a:t>Deuxième niveau</a:t>
            </a:r>
            <a:endParaRPr lang="fr-FR" sz="1800" b="0" u="none" strike="noStrike">
              <a:solidFill>
                <a:srgbClr val="000000"/>
              </a:solidFill>
              <a:effectLst/>
              <a:uFillTx/>
              <a:latin typeface="Arial"/>
            </a:endParaRPr>
          </a:p>
          <a:p>
            <a:pPr marL="1143000" lvl="2" indent="-228600" defTabSz="914400">
              <a:lnSpc>
                <a:spcPct val="90000"/>
              </a:lnSpc>
              <a:spcBef>
                <a:spcPts val="499"/>
              </a:spcBef>
              <a:buClr>
                <a:srgbClr val="013593"/>
              </a:buClr>
              <a:buFont typeface="Arial"/>
              <a:buChar char="•"/>
            </a:pPr>
            <a:r>
              <a:rPr lang="fr-FR" sz="1800" b="0" u="none" strike="noStrike">
                <a:solidFill>
                  <a:srgbClr val="013593"/>
                </a:solidFill>
                <a:effectLst/>
                <a:uFillTx/>
                <a:latin typeface="Roboto Bold"/>
                <a:ea typeface="Roboto Bold"/>
              </a:rPr>
              <a:t>Troisième niveau</a:t>
            </a:r>
            <a:endParaRPr lang="fr-FR" sz="1800" b="0" u="none" strike="noStrike">
              <a:solidFill>
                <a:srgbClr val="000000"/>
              </a:solidFill>
              <a:effectLst/>
              <a:uFillTx/>
              <a:latin typeface="Arial"/>
            </a:endParaRPr>
          </a:p>
          <a:p>
            <a:pPr marL="1600200" lvl="3" indent="-228600" defTabSz="914400">
              <a:lnSpc>
                <a:spcPct val="90000"/>
              </a:lnSpc>
              <a:spcBef>
                <a:spcPts val="499"/>
              </a:spcBef>
              <a:buClr>
                <a:srgbClr val="09204E"/>
              </a:buClr>
              <a:buFont typeface="Arial"/>
              <a:buChar char="•"/>
            </a:pPr>
            <a:r>
              <a:rPr lang="fr-FR" sz="1600" b="0" u="none" strike="noStrike">
                <a:solidFill>
                  <a:schemeClr val="dk1"/>
                </a:solidFill>
                <a:effectLst/>
                <a:uFillTx/>
                <a:latin typeface="Roboto Bold"/>
                <a:ea typeface="Roboto Bold"/>
              </a:rPr>
              <a:t>Quatrième niveau</a:t>
            </a:r>
            <a:endParaRPr lang="fr-FR" sz="1600" b="0" u="none" strike="noStrike">
              <a:solidFill>
                <a:srgbClr val="000000"/>
              </a:solidFill>
              <a:effectLst/>
              <a:uFillTx/>
              <a:latin typeface="Arial"/>
            </a:endParaRPr>
          </a:p>
          <a:p>
            <a:pPr marL="2057400" lvl="4" indent="-228600" defTabSz="914400">
              <a:lnSpc>
                <a:spcPct val="90000"/>
              </a:lnSpc>
              <a:spcBef>
                <a:spcPts val="499"/>
              </a:spcBef>
              <a:buClr>
                <a:srgbClr val="013593"/>
              </a:buClr>
              <a:buFont typeface="Arial"/>
              <a:buChar char="•"/>
            </a:pPr>
            <a:r>
              <a:rPr lang="fr-FR" sz="1400" b="0" u="none" strike="noStrike">
                <a:solidFill>
                  <a:schemeClr val="dk2"/>
                </a:solidFill>
                <a:effectLst/>
                <a:uFillTx/>
                <a:latin typeface="Roboto Bold"/>
                <a:ea typeface="Roboto Bold"/>
              </a:rPr>
              <a:t>Cinquième niveau</a:t>
            </a:r>
            <a:endParaRPr lang="fr-FR" sz="1400" b="0" u="none" strike="noStrike">
              <a:solidFill>
                <a:srgbClr val="000000"/>
              </a:solidFill>
              <a:effectLst/>
              <a:uFillTx/>
              <a:latin typeface="Arial"/>
            </a:endParaRPr>
          </a:p>
        </p:txBody>
      </p:sp>
      <p:sp>
        <p:nvSpPr>
          <p:cNvPr id="153" name="Espace réservé du texte 16"/>
          <p:cNvSpPr/>
          <p:nvPr/>
        </p:nvSpPr>
        <p:spPr>
          <a:xfrm>
            <a:off x="838080" y="3167280"/>
            <a:ext cx="10837080" cy="3188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90000"/>
              </a:lnSpc>
              <a:spcBef>
                <a:spcPts val="1001"/>
              </a:spcBef>
            </a:pPr>
            <a:endParaRPr lang="fr-FR" sz="2200" b="0" u="none" strike="noStrike">
              <a:solidFill>
                <a:srgbClr val="09204E"/>
              </a:solidFill>
              <a:effectLst/>
              <a:uFillTx/>
              <a:latin typeface="Roboto Bold"/>
              <a:ea typeface="Roboto Bold"/>
            </a:endParaRPr>
          </a:p>
        </p:txBody>
      </p:sp>
      <p:sp>
        <p:nvSpPr>
          <p:cNvPr id="154" name="Espace réservé du texte 16"/>
          <p:cNvSpPr/>
          <p:nvPr/>
        </p:nvSpPr>
        <p:spPr>
          <a:xfrm>
            <a:off x="838080" y="3122640"/>
            <a:ext cx="10837080" cy="3188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90000"/>
              </a:lnSpc>
              <a:spcBef>
                <a:spcPts val="1001"/>
              </a:spcBef>
            </a:pPr>
            <a:endParaRPr lang="fr-FR" sz="2200" b="0" u="none" strike="noStrike">
              <a:solidFill>
                <a:srgbClr val="09204E"/>
              </a:solidFill>
              <a:effectLst/>
              <a:uFillTx/>
              <a:latin typeface="Roboto Bold"/>
              <a:ea typeface="Roboto Bold"/>
            </a:endParaRPr>
          </a:p>
        </p:txBody>
      </p:sp>
      <p:sp>
        <p:nvSpPr>
          <p:cNvPr id="155" name="PlaceHolder 4"/>
          <p:cNvSpPr>
            <a:spLocks noGrp="1"/>
          </p:cNvSpPr>
          <p:nvPr>
            <p:ph type="body"/>
          </p:nvPr>
        </p:nvSpPr>
        <p:spPr>
          <a:xfrm>
            <a:off x="838080" y="3122640"/>
            <a:ext cx="10837080" cy="318528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156" name="PlaceHolder 5"/>
          <p:cNvSpPr>
            <a:spLocks noGrp="1"/>
          </p:cNvSpPr>
          <p:nvPr>
            <p:ph type="ftr" idx="30"/>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3_2 Intercalaire">
    <p:bg>
      <p:bgPr>
        <a:solidFill>
          <a:srgbClr val="FFFFFF"/>
        </a:solidFill>
        <a:effectLst/>
      </p:bgPr>
    </p:bg>
    <p:spTree>
      <p:nvGrpSpPr>
        <p:cNvPr id="1" name=""/>
        <p:cNvGrpSpPr/>
        <p:nvPr/>
      </p:nvGrpSpPr>
      <p:grpSpPr>
        <a:xfrm>
          <a:off x="0" y="0"/>
          <a:ext cx="0" cy="0"/>
          <a:chOff x="0" y="0"/>
          <a:chExt cx="0" cy="0"/>
        </a:xfrm>
      </p:grpSpPr>
      <p:pic>
        <p:nvPicPr>
          <p:cNvPr id="157" name="Image 2" descr="Une image contenant capture d’écran, bleu, Bleu électrique&#10;&#10;Description générée automatiquement"/>
          <p:cNvPicPr/>
          <p:nvPr/>
        </p:nvPicPr>
        <p:blipFill>
          <a:blip r:embed="rId2"/>
          <a:stretch/>
        </p:blipFill>
        <p:spPr>
          <a:xfrm>
            <a:off x="0" y="0"/>
            <a:ext cx="12191400" cy="5179680"/>
          </a:xfrm>
          <a:prstGeom prst="rect">
            <a:avLst/>
          </a:prstGeom>
          <a:noFill/>
          <a:ln w="0">
            <a:noFill/>
          </a:ln>
        </p:spPr>
      </p:pic>
      <p:sp>
        <p:nvSpPr>
          <p:cNvPr id="158"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11 Fin">
    <p:bg>
      <p:bgPr>
        <a:solidFill>
          <a:srgbClr val="FFFFFF"/>
        </a:solidFill>
        <a:effectLst/>
      </p:bgPr>
    </p:bg>
    <p:spTree>
      <p:nvGrpSpPr>
        <p:cNvPr id="1" name=""/>
        <p:cNvGrpSpPr/>
        <p:nvPr/>
      </p:nvGrpSpPr>
      <p:grpSpPr>
        <a:xfrm>
          <a:off x="0" y="0"/>
          <a:ext cx="0" cy="0"/>
          <a:chOff x="0" y="0"/>
          <a:chExt cx="0" cy="0"/>
        </a:xfrm>
      </p:grpSpPr>
      <p:sp>
        <p:nvSpPr>
          <p:cNvPr id="159" name="Rectangle 7"/>
          <p:cNvSpPr/>
          <p:nvPr/>
        </p:nvSpPr>
        <p:spPr>
          <a:xfrm>
            <a:off x="1941120" y="0"/>
            <a:ext cx="10287000" cy="6857280"/>
          </a:xfrm>
          <a:prstGeom prst="rect">
            <a:avLst/>
          </a:prstGeom>
          <a:solidFill>
            <a:srgbClr val="F3F4F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60" name="Titre 1"/>
          <p:cNvSpPr/>
          <p:nvPr/>
        </p:nvSpPr>
        <p:spPr>
          <a:xfrm>
            <a:off x="3818160" y="2236680"/>
            <a:ext cx="7680960" cy="1343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defTabSz="914400">
              <a:lnSpc>
                <a:spcPct val="90000"/>
              </a:lnSpc>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pic>
        <p:nvPicPr>
          <p:cNvPr id="161" name="Image 9"/>
          <p:cNvPicPr/>
          <p:nvPr/>
        </p:nvPicPr>
        <p:blipFill>
          <a:blip r:embed="rId2"/>
          <a:stretch/>
        </p:blipFill>
        <p:spPr>
          <a:xfrm>
            <a:off x="0" y="1657440"/>
            <a:ext cx="12228120" cy="5195160"/>
          </a:xfrm>
          <a:prstGeom prst="rect">
            <a:avLst/>
          </a:prstGeom>
          <a:noFill/>
          <a:ln w="0">
            <a:noFill/>
          </a:ln>
        </p:spPr>
      </p:pic>
      <p:sp>
        <p:nvSpPr>
          <p:cNvPr id="162" name="Rectangle : coins arrondis 10"/>
          <p:cNvSpPr/>
          <p:nvPr/>
        </p:nvSpPr>
        <p:spPr>
          <a:xfrm>
            <a:off x="5040000" y="2370960"/>
            <a:ext cx="4723200" cy="359280"/>
          </a:xfrm>
          <a:prstGeom prst="roundRect">
            <a:avLst>
              <a:gd name="adj" fmla="val 44144"/>
            </a:avLst>
          </a:prstGeom>
          <a:solidFill>
            <a:srgbClr val="DBE3F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63" name="PlaceHolder 1"/>
          <p:cNvSpPr>
            <a:spLocks noGrp="1"/>
          </p:cNvSpPr>
          <p:nvPr>
            <p:ph type="title"/>
          </p:nvPr>
        </p:nvSpPr>
        <p:spPr>
          <a:xfrm>
            <a:off x="5040000" y="3423240"/>
            <a:ext cx="6635520" cy="13860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Merci !</a:t>
            </a:r>
            <a:endParaRPr lang="fr-FR" sz="3000" b="0" u="none" strike="noStrike">
              <a:solidFill>
                <a:srgbClr val="000000"/>
              </a:solidFill>
              <a:effectLst/>
              <a:uFillTx/>
              <a:latin typeface="Arial"/>
            </a:endParaRPr>
          </a:p>
        </p:txBody>
      </p:sp>
      <p:sp>
        <p:nvSpPr>
          <p:cNvPr id="164" name="PlaceHolder 2"/>
          <p:cNvSpPr>
            <a:spLocks noGrp="1"/>
          </p:cNvSpPr>
          <p:nvPr>
            <p:ph type="body"/>
          </p:nvPr>
        </p:nvSpPr>
        <p:spPr>
          <a:xfrm>
            <a:off x="5016600" y="5094360"/>
            <a:ext cx="3450600" cy="3834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chemeClr val="lt1"/>
                </a:solidFill>
                <a:effectLst/>
                <a:uFillTx/>
                <a:latin typeface="Roboto Bold"/>
                <a:ea typeface="Roboto Bold"/>
              </a:rPr>
              <a:t>VERSION / DATE</a:t>
            </a:r>
            <a:endParaRPr lang="fr-FR" sz="1400" b="0" u="none" strike="noStrike">
              <a:solidFill>
                <a:srgbClr val="000000"/>
              </a:solidFill>
              <a:effectLst/>
              <a:uFillTx/>
              <a:latin typeface="Arial"/>
            </a:endParaRPr>
          </a:p>
        </p:txBody>
      </p:sp>
      <p:sp>
        <p:nvSpPr>
          <p:cNvPr id="165" name="PlaceHolder 3"/>
          <p:cNvSpPr>
            <a:spLocks noGrp="1"/>
          </p:cNvSpPr>
          <p:nvPr>
            <p:ph type="body"/>
          </p:nvPr>
        </p:nvSpPr>
        <p:spPr>
          <a:xfrm>
            <a:off x="5059440" y="2428560"/>
            <a:ext cx="4629600" cy="4089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rgbClr val="09204E"/>
                </a:solidFill>
                <a:effectLst/>
                <a:uFillTx/>
                <a:latin typeface="Roboto Medium"/>
                <a:ea typeface="Roboto Medium"/>
              </a:rPr>
              <a:t>DEPARTEMENT / POLE</a:t>
            </a:r>
            <a:endParaRPr lang="fr-FR" sz="1400" b="0" u="none" strike="noStrike">
              <a:solidFill>
                <a:srgbClr val="000000"/>
              </a:solidFill>
              <a:effectLst/>
              <a:uFillTx/>
              <a:latin typeface="Arial"/>
            </a:endParaRPr>
          </a:p>
        </p:txBody>
      </p:sp>
      <p:pic>
        <p:nvPicPr>
          <p:cNvPr id="166" name="Image 2" descr="Une image contenant texte, Police, capture d’écran, affiche&#10;&#10;Description générée automatiquement"/>
          <p:cNvPicPr/>
          <p:nvPr/>
        </p:nvPicPr>
        <p:blipFill>
          <a:blip r:embed="rId3"/>
          <a:stretch/>
        </p:blipFill>
        <p:spPr>
          <a:xfrm>
            <a:off x="348840" y="221040"/>
            <a:ext cx="621000" cy="87084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9_Section Header">
    <p:bg>
      <p:bgPr>
        <a:solidFill>
          <a:srgbClr val="FFFFFF"/>
        </a:solidFill>
        <a:effectLst/>
      </p:bgPr>
    </p:bg>
    <p:spTree>
      <p:nvGrpSpPr>
        <p:cNvPr id="1" name=""/>
        <p:cNvGrpSpPr/>
        <p:nvPr/>
      </p:nvGrpSpPr>
      <p:grpSpPr>
        <a:xfrm>
          <a:off x="0" y="0"/>
          <a:ext cx="0" cy="0"/>
          <a:chOff x="0" y="0"/>
          <a:chExt cx="0" cy="0"/>
        </a:xfrm>
      </p:grpSpPr>
      <p:sp>
        <p:nvSpPr>
          <p:cNvPr id="167" name="TextBox 6"/>
          <p:cNvSpPr/>
          <p:nvPr/>
        </p:nvSpPr>
        <p:spPr>
          <a:xfrm>
            <a:off x="466920" y="249120"/>
            <a:ext cx="3318120" cy="6166080"/>
          </a:xfrm>
          <a:prstGeom prst="rect">
            <a:avLst/>
          </a:prstGeom>
          <a:noFill/>
          <a:ln w="0">
            <a:noFill/>
          </a:ln>
        </p:spPr>
        <p:style>
          <a:lnRef idx="0">
            <a:scrgbClr r="0" g="0" b="0"/>
          </a:lnRef>
          <a:fillRef idx="0">
            <a:scrgbClr r="0" g="0" b="0"/>
          </a:fillRef>
          <a:effectRef idx="0">
            <a:scrgbClr r="0" g="0" b="0"/>
          </a:effectRef>
          <a:fontRef idx="minor"/>
        </p:style>
        <p:txBody>
          <a:bodyPr lIns="33840" tIns="33840" rIns="33840" bIns="33840" anchor="ctr">
            <a:noAutofit/>
          </a:bodyPr>
          <a:lstStyle/>
          <a:p>
            <a:pPr algn="ctr" defTabSz="914400">
              <a:lnSpc>
                <a:spcPts val="1772"/>
              </a:lnSpc>
            </a:pPr>
            <a:endParaRPr lang="fr-FR" sz="1200" b="0" u="none" strike="noStrike">
              <a:solidFill>
                <a:schemeClr val="dk1"/>
              </a:solidFill>
              <a:effectLst/>
              <a:uFillTx/>
              <a:latin typeface="Roboto"/>
            </a:endParaRPr>
          </a:p>
        </p:txBody>
      </p:sp>
      <p:grpSp>
        <p:nvGrpSpPr>
          <p:cNvPr id="168" name="Groupe 9"/>
          <p:cNvGrpSpPr/>
          <p:nvPr/>
        </p:nvGrpSpPr>
        <p:grpSpPr>
          <a:xfrm>
            <a:off x="464760" y="6410160"/>
            <a:ext cx="441360" cy="447120"/>
            <a:chOff x="464760" y="6410160"/>
            <a:chExt cx="441360" cy="447120"/>
          </a:xfrm>
        </p:grpSpPr>
        <p:sp>
          <p:nvSpPr>
            <p:cNvPr id="169" name="Freeform 4"/>
            <p:cNvSpPr/>
            <p:nvPr/>
          </p:nvSpPr>
          <p:spPr>
            <a:xfrm>
              <a:off x="464760" y="6415920"/>
              <a:ext cx="441360" cy="441360"/>
            </a:xfrm>
            <a:custGeom>
              <a:avLst/>
              <a:gdLst>
                <a:gd name="textAreaLeft" fmla="*/ 0 w 441360"/>
                <a:gd name="textAreaRight" fmla="*/ 442080 w 441360"/>
                <a:gd name="textAreaTop" fmla="*/ 0 h 441360"/>
                <a:gd name="textAreaBottom" fmla="*/ 442080 h 441360"/>
              </a:gdLst>
              <a:ahLst/>
              <a:cxnLst/>
              <a:rect l="textAreaLeft" t="textAreaTop" r="textAreaRight" b="textAreaBottom"/>
              <a:pathLst>
                <a:path w="662940" h="662940">
                  <a:moveTo>
                    <a:pt x="0" y="0"/>
                  </a:moveTo>
                  <a:lnTo>
                    <a:pt x="662940" y="0"/>
                  </a:lnTo>
                  <a:lnTo>
                    <a:pt x="662940" y="662940"/>
                  </a:lnTo>
                  <a:lnTo>
                    <a:pt x="0" y="662940"/>
                  </a:lnTo>
                  <a:lnTo>
                    <a:pt x="0" y="0"/>
                  </a:lnTo>
                  <a:close/>
                </a:path>
              </a:pathLst>
            </a:custGeom>
            <a:blipFill rotWithShape="0">
              <a:blip>
                <a:extLst>
                  <a:ext uri="{96DAC541-7B7A-43D3-8B79-37D633B846F1}">
                    <asvg:svgBlip xmlns:asvg="http://schemas.microsoft.com/office/drawing/2016/SVG/main" r:embed="rId2"/>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fr-FR" sz="1800" b="0" u="none" strike="noStrike">
                <a:solidFill>
                  <a:schemeClr val="dk1"/>
                </a:solidFill>
                <a:effectLst/>
                <a:uFillTx/>
                <a:latin typeface="Roboto"/>
              </a:endParaRPr>
            </a:p>
          </p:txBody>
        </p:sp>
        <p:pic>
          <p:nvPicPr>
            <p:cNvPr id="170" name="Graphique 11" descr="Logement contour"/>
            <p:cNvPicPr/>
            <p:nvPr/>
          </p:nvPicPr>
          <p:blipFill>
            <a:blip>
              <a:extLst>
                <a:ext uri="{96DAC541-7B7A-43D3-8B79-37D633B846F1}">
                  <asvg:svgBlip xmlns:asvg="http://schemas.microsoft.com/office/drawing/2016/SVG/main" r:embed="rId3"/>
                </a:ext>
              </a:extLst>
            </a:blip>
            <a:stretch/>
          </p:blipFill>
          <p:spPr>
            <a:xfrm>
              <a:off x="481680" y="6410160"/>
              <a:ext cx="407160" cy="407160"/>
            </a:xfrm>
            <a:prstGeom prst="rect">
              <a:avLst/>
            </a:prstGeom>
            <a:noFill/>
            <a:ln w="0">
              <a:noFill/>
            </a:ln>
          </p:spPr>
        </p:pic>
      </p:grpSp>
      <p:grpSp>
        <p:nvGrpSpPr>
          <p:cNvPr id="171" name="Group 11"/>
          <p:cNvGrpSpPr/>
          <p:nvPr/>
        </p:nvGrpSpPr>
        <p:grpSpPr>
          <a:xfrm>
            <a:off x="10121040" y="6410160"/>
            <a:ext cx="1605600" cy="441720"/>
            <a:chOff x="10121040" y="6410160"/>
            <a:chExt cx="1605600" cy="441720"/>
          </a:xfrm>
        </p:grpSpPr>
        <p:sp>
          <p:nvSpPr>
            <p:cNvPr id="172" name="Freeform 12">
              <a:hlinkClick r:id="" action="ppaction://hlinkshowjump?jump=nextslide"/>
            </p:cNvPr>
            <p:cNvSpPr/>
            <p:nvPr/>
          </p:nvSpPr>
          <p:spPr>
            <a:xfrm>
              <a:off x="11285280" y="6410160"/>
              <a:ext cx="441360" cy="441360"/>
            </a:xfrm>
            <a:custGeom>
              <a:avLst/>
              <a:gdLst>
                <a:gd name="textAreaLeft" fmla="*/ 0 w 441360"/>
                <a:gd name="textAreaRight" fmla="*/ 442080 w 441360"/>
                <a:gd name="textAreaTop" fmla="*/ 0 h 441360"/>
                <a:gd name="textAreaBottom" fmla="*/ 442080 h 441360"/>
              </a:gdLst>
              <a:ahLst/>
              <a:cxnLst/>
              <a:rect l="textAreaLeft" t="textAreaTop" r="textAreaRight" b="textAreaBottom"/>
              <a:pathLst>
                <a:path w="883920" h="883920">
                  <a:moveTo>
                    <a:pt x="0" y="0"/>
                  </a:moveTo>
                  <a:lnTo>
                    <a:pt x="883920" y="0"/>
                  </a:lnTo>
                  <a:lnTo>
                    <a:pt x="883920" y="883920"/>
                  </a:lnTo>
                  <a:lnTo>
                    <a:pt x="0" y="883920"/>
                  </a:lnTo>
                  <a:lnTo>
                    <a:pt x="0" y="0"/>
                  </a:lnTo>
                  <a:close/>
                </a:path>
              </a:pathLst>
            </a:custGeom>
            <a:blipFill rotWithShape="0">
              <a:blip>
                <a:extLst>
                  <a:ext uri="{96DAC541-7B7A-43D3-8B79-37D633B846F1}">
                    <asvg:svgBlip xmlns:asvg="http://schemas.microsoft.com/office/drawing/2016/SVG/main" r:embed="rId4"/>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fr-FR" sz="1800" b="0" u="none" strike="noStrike">
                <a:solidFill>
                  <a:schemeClr val="dk1"/>
                </a:solidFill>
                <a:effectLst/>
                <a:uFillTx/>
                <a:latin typeface="Roboto"/>
              </a:endParaRPr>
            </a:p>
          </p:txBody>
        </p:sp>
        <p:sp>
          <p:nvSpPr>
            <p:cNvPr id="173" name="Freeform 13">
              <a:hlinkClick r:id="" action="ppaction://hlinkshowjump?jump=previousslide"/>
            </p:cNvPr>
            <p:cNvSpPr/>
            <p:nvPr/>
          </p:nvSpPr>
          <p:spPr>
            <a:xfrm rot="10800000">
              <a:off x="10121040" y="6410520"/>
              <a:ext cx="441360" cy="441360"/>
            </a:xfrm>
            <a:custGeom>
              <a:avLst/>
              <a:gdLst>
                <a:gd name="textAreaLeft" fmla="*/ 0 w 441360"/>
                <a:gd name="textAreaRight" fmla="*/ 442080 w 441360"/>
                <a:gd name="textAreaTop" fmla="*/ 0 h 441360"/>
                <a:gd name="textAreaBottom" fmla="*/ 442080 h 441360"/>
              </a:gdLst>
              <a:ahLst/>
              <a:cxnLst/>
              <a:rect l="textAreaLeft" t="textAreaTop" r="textAreaRight" b="textAreaBottom"/>
              <a:pathLst>
                <a:path w="883920" h="883920">
                  <a:moveTo>
                    <a:pt x="0" y="0"/>
                  </a:moveTo>
                  <a:lnTo>
                    <a:pt x="883920" y="0"/>
                  </a:lnTo>
                  <a:lnTo>
                    <a:pt x="883920" y="883920"/>
                  </a:lnTo>
                  <a:lnTo>
                    <a:pt x="0" y="883920"/>
                  </a:lnTo>
                  <a:lnTo>
                    <a:pt x="0" y="0"/>
                  </a:lnTo>
                  <a:close/>
                </a:path>
              </a:pathLst>
            </a:custGeom>
            <a:blipFill rotWithShape="0">
              <a:blip>
                <a:extLst>
                  <a:ext uri="{96DAC541-7B7A-43D3-8B79-37D633B846F1}">
                    <asvg:svgBlip xmlns:asvg="http://schemas.microsoft.com/office/drawing/2016/SVG/main" r:embed="rId5"/>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fr-FR" sz="1200" b="0" u="none" strike="noStrike">
                <a:solidFill>
                  <a:schemeClr val="dk1"/>
                </a:solidFill>
                <a:effectLst/>
                <a:uFillTx/>
                <a:latin typeface="Roboto"/>
              </a:endParaRPr>
            </a:p>
          </p:txBody>
        </p:sp>
      </p:grpSp>
      <p:sp>
        <p:nvSpPr>
          <p:cNvPr id="174" name="Rectangle 4"/>
          <p:cNvSpPr/>
          <p:nvPr/>
        </p:nvSpPr>
        <p:spPr>
          <a:xfrm>
            <a:off x="5010120" y="455040"/>
            <a:ext cx="6714360" cy="572400"/>
          </a:xfrm>
          <a:prstGeom prst="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200" b="0" u="none" strike="noStrike">
              <a:solidFill>
                <a:schemeClr val="lt1"/>
              </a:solidFill>
              <a:effectLst/>
              <a:uFillTx/>
              <a:latin typeface="Roboto"/>
            </a:endParaRPr>
          </a:p>
        </p:txBody>
      </p:sp>
      <p:sp>
        <p:nvSpPr>
          <p:cNvPr id="175" name="Rectangle 5"/>
          <p:cNvSpPr/>
          <p:nvPr/>
        </p:nvSpPr>
        <p:spPr>
          <a:xfrm>
            <a:off x="481680" y="451080"/>
            <a:ext cx="4527720" cy="5724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200" b="0" u="none" strike="noStrike">
              <a:solidFill>
                <a:schemeClr val="lt1"/>
              </a:solidFill>
              <a:effectLst/>
              <a:uFillTx/>
              <a:latin typeface="Roboto"/>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2.7_2 Intercalaire">
    <p:bg>
      <p:bgPr>
        <a:solidFill>
          <a:srgbClr val="FFFFFF"/>
        </a:solidFill>
        <a:effectLst/>
      </p:bgPr>
    </p:bg>
    <p:spTree>
      <p:nvGrpSpPr>
        <p:cNvPr id="1" name=""/>
        <p:cNvGrpSpPr/>
        <p:nvPr/>
      </p:nvGrpSpPr>
      <p:grpSpPr>
        <a:xfrm>
          <a:off x="0" y="0"/>
          <a:ext cx="0" cy="0"/>
          <a:chOff x="0" y="0"/>
          <a:chExt cx="0" cy="0"/>
        </a:xfrm>
      </p:grpSpPr>
      <p:sp>
        <p:nvSpPr>
          <p:cNvPr id="176"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rgbClr val="09204E"/>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177"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178"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179"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80"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81" name="Rectangle 4"/>
          <p:cNvSpPr/>
          <p:nvPr/>
        </p:nvSpPr>
        <p:spPr>
          <a:xfrm>
            <a:off x="2295360" y="0"/>
            <a:ext cx="1655280" cy="2771280"/>
          </a:xfrm>
          <a:prstGeom prst="rect">
            <a:avLst/>
          </a:prstGeom>
          <a:solidFill>
            <a:srgbClr val="FFE782">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82"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E782">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_Titre et contenu">
    <p:bg>
      <p:bgPr>
        <a:solidFill>
          <a:srgbClr val="FFFFFF"/>
        </a:solidFill>
        <a:effectLst/>
      </p:bgPr>
    </p:bg>
    <p:spTree>
      <p:nvGrpSpPr>
        <p:cNvPr id="1" name=""/>
        <p:cNvGrpSpPr/>
        <p:nvPr/>
      </p:nvGrpSpPr>
      <p:grpSpPr>
        <a:xfrm>
          <a:off x="0" y="0"/>
          <a:ext cx="0" cy="0"/>
          <a:chOff x="0" y="0"/>
          <a:chExt cx="0" cy="0"/>
        </a:xfrm>
      </p:grpSpPr>
      <p:graphicFrame>
        <p:nvGraphicFramePr>
          <p:cNvPr id="183" name="Objet 3"/>
          <p:cNvGraphicFramePr/>
          <p:nvPr/>
        </p:nvGraphicFramePr>
        <p:xfrm>
          <a:off x="1440" y="1440"/>
          <a:ext cx="720" cy="720"/>
        </p:xfrm>
        <a:graphic>
          <a:graphicData uri="http://schemas.openxmlformats.org/presentationml/2006/ole">
            <mc:AlternateContent xmlns:mc="http://schemas.openxmlformats.org/markup-compatibility/2006">
              <mc:Choice xmlns:v="urn:schemas-microsoft-com:vml" Requires="v">
                <p:oleObj r:id="rId2" imgW="0" imgH="0" progId="TCLayout.ActiveDocument.1">
                  <p:embed/>
                </p:oleObj>
              </mc:Choice>
              <mc:Fallback>
                <p:oleObj r:id="rId2" imgW="0" imgH="0" progId="TCLayout.ActiveDocument.1">
                  <p:embed/>
                  <p:pic>
                    <p:nvPicPr>
                      <p:cNvPr id="183" name="Objet 3"/>
                      <p:cNvPicPr/>
                      <p:nvPr/>
                    </p:nvPicPr>
                    <p:blipFill>
                      <a:blip r:embed="rId3"/>
                      <a:stretch/>
                    </p:blipFill>
                    <p:spPr>
                      <a:xfrm>
                        <a:off x="1440" y="1440"/>
                        <a:ext cx="720" cy="720"/>
                      </a:xfrm>
                      <a:prstGeom prst="rect">
                        <a:avLst/>
                      </a:prstGeom>
                      <a:noFill/>
                      <a:ln w="0">
                        <a:noFill/>
                      </a:ln>
                    </p:spPr>
                  </p:pic>
                </p:oleObj>
              </mc:Fallback>
            </mc:AlternateContent>
          </a:graphicData>
        </a:graphic>
      </p:graphicFrame>
      <p:sp>
        <p:nvSpPr>
          <p:cNvPr id="185" name="PlaceHolder 1"/>
          <p:cNvSpPr>
            <a:spLocks noGrp="1"/>
          </p:cNvSpPr>
          <p:nvPr>
            <p:ph type="title"/>
          </p:nvPr>
        </p:nvSpPr>
        <p:spPr>
          <a:xfrm>
            <a:off x="824040" y="81720"/>
            <a:ext cx="10743840" cy="64728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fr-FR" sz="2000" b="0" u="none" strike="noStrike" cap="all">
                <a:solidFill>
                  <a:srgbClr val="0070C0"/>
                </a:solidFill>
                <a:effectLst/>
                <a:uFillTx/>
                <a:latin typeface="Roboto Bold"/>
                <a:ea typeface="Roboto Bold"/>
              </a:rPr>
              <a:t>TITRE</a:t>
            </a:r>
            <a:endParaRPr lang="fr-FR" sz="2000" b="0" u="none" strike="noStrike">
              <a:solidFill>
                <a:srgbClr val="000000"/>
              </a:solidFill>
              <a:effectLst/>
              <a:uFillTx/>
              <a:latin typeface="Arial"/>
            </a:endParaRPr>
          </a:p>
        </p:txBody>
      </p:sp>
      <p:sp>
        <p:nvSpPr>
          <p:cNvPr id="186" name="PlaceHolder 2"/>
          <p:cNvSpPr>
            <a:spLocks noGrp="1"/>
          </p:cNvSpPr>
          <p:nvPr>
            <p:ph type="body"/>
          </p:nvPr>
        </p:nvSpPr>
        <p:spPr>
          <a:xfrm>
            <a:off x="815400" y="1596240"/>
            <a:ext cx="10752480" cy="4296600"/>
          </a:xfrm>
          <a:prstGeom prst="rect">
            <a:avLst/>
          </a:prstGeom>
          <a:noFill/>
          <a:ln w="0">
            <a:noFill/>
          </a:ln>
        </p:spPr>
        <p:txBody>
          <a:bodyPr lIns="91440" tIns="45720" rIns="91440" bIns="45720" anchor="t">
            <a:normAutofit/>
          </a:bodyPr>
          <a:lstStyle/>
          <a:p>
            <a:pPr marL="174600" indent="-174600" defTabSz="914400">
              <a:lnSpc>
                <a:spcPct val="90000"/>
              </a:lnSpc>
              <a:spcBef>
                <a:spcPts val="1001"/>
              </a:spcBef>
              <a:buClr>
                <a:srgbClr val="013593"/>
              </a:buClr>
              <a:buFont typeface="Calibri"/>
              <a:buChar char="›"/>
            </a:pPr>
            <a:r>
              <a:rPr lang="fr-FR" sz="1400" b="0" u="none" strike="noStrike">
                <a:solidFill>
                  <a:srgbClr val="09204E"/>
                </a:solidFill>
                <a:effectLst/>
                <a:uFillTx/>
                <a:latin typeface="Roboto Bold"/>
                <a:ea typeface="Roboto Bold"/>
              </a:rPr>
              <a:t>Cliquez pour modifier les styles du texte du masque</a:t>
            </a:r>
            <a:endParaRPr lang="fr-FR" sz="1400" b="0" u="none" strike="noStrike">
              <a:solidFill>
                <a:srgbClr val="000000"/>
              </a:solidFill>
              <a:effectLst/>
              <a:uFillTx/>
              <a:latin typeface="Arial"/>
            </a:endParaRPr>
          </a:p>
          <a:p>
            <a:pPr marL="174600" lvl="1" indent="-174600" defTabSz="914400">
              <a:lnSpc>
                <a:spcPct val="90000"/>
              </a:lnSpc>
              <a:spcBef>
                <a:spcPts val="499"/>
              </a:spcBef>
              <a:buClr>
                <a:srgbClr val="013593"/>
              </a:buClr>
              <a:buFont typeface="Calibri"/>
              <a:buChar char="›"/>
            </a:pPr>
            <a:r>
              <a:rPr lang="fr-FR" sz="1400" b="0" u="none" strike="noStrike">
                <a:solidFill>
                  <a:srgbClr val="09204E"/>
                </a:solidFill>
                <a:effectLst/>
                <a:uFillTx/>
                <a:latin typeface="Roboto Black"/>
                <a:ea typeface="Roboto Black"/>
              </a:rPr>
              <a:t>Deuxième niveau</a:t>
            </a:r>
            <a:endParaRPr lang="fr-FR" sz="1400" b="0" u="none" strike="noStrike">
              <a:solidFill>
                <a:srgbClr val="000000"/>
              </a:solidFill>
              <a:effectLst/>
              <a:uFillTx/>
              <a:latin typeface="Arial"/>
            </a:endParaRPr>
          </a:p>
          <a:p>
            <a:pPr marL="174600" lvl="2" indent="-174600" defTabSz="914400">
              <a:lnSpc>
                <a:spcPct val="90000"/>
              </a:lnSpc>
              <a:spcBef>
                <a:spcPts val="499"/>
              </a:spcBef>
              <a:buClr>
                <a:srgbClr val="013593"/>
              </a:buClr>
              <a:buFont typeface="Calibri"/>
              <a:buChar char="›"/>
            </a:pPr>
            <a:r>
              <a:rPr lang="fr-FR" sz="1400" b="0" u="none" strike="noStrike">
                <a:solidFill>
                  <a:srgbClr val="013593"/>
                </a:solidFill>
                <a:effectLst/>
                <a:uFillTx/>
                <a:latin typeface="Roboto Bold"/>
                <a:ea typeface="Roboto Bold"/>
              </a:rPr>
              <a:t>Troisième niveau</a:t>
            </a:r>
            <a:endParaRPr lang="fr-FR" sz="1400" b="0" u="none" strike="noStrike">
              <a:solidFill>
                <a:srgbClr val="000000"/>
              </a:solidFill>
              <a:effectLst/>
              <a:uFillTx/>
              <a:latin typeface="Arial"/>
            </a:endParaRPr>
          </a:p>
          <a:p>
            <a:pPr marL="174600" lvl="3" indent="-174600" defTabSz="914400">
              <a:lnSpc>
                <a:spcPct val="90000"/>
              </a:lnSpc>
              <a:spcBef>
                <a:spcPts val="499"/>
              </a:spcBef>
              <a:buClr>
                <a:srgbClr val="013593"/>
              </a:buClr>
              <a:buFont typeface="Calibri"/>
              <a:buChar char="›"/>
            </a:pPr>
            <a:r>
              <a:rPr lang="fr-FR" sz="1400" b="0" u="none" strike="noStrike">
                <a:solidFill>
                  <a:schemeClr val="dk1"/>
                </a:solidFill>
                <a:effectLst/>
                <a:uFillTx/>
                <a:latin typeface="Roboto Bold"/>
                <a:ea typeface="Roboto Bold"/>
              </a:rPr>
              <a:t>Quatrième niveau</a:t>
            </a:r>
            <a:endParaRPr lang="fr-FR" sz="1400" b="0" u="none" strike="noStrike">
              <a:solidFill>
                <a:srgbClr val="000000"/>
              </a:solidFill>
              <a:effectLst/>
              <a:uFillTx/>
              <a:latin typeface="Arial"/>
            </a:endParaRPr>
          </a:p>
          <a:p>
            <a:pPr marL="174600" lvl="4" indent="-174600" defTabSz="914400">
              <a:lnSpc>
                <a:spcPct val="90000"/>
              </a:lnSpc>
              <a:spcBef>
                <a:spcPts val="499"/>
              </a:spcBef>
              <a:buClr>
                <a:srgbClr val="013593"/>
              </a:buClr>
              <a:buSzPct val="80000"/>
              <a:buFont typeface="Calibri"/>
              <a:buChar char="›"/>
            </a:pPr>
            <a:r>
              <a:rPr lang="fr-FR" sz="1400" b="0" u="none" strike="noStrike">
                <a:solidFill>
                  <a:schemeClr val="dk2"/>
                </a:solidFill>
                <a:effectLst/>
                <a:uFillTx/>
                <a:latin typeface="Roboto Bold"/>
                <a:ea typeface="Roboto Bold"/>
              </a:rPr>
              <a:t>Cinquième niveau</a:t>
            </a:r>
            <a:endParaRPr lang="fr-FR" sz="1400" b="0" u="none" strike="noStrike">
              <a:solidFill>
                <a:srgbClr val="000000"/>
              </a:solidFill>
              <a:effectLst/>
              <a:uFillTx/>
              <a:latin typeface="Arial"/>
            </a:endParaRPr>
          </a:p>
        </p:txBody>
      </p:sp>
      <p:sp>
        <p:nvSpPr>
          <p:cNvPr id="187" name="PlaceHolder 3"/>
          <p:cNvSpPr>
            <a:spLocks noGrp="1"/>
          </p:cNvSpPr>
          <p:nvPr>
            <p:ph type="sldNum" idx="31"/>
          </p:nvPr>
        </p:nvSpPr>
        <p:spPr>
          <a:xfrm>
            <a:off x="11710440" y="6356520"/>
            <a:ext cx="42156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31AECE82-7A03-4354-B090-4E45C9F17A52}"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grpSp>
        <p:nvGrpSpPr>
          <p:cNvPr id="188" name="Group 1"/>
          <p:cNvGrpSpPr/>
          <p:nvPr/>
        </p:nvGrpSpPr>
        <p:grpSpPr>
          <a:xfrm>
            <a:off x="53280" y="0"/>
            <a:ext cx="175680" cy="6860880"/>
            <a:chOff x="53280" y="0"/>
            <a:chExt cx="175680" cy="6860880"/>
          </a:xfrm>
        </p:grpSpPr>
        <p:sp>
          <p:nvSpPr>
            <p:cNvPr id="189" name="Rectangle 20"/>
            <p:cNvSpPr/>
            <p:nvPr/>
          </p:nvSpPr>
          <p:spPr>
            <a:xfrm>
              <a:off x="53280" y="3796560"/>
              <a:ext cx="175680" cy="2741760"/>
            </a:xfrm>
            <a:prstGeom prst="rect">
              <a:avLst/>
            </a:prstGeom>
            <a:solidFill>
              <a:srgbClr val="1F497D">
                <a:alpha val="85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spcBef>
                  <a:spcPts val="281"/>
                </a:spcBef>
              </a:pPr>
              <a:endParaRPr lang="fr-FR" sz="1400" b="0" u="none" strike="noStrike">
                <a:solidFill>
                  <a:srgbClr val="000000"/>
                </a:solidFill>
                <a:effectLst/>
                <a:uFillTx/>
                <a:latin typeface="Roboto"/>
              </a:endParaRPr>
            </a:p>
          </p:txBody>
        </p:sp>
        <p:sp>
          <p:nvSpPr>
            <p:cNvPr id="190" name="Rectangle 21"/>
            <p:cNvSpPr/>
            <p:nvPr/>
          </p:nvSpPr>
          <p:spPr>
            <a:xfrm>
              <a:off x="53280" y="0"/>
              <a:ext cx="175680" cy="913680"/>
            </a:xfrm>
            <a:prstGeom prst="rect">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spcBef>
                  <a:spcPts val="281"/>
                </a:spcBef>
              </a:pPr>
              <a:endParaRPr lang="fr-FR" sz="1400" b="0" u="none" strike="noStrike">
                <a:solidFill>
                  <a:srgbClr val="000000"/>
                </a:solidFill>
                <a:effectLst/>
                <a:uFillTx/>
                <a:latin typeface="Roboto"/>
              </a:endParaRPr>
            </a:p>
          </p:txBody>
        </p:sp>
        <p:sp>
          <p:nvSpPr>
            <p:cNvPr id="191" name="Rectangle 22"/>
            <p:cNvSpPr/>
            <p:nvPr/>
          </p:nvSpPr>
          <p:spPr>
            <a:xfrm>
              <a:off x="53280" y="914400"/>
              <a:ext cx="175680" cy="1594800"/>
            </a:xfrm>
            <a:prstGeom prst="rect">
              <a:avLst/>
            </a:prstGeom>
            <a:solidFill>
              <a:srgbClr val="0070C0">
                <a:alpha val="85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spcBef>
                  <a:spcPts val="281"/>
                </a:spcBef>
              </a:pPr>
              <a:endParaRPr lang="fr-FR" sz="1400" b="0" u="none" strike="noStrike">
                <a:solidFill>
                  <a:srgbClr val="000000"/>
                </a:solidFill>
                <a:effectLst/>
                <a:uFillTx/>
                <a:latin typeface="Roboto"/>
              </a:endParaRPr>
            </a:p>
          </p:txBody>
        </p:sp>
        <p:sp>
          <p:nvSpPr>
            <p:cNvPr id="192" name="Rectangle 23"/>
            <p:cNvSpPr/>
            <p:nvPr/>
          </p:nvSpPr>
          <p:spPr>
            <a:xfrm>
              <a:off x="53280" y="2509920"/>
              <a:ext cx="175680" cy="1285920"/>
            </a:xfrm>
            <a:prstGeom prst="rect">
              <a:avLst/>
            </a:prstGeom>
            <a:solidFill>
              <a:srgbClr val="F68D36">
                <a:alpha val="85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spcBef>
                  <a:spcPts val="281"/>
                </a:spcBef>
              </a:pPr>
              <a:endParaRPr lang="fr-FR" sz="1400" b="0" u="none" strike="noStrike">
                <a:solidFill>
                  <a:srgbClr val="000000"/>
                </a:solidFill>
                <a:effectLst/>
                <a:uFillTx/>
                <a:latin typeface="Roboto"/>
              </a:endParaRPr>
            </a:p>
          </p:txBody>
        </p:sp>
        <p:sp>
          <p:nvSpPr>
            <p:cNvPr id="193" name="Rectangle 24"/>
            <p:cNvSpPr/>
            <p:nvPr/>
          </p:nvSpPr>
          <p:spPr>
            <a:xfrm>
              <a:off x="53280" y="6792840"/>
              <a:ext cx="175680" cy="68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p:style>
          <p:txBody>
            <a:bodyPr lIns="90000" tIns="23760" rIns="90000" bIns="23760" anchor="t">
              <a:noAutofit/>
            </a:bodyPr>
            <a:lstStyle/>
            <a:p>
              <a:pPr defTabSz="914400">
                <a:lnSpc>
                  <a:spcPct val="100000"/>
                </a:lnSpc>
                <a:spcBef>
                  <a:spcPts val="281"/>
                </a:spcBef>
              </a:pPr>
              <a:endParaRPr lang="fr-FR" sz="1400" b="0" u="none" strike="noStrike">
                <a:solidFill>
                  <a:srgbClr val="000000"/>
                </a:solidFill>
                <a:effectLst/>
                <a:uFillTx/>
                <a:latin typeface="Roboto"/>
              </a:endParaRPr>
            </a:p>
          </p:txBody>
        </p:sp>
        <p:pic>
          <p:nvPicPr>
            <p:cNvPr id="194" name="Picture 2" descr="logo cnaf - Enfance et Musique"/>
            <p:cNvPicPr/>
            <p:nvPr/>
          </p:nvPicPr>
          <p:blipFill>
            <a:blip r:embed="rId4"/>
            <a:stretch/>
          </p:blipFill>
          <p:spPr>
            <a:xfrm>
              <a:off x="53280" y="6543720"/>
              <a:ext cx="175680" cy="244080"/>
            </a:xfrm>
            <a:prstGeom prst="rect">
              <a:avLst/>
            </a:prstGeom>
            <a:noFill/>
            <a:ln w="0">
              <a:noFill/>
            </a:ln>
          </p:spPr>
        </p:pic>
      </p:grpSp>
      <p:sp>
        <p:nvSpPr>
          <p:cNvPr id="195" name="ZoneTexte 4"/>
          <p:cNvSpPr/>
          <p:nvPr/>
        </p:nvSpPr>
        <p:spPr>
          <a:xfrm>
            <a:off x="332640" y="6507000"/>
            <a:ext cx="2936160" cy="26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100" b="1" u="none" strike="noStrike">
                <a:solidFill>
                  <a:schemeClr val="lt1">
                    <a:lumMod val="65000"/>
                  </a:schemeClr>
                </a:solidFill>
                <a:effectLst/>
                <a:uFillTx/>
                <a:latin typeface="Roboto"/>
              </a:rPr>
              <a:t>Direction des Systèmes d’Information - CNAF</a:t>
            </a:r>
            <a:endParaRPr lang="fr-FR" sz="1100" b="0" u="none" strike="noStrike">
              <a:solidFill>
                <a:srgbClr val="000000"/>
              </a:solidFill>
              <a:effectLst/>
              <a:uFillTx/>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2_Disposition personnalisée">
    <p:bg>
      <p:bgPr>
        <a:solidFill>
          <a:srgbClr val="FFFFFF"/>
        </a:solidFill>
        <a:effectLst/>
      </p:bgPr>
    </p:bg>
    <p:spTree>
      <p:nvGrpSpPr>
        <p:cNvPr id="1" name=""/>
        <p:cNvGrpSpPr/>
        <p:nvPr/>
      </p:nvGrpSpPr>
      <p:grpSpPr>
        <a:xfrm>
          <a:off x="0" y="0"/>
          <a:ext cx="0" cy="0"/>
          <a:chOff x="0" y="0"/>
          <a:chExt cx="0" cy="0"/>
        </a:xfrm>
      </p:grpSpPr>
      <p:pic>
        <p:nvPicPr>
          <p:cNvPr id="196" name="Image 2"/>
          <p:cNvPicPr/>
          <p:nvPr/>
        </p:nvPicPr>
        <p:blipFill>
          <a:blip r:embed="rId2"/>
          <a:stretch/>
        </p:blipFill>
        <p:spPr>
          <a:xfrm>
            <a:off x="0" y="0"/>
            <a:ext cx="12191400" cy="5178240"/>
          </a:xfrm>
          <a:prstGeom prst="rect">
            <a:avLst/>
          </a:prstGeom>
          <a:noFill/>
          <a:ln w="0">
            <a:noFill/>
          </a:ln>
        </p:spPr>
      </p:pic>
      <p:sp>
        <p:nvSpPr>
          <p:cNvPr id="197"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8_3 Contenu de page">
    <p:bg>
      <p:bgPr>
        <a:solidFill>
          <a:schemeClr val="lt1"/>
        </a:solidFill>
        <a:effectLst/>
      </p:bgPr>
    </p:bg>
    <p:spTree>
      <p:nvGrpSpPr>
        <p:cNvPr id="1" name=""/>
        <p:cNvGrpSpPr/>
        <p:nvPr/>
      </p:nvGrpSpPr>
      <p:grpSpPr>
        <a:xfrm>
          <a:off x="0" y="0"/>
          <a:ext cx="0" cy="0"/>
          <a:chOff x="0" y="0"/>
          <a:chExt cx="0" cy="0"/>
        </a:xfrm>
      </p:grpSpPr>
      <p:sp>
        <p:nvSpPr>
          <p:cNvPr id="198" name="Rectangle : coins arrondis 2"/>
          <p:cNvSpPr/>
          <p:nvPr/>
        </p:nvSpPr>
        <p:spPr>
          <a:xfrm>
            <a:off x="924840" y="822240"/>
            <a:ext cx="1115280" cy="71280"/>
          </a:xfrm>
          <a:prstGeom prst="roundRect">
            <a:avLst>
              <a:gd name="adj" fmla="val 44144"/>
            </a:avLst>
          </a:prstGeom>
          <a:solidFill>
            <a:srgbClr val="FFC782"/>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199"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00"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01"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02"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rgbClr val="09204E"/>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rgbClr val="013593"/>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203"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rgbClr val="09204E"/>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rgbClr val="013593"/>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204" name="PlaceHolder 6"/>
          <p:cNvSpPr>
            <a:spLocks noGrp="1"/>
          </p:cNvSpPr>
          <p:nvPr>
            <p:ph type="sldNum" idx="32"/>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0CE4EC21-34BD-4C0C-8756-2A1F99C33C69}"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205" name="PlaceHolder 7"/>
          <p:cNvSpPr>
            <a:spLocks noGrp="1"/>
          </p:cNvSpPr>
          <p:nvPr>
            <p:ph type="ftr" idx="33"/>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3_3">
    <p:bg>
      <p:bgPr>
        <a:solidFill>
          <a:schemeClr val="lt2"/>
        </a:solidFill>
        <a:effectLst/>
      </p:bgPr>
    </p:bg>
    <p:spTree>
      <p:nvGrpSpPr>
        <p:cNvPr id="1" name=""/>
        <p:cNvGrpSpPr/>
        <p:nvPr/>
      </p:nvGrpSpPr>
      <p:grpSpPr>
        <a:xfrm>
          <a:off x="0" y="0"/>
          <a:ext cx="0" cy="0"/>
          <a:chOff x="0" y="0"/>
          <a:chExt cx="0" cy="0"/>
        </a:xfrm>
      </p:grpSpPr>
      <p:sp>
        <p:nvSpPr>
          <p:cNvPr id="206"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07"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08"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09"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10"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11" name="PlaceHolder 6"/>
          <p:cNvSpPr>
            <a:spLocks noGrp="1"/>
          </p:cNvSpPr>
          <p:nvPr>
            <p:ph type="sldNum" idx="34"/>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9073F5AB-A7F6-4634-900B-5C0EEA6741FF}"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212"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013593">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13" name="PlaceHolder 7"/>
          <p:cNvSpPr>
            <a:spLocks noGrp="1"/>
          </p:cNvSpPr>
          <p:nvPr>
            <p:ph type="ftr" idx="35"/>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3_4 Contenu de page">
    <p:bg>
      <p:bgPr>
        <a:solidFill>
          <a:srgbClr val="FFFFFF"/>
        </a:solidFill>
        <a:effectLst/>
      </p:bgPr>
    </p:bg>
    <p:spTree>
      <p:nvGrpSpPr>
        <p:cNvPr id="1" name=""/>
        <p:cNvGrpSpPr/>
        <p:nvPr/>
      </p:nvGrpSpPr>
      <p:grpSpPr>
        <a:xfrm>
          <a:off x="0" y="0"/>
          <a:ext cx="0" cy="0"/>
          <a:chOff x="0" y="0"/>
          <a:chExt cx="0" cy="0"/>
        </a:xfrm>
      </p:grpSpPr>
      <p:sp>
        <p:nvSpPr>
          <p:cNvPr id="214"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15"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16"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17"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18"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19" name="PlaceHolder 6"/>
          <p:cNvSpPr>
            <a:spLocks noGrp="1"/>
          </p:cNvSpPr>
          <p:nvPr>
            <p:ph type="sldNum" idx="36"/>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89DD946F-7940-4ED8-9402-96DCD195E2CA}"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220" name="Image 6"/>
          <p:cNvPicPr/>
          <p:nvPr/>
        </p:nvPicPr>
        <p:blipFill>
          <a:blip r:embed="rId2"/>
          <a:stretch/>
        </p:blipFill>
        <p:spPr>
          <a:xfrm>
            <a:off x="0" y="0"/>
            <a:ext cx="1904040" cy="6857280"/>
          </a:xfrm>
          <a:prstGeom prst="rect">
            <a:avLst/>
          </a:prstGeom>
          <a:noFill/>
          <a:ln w="0">
            <a:noFill/>
          </a:ln>
        </p:spPr>
      </p:pic>
      <p:sp>
        <p:nvSpPr>
          <p:cNvPr id="221" name="PlaceHolder 7"/>
          <p:cNvSpPr>
            <a:spLocks noGrp="1"/>
          </p:cNvSpPr>
          <p:nvPr>
            <p:ph type="ftr" idx="37"/>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Disposition personnalisée">
    <p:bg>
      <p:bgPr>
        <a:solidFill>
          <a:srgbClr val="FFFFFF"/>
        </a:solidFill>
        <a:effectLst/>
      </p:bgPr>
    </p:bg>
    <p:spTree>
      <p:nvGrpSpPr>
        <p:cNvPr id="1" name=""/>
        <p:cNvGrpSpPr/>
        <p:nvPr/>
      </p:nvGrpSpPr>
      <p:grpSpPr>
        <a:xfrm>
          <a:off x="0" y="0"/>
          <a:ext cx="0" cy="0"/>
          <a:chOff x="0" y="0"/>
          <a:chExt cx="0" cy="0"/>
        </a:xfrm>
      </p:grpSpPr>
      <p:pic>
        <p:nvPicPr>
          <p:cNvPr id="222" name="Image 5"/>
          <p:cNvPicPr/>
          <p:nvPr/>
        </p:nvPicPr>
        <p:blipFill>
          <a:blip r:embed="rId2"/>
          <a:stretch/>
        </p:blipFill>
        <p:spPr>
          <a:xfrm>
            <a:off x="0" y="0"/>
            <a:ext cx="12191400" cy="5190480"/>
          </a:xfrm>
          <a:prstGeom prst="rect">
            <a:avLst/>
          </a:prstGeom>
          <a:noFill/>
          <a:ln w="0">
            <a:noFill/>
          </a:ln>
        </p:spPr>
      </p:pic>
      <p:sp>
        <p:nvSpPr>
          <p:cNvPr id="223"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
        <p:nvSpPr>
          <p:cNvPr id="224" name="PlaceHolder 2"/>
          <p:cNvSpPr>
            <a:spLocks noGrp="1"/>
          </p:cNvSpPr>
          <p:nvPr>
            <p:ph type="body"/>
          </p:nvPr>
        </p:nvSpPr>
        <p:spPr>
          <a:xfrm>
            <a:off x="609480" y="1604520"/>
            <a:ext cx="1097208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200" b="0" u="none" strike="noStrike">
                <a:solidFill>
                  <a:srgbClr val="09204E"/>
                </a:solidFill>
                <a:effectLst/>
                <a:uFillTx/>
                <a:latin typeface="Roboto Bold"/>
              </a:rPr>
              <a:t>Cliquez pour éditer le format du plan de texte</a:t>
            </a:r>
            <a:endParaRPr lang="fr-FR" sz="22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800" b="0" u="none" strike="noStrike">
                <a:solidFill>
                  <a:srgbClr val="013593"/>
                </a:solidFill>
                <a:effectLst/>
                <a:uFillTx/>
                <a:latin typeface="Roboto Bold"/>
              </a:rPr>
              <a:t>Second niveau de plan</a:t>
            </a:r>
            <a:endParaRPr lang="fr-FR" sz="18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600" b="0" u="none" strike="noStrike">
                <a:solidFill>
                  <a:schemeClr val="dk1"/>
                </a:solidFill>
                <a:effectLst/>
                <a:uFillTx/>
                <a:latin typeface="Roboto Bold"/>
              </a:rPr>
              <a:t>Troisième niveau de plan</a:t>
            </a:r>
            <a:endParaRPr lang="fr-FR" sz="16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Cinquième niveau de plan</a:t>
            </a:r>
            <a:endParaRPr lang="fr-FR" sz="20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Sixième niveau de plan</a:t>
            </a:r>
            <a:endParaRPr lang="fr-FR" sz="20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Septième niveau de plan</a:t>
            </a:r>
            <a:endParaRPr lang="fr-FR" sz="2000" b="0" u="none" strike="noStrike">
              <a:solidFill>
                <a:srgbClr val="000000"/>
              </a:solidFill>
              <a:effectLst/>
              <a:uFillTx/>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Disposition personnalisée">
    <p:bg>
      <p:bgPr>
        <a:solidFill>
          <a:srgbClr val="FFFFFF"/>
        </a:solidFill>
        <a:effectLst/>
      </p:bgPr>
    </p:bg>
    <p:spTree>
      <p:nvGrpSpPr>
        <p:cNvPr id="1" name=""/>
        <p:cNvGrpSpPr/>
        <p:nvPr/>
      </p:nvGrpSpPr>
      <p:grpSpPr>
        <a:xfrm>
          <a:off x="0" y="0"/>
          <a:ext cx="0" cy="0"/>
          <a:chOff x="0" y="0"/>
          <a:chExt cx="0" cy="0"/>
        </a:xfrm>
      </p:grpSpPr>
      <p:pic>
        <p:nvPicPr>
          <p:cNvPr id="225" name="Image 7"/>
          <p:cNvPicPr/>
          <p:nvPr/>
        </p:nvPicPr>
        <p:blipFill>
          <a:blip r:embed="rId2"/>
          <a:stretch/>
        </p:blipFill>
        <p:spPr>
          <a:xfrm>
            <a:off x="0" y="0"/>
            <a:ext cx="12239280" cy="5178240"/>
          </a:xfrm>
          <a:prstGeom prst="rect">
            <a:avLst/>
          </a:prstGeom>
          <a:noFill/>
          <a:ln w="0">
            <a:noFill/>
          </a:ln>
        </p:spPr>
      </p:pic>
      <p:sp>
        <p:nvSpPr>
          <p:cNvPr id="226"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1.4_3 Contenu de page">
    <p:bg>
      <p:bgPr>
        <a:solidFill>
          <a:schemeClr val="lt2"/>
        </a:solidFill>
        <a:effectLst/>
      </p:bgPr>
    </p:bg>
    <p:spTree>
      <p:nvGrpSpPr>
        <p:cNvPr id="1" name=""/>
        <p:cNvGrpSpPr/>
        <p:nvPr/>
      </p:nvGrpSpPr>
      <p:grpSpPr>
        <a:xfrm>
          <a:off x="0" y="0"/>
          <a:ext cx="0" cy="0"/>
          <a:chOff x="0" y="0"/>
          <a:chExt cx="0" cy="0"/>
        </a:xfrm>
      </p:grpSpPr>
      <p:sp>
        <p:nvSpPr>
          <p:cNvPr id="227"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28"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29"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30"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31"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pic>
        <p:nvPicPr>
          <p:cNvPr id="232" name="Image 2" descr="Une image contenant noir&#10;&#10;Description générée automatiquement"/>
          <p:cNvPicPr/>
          <p:nvPr/>
        </p:nvPicPr>
        <p:blipFill>
          <a:blip r:embed="rId2"/>
          <a:stretch/>
        </p:blipFill>
        <p:spPr>
          <a:xfrm>
            <a:off x="0" y="0"/>
            <a:ext cx="1942200" cy="1427760"/>
          </a:xfrm>
          <a:prstGeom prst="rect">
            <a:avLst/>
          </a:prstGeom>
          <a:noFill/>
          <a:ln w="0">
            <a:noFill/>
          </a:ln>
        </p:spPr>
      </p:pic>
      <p:sp>
        <p:nvSpPr>
          <p:cNvPr id="233" name="PlaceHolder 6"/>
          <p:cNvSpPr>
            <a:spLocks noGrp="1"/>
          </p:cNvSpPr>
          <p:nvPr>
            <p:ph type="sldNum" idx="38"/>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EED7C740-EE1D-4B43-8512-09525E5DB3DE}"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234" name="PlaceHolder 7"/>
          <p:cNvSpPr>
            <a:spLocks noGrp="1"/>
          </p:cNvSpPr>
          <p:nvPr>
            <p:ph type="ftr" idx="39"/>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3_Disposition personnalisée">
    <p:bg>
      <p:bgPr>
        <a:solidFill>
          <a:srgbClr val="FFFFFF"/>
        </a:solidFill>
        <a:effectLst/>
      </p:bgPr>
    </p:bg>
    <p:spTree>
      <p:nvGrpSpPr>
        <p:cNvPr id="1" name=""/>
        <p:cNvGrpSpPr/>
        <p:nvPr/>
      </p:nvGrpSpPr>
      <p:grpSpPr>
        <a:xfrm>
          <a:off x="0" y="0"/>
          <a:ext cx="0" cy="0"/>
          <a:chOff x="0" y="0"/>
          <a:chExt cx="0" cy="0"/>
        </a:xfrm>
      </p:grpSpPr>
      <p:pic>
        <p:nvPicPr>
          <p:cNvPr id="235" name="Image 2"/>
          <p:cNvPicPr/>
          <p:nvPr/>
        </p:nvPicPr>
        <p:blipFill>
          <a:blip r:embed="rId2"/>
          <a:stretch/>
        </p:blipFill>
        <p:spPr>
          <a:xfrm>
            <a:off x="0" y="0"/>
            <a:ext cx="12191400" cy="5130720"/>
          </a:xfrm>
          <a:prstGeom prst="rect">
            <a:avLst/>
          </a:prstGeom>
          <a:noFill/>
          <a:ln w="0">
            <a:noFill/>
          </a:ln>
        </p:spPr>
      </p:pic>
      <p:sp>
        <p:nvSpPr>
          <p:cNvPr id="236"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2_1.4_3 Contenu de page">
    <p:bg>
      <p:bgPr>
        <a:solidFill>
          <a:schemeClr val="lt2"/>
        </a:solidFill>
        <a:effectLst/>
      </p:bgPr>
    </p:bg>
    <p:spTree>
      <p:nvGrpSpPr>
        <p:cNvPr id="1" name=""/>
        <p:cNvGrpSpPr/>
        <p:nvPr/>
      </p:nvGrpSpPr>
      <p:grpSpPr>
        <a:xfrm>
          <a:off x="0" y="0"/>
          <a:ext cx="0" cy="0"/>
          <a:chOff x="0" y="0"/>
          <a:chExt cx="0" cy="0"/>
        </a:xfrm>
      </p:grpSpPr>
      <p:sp>
        <p:nvSpPr>
          <p:cNvPr id="237"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38"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39"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40"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41"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42" name="PlaceHolder 6"/>
          <p:cNvSpPr>
            <a:spLocks noGrp="1"/>
          </p:cNvSpPr>
          <p:nvPr>
            <p:ph type="sldNum" idx="40"/>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BF779AAA-CE45-40B5-8463-87480659853E}"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243" name="PlaceHolder 7"/>
          <p:cNvSpPr>
            <a:spLocks noGrp="1"/>
          </p:cNvSpPr>
          <p:nvPr>
            <p:ph type="ftr" idx="41"/>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
        <p:nvSpPr>
          <p:cNvPr id="244" name="Forme libre : forme 4"/>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09204E"/>
          </a:solidFill>
          <a:ln w="19050">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2_1.4_4 Contenu de page">
    <p:bg>
      <p:bgPr>
        <a:solidFill>
          <a:srgbClr val="FFFFFF"/>
        </a:solidFill>
        <a:effectLst/>
      </p:bgPr>
    </p:bg>
    <p:spTree>
      <p:nvGrpSpPr>
        <p:cNvPr id="1" name=""/>
        <p:cNvGrpSpPr/>
        <p:nvPr/>
      </p:nvGrpSpPr>
      <p:grpSpPr>
        <a:xfrm>
          <a:off x="0" y="0"/>
          <a:ext cx="0" cy="0"/>
          <a:chOff x="0" y="0"/>
          <a:chExt cx="0" cy="0"/>
        </a:xfrm>
      </p:grpSpPr>
      <p:sp>
        <p:nvSpPr>
          <p:cNvPr id="245"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46"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47"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rgbClr val="09204E"/>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48"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49"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50" name="PlaceHolder 6"/>
          <p:cNvSpPr>
            <a:spLocks noGrp="1"/>
          </p:cNvSpPr>
          <p:nvPr>
            <p:ph type="sldNum" idx="42"/>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0CE5AC74-F3BE-4F44-9287-341F42DC343D}"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pic>
        <p:nvPicPr>
          <p:cNvPr id="251" name="Image 6"/>
          <p:cNvPicPr/>
          <p:nvPr/>
        </p:nvPicPr>
        <p:blipFill>
          <a:blip r:embed="rId2"/>
          <a:stretch/>
        </p:blipFill>
        <p:spPr>
          <a:xfrm>
            <a:off x="0" y="0"/>
            <a:ext cx="1904040" cy="6857280"/>
          </a:xfrm>
          <a:prstGeom prst="rect">
            <a:avLst/>
          </a:prstGeom>
          <a:noFill/>
          <a:ln w="0">
            <a:noFill/>
          </a:ln>
        </p:spPr>
      </p:pic>
      <p:sp>
        <p:nvSpPr>
          <p:cNvPr id="252" name="Forme libre : forme 7"/>
          <p:cNvSpPr/>
          <p:nvPr/>
        </p:nvSpPr>
        <p:spPr>
          <a:xfrm>
            <a:off x="-9360" y="0"/>
            <a:ext cx="1910880" cy="1422720"/>
          </a:xfrm>
          <a:custGeom>
            <a:avLst/>
            <a:gdLst>
              <a:gd name="textAreaLeft" fmla="*/ 0 w 1910880"/>
              <a:gd name="textAreaRight" fmla="*/ 1911600 w 1910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09204E"/>
          </a:solidFill>
          <a:ln w="19050">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53" name="PlaceHolder 7"/>
          <p:cNvSpPr>
            <a:spLocks noGrp="1"/>
          </p:cNvSpPr>
          <p:nvPr>
            <p:ph type="ftr" idx="43"/>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4_1 Intercalaire">
    <p:bg>
      <p:bgPr>
        <a:solidFill>
          <a:srgbClr val="FFFFFF"/>
        </a:solidFill>
        <a:effectLst/>
      </p:bgPr>
    </p:bg>
    <p:spTree>
      <p:nvGrpSpPr>
        <p:cNvPr id="1" name=""/>
        <p:cNvGrpSpPr/>
        <p:nvPr/>
      </p:nvGrpSpPr>
      <p:grpSpPr>
        <a:xfrm>
          <a:off x="0" y="0"/>
          <a:ext cx="0" cy="0"/>
          <a:chOff x="0" y="0"/>
          <a:chExt cx="0" cy="0"/>
        </a:xfrm>
      </p:grpSpPr>
      <p:pic>
        <p:nvPicPr>
          <p:cNvPr id="254" name="Image 14"/>
          <p:cNvPicPr/>
          <p:nvPr/>
        </p:nvPicPr>
        <p:blipFill>
          <a:blip r:embed="rId2"/>
          <a:stretch/>
        </p:blipFill>
        <p:spPr>
          <a:xfrm>
            <a:off x="3960" y="0"/>
            <a:ext cx="12183480" cy="5200560"/>
          </a:xfrm>
          <a:prstGeom prst="rect">
            <a:avLst/>
          </a:prstGeom>
          <a:noFill/>
          <a:ln w="0">
            <a:noFill/>
          </a:ln>
        </p:spPr>
      </p:pic>
      <p:sp>
        <p:nvSpPr>
          <p:cNvPr id="255"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
        <p:nvSpPr>
          <p:cNvPr id="256" name="PlaceHolder 2"/>
          <p:cNvSpPr>
            <a:spLocks noGrp="1"/>
          </p:cNvSpPr>
          <p:nvPr>
            <p:ph type="body"/>
          </p:nvPr>
        </p:nvSpPr>
        <p:spPr>
          <a:xfrm>
            <a:off x="609480" y="1604520"/>
            <a:ext cx="10972080" cy="397692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200" b="0" u="none" strike="noStrike">
                <a:solidFill>
                  <a:srgbClr val="09204E"/>
                </a:solidFill>
                <a:effectLst/>
                <a:uFillTx/>
                <a:latin typeface="Roboto Bold"/>
              </a:rPr>
              <a:t>Cliquez pour éditer le format du plan de texte</a:t>
            </a:r>
            <a:endParaRPr lang="fr-FR" sz="22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800" b="0" u="none" strike="noStrike">
                <a:solidFill>
                  <a:srgbClr val="013593"/>
                </a:solidFill>
                <a:effectLst/>
                <a:uFillTx/>
                <a:latin typeface="Roboto Bold"/>
              </a:rPr>
              <a:t>Second niveau de plan</a:t>
            </a:r>
            <a:endParaRPr lang="fr-FR" sz="18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600" b="0" u="none" strike="noStrike">
                <a:solidFill>
                  <a:schemeClr val="dk1"/>
                </a:solidFill>
                <a:effectLst/>
                <a:uFillTx/>
                <a:latin typeface="Roboto Bold"/>
              </a:rPr>
              <a:t>Troisième niveau de plan</a:t>
            </a:r>
            <a:endParaRPr lang="fr-FR" sz="16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Cinquième niveau de plan</a:t>
            </a:r>
            <a:endParaRPr lang="fr-FR" sz="20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Sixième niveau de plan</a:t>
            </a:r>
            <a:endParaRPr lang="fr-FR" sz="20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2000" b="0" u="none" strike="noStrike">
                <a:solidFill>
                  <a:schemeClr val="dk2"/>
                </a:solidFill>
                <a:effectLst/>
                <a:uFillTx/>
                <a:latin typeface="Roboto Bold"/>
              </a:rPr>
              <a:t>Septième niveau de plan</a:t>
            </a:r>
            <a:endParaRPr lang="fr-FR" sz="2000" b="0" u="none" strike="noStrike">
              <a:solidFill>
                <a:srgbClr val="000000"/>
              </a:solidFill>
              <a:effectLst/>
              <a:uFillTx/>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1.4_2 Intercalaire">
    <p:bg>
      <p:bgPr>
        <a:solidFill>
          <a:srgbClr val="FFFFFF"/>
        </a:solidFill>
        <a:effectLst/>
      </p:bgPr>
    </p:bg>
    <p:spTree>
      <p:nvGrpSpPr>
        <p:cNvPr id="1" name=""/>
        <p:cNvGrpSpPr/>
        <p:nvPr/>
      </p:nvGrpSpPr>
      <p:grpSpPr>
        <a:xfrm>
          <a:off x="0" y="0"/>
          <a:ext cx="0" cy="0"/>
          <a:chOff x="0" y="0"/>
          <a:chExt cx="0" cy="0"/>
        </a:xfrm>
      </p:grpSpPr>
      <p:pic>
        <p:nvPicPr>
          <p:cNvPr id="257" name="Image 3"/>
          <p:cNvPicPr/>
          <p:nvPr/>
        </p:nvPicPr>
        <p:blipFill>
          <a:blip r:embed="rId2"/>
          <a:stretch/>
        </p:blipFill>
        <p:spPr>
          <a:xfrm>
            <a:off x="0" y="0"/>
            <a:ext cx="12191400" cy="5186880"/>
          </a:xfrm>
          <a:prstGeom prst="rect">
            <a:avLst/>
          </a:prstGeom>
          <a:noFill/>
          <a:ln w="0">
            <a:noFill/>
          </a:ln>
        </p:spPr>
      </p:pic>
      <p:sp>
        <p:nvSpPr>
          <p:cNvPr id="258" name="PlaceHolder 1"/>
          <p:cNvSpPr>
            <a:spLocks noGrp="1"/>
          </p:cNvSpPr>
          <p:nvPr>
            <p:ph type="title"/>
          </p:nvPr>
        </p:nvSpPr>
        <p:spPr>
          <a:xfrm>
            <a:off x="3665880" y="2084400"/>
            <a:ext cx="8009640" cy="134388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FFFFFF"/>
                </a:solidFill>
                <a:effectLst/>
                <a:uFillTx/>
                <a:latin typeface="Roboto Black"/>
                <a:ea typeface="Roboto Black"/>
              </a:rPr>
              <a:t>1. 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2.8_3 Contenu de page">
    <p:bg>
      <p:bgPr>
        <a:solidFill>
          <a:schemeClr val="bg1"/>
        </a:solidFill>
        <a:effectLst/>
      </p:bgPr>
    </p:bg>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58B293E7-A0C5-2B9E-2CFE-791DCA68CC16}"/>
              </a:ext>
            </a:extLst>
          </p:cNvPr>
          <p:cNvSpPr/>
          <p:nvPr/>
        </p:nvSpPr>
        <p:spPr>
          <a:xfrm>
            <a:off x="924864" y="822385"/>
            <a:ext cx="1116000" cy="72000"/>
          </a:xfrm>
          <a:prstGeom prst="roundRect">
            <a:avLst>
              <a:gd name="adj" fmla="val 44144"/>
            </a:avLst>
          </a:prstGeom>
          <a:solidFill>
            <a:srgbClr val="0920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itre 1">
            <a:extLst>
              <a:ext uri="{FF2B5EF4-FFF2-40B4-BE49-F238E27FC236}">
                <a16:creationId xmlns:a16="http://schemas.microsoft.com/office/drawing/2014/main" id="{8B20A30B-500A-8303-5379-53AD220BAAD0}"/>
              </a:ext>
            </a:extLst>
          </p:cNvPr>
          <p:cNvSpPr>
            <a:spLocks noGrp="1"/>
          </p:cNvSpPr>
          <p:nvPr>
            <p:ph type="title" hasCustomPrompt="1"/>
          </p:nvPr>
        </p:nvSpPr>
        <p:spPr>
          <a:xfrm>
            <a:off x="838200" y="236500"/>
            <a:ext cx="10837862" cy="661168"/>
          </a:xfrm>
          <a:prstGeom prst="rect">
            <a:avLst/>
          </a:prstGeom>
        </p:spPr>
        <p:txBody>
          <a:bodyPr vert="horz" lIns="91440" tIns="45720" rIns="91440" bIns="45720" rtlCol="0" anchor="ctr">
            <a:normAutofit/>
          </a:bodyPr>
          <a:lstStyle>
            <a:lvl1pPr>
              <a:defRPr sz="2600"/>
            </a:lvl1pPr>
          </a:lstStyle>
          <a:p>
            <a:r>
              <a:rPr lang="fr-FR"/>
              <a:t>Titre</a:t>
            </a:r>
          </a:p>
        </p:txBody>
      </p:sp>
      <p:sp>
        <p:nvSpPr>
          <p:cNvPr id="10" name="Espace réservé du texte 13">
            <a:extLst>
              <a:ext uri="{FF2B5EF4-FFF2-40B4-BE49-F238E27FC236}">
                <a16:creationId xmlns:a16="http://schemas.microsoft.com/office/drawing/2014/main" id="{6876D6A5-6210-BD49-54F7-1553096E4A34}"/>
              </a:ext>
            </a:extLst>
          </p:cNvPr>
          <p:cNvSpPr>
            <a:spLocks noGrp="1"/>
          </p:cNvSpPr>
          <p:nvPr>
            <p:ph type="body" sz="quarter" idx="13" hasCustomPrompt="1"/>
          </p:nvPr>
        </p:nvSpPr>
        <p:spPr>
          <a:xfrm>
            <a:off x="838800" y="1480270"/>
            <a:ext cx="5040000" cy="365125"/>
          </a:xfrm>
        </p:spPr>
        <p:txBody>
          <a:bodyPr/>
          <a:lstStyle>
            <a:lvl1pPr marL="0" indent="0">
              <a:buNone/>
              <a:defRPr/>
            </a:lvl1pPr>
            <a:lvl2pPr marL="38100" indent="0">
              <a:buFontTx/>
              <a:buNone/>
              <a:defRPr/>
            </a:lvl2pPr>
            <a:lvl3pPr marL="914400" indent="0">
              <a:buNone/>
              <a:defRPr/>
            </a:lvl3pPr>
            <a:lvl4pPr marL="1371600" indent="0">
              <a:buNone/>
              <a:defRPr/>
            </a:lvl4pPr>
            <a:lvl5pPr marL="1828800" indent="0">
              <a:buNone/>
              <a:defRPr/>
            </a:lvl5pPr>
          </a:lstStyle>
          <a:p>
            <a:pPr marL="38100" marR="0" lvl="1" indent="0" algn="l" defTabSz="914400" rtl="0" eaLnBrk="1" fontAlgn="auto" latinLnBrk="0" hangingPunct="1">
              <a:lnSpc>
                <a:spcPct val="90000"/>
              </a:lnSpc>
              <a:spcBef>
                <a:spcPts val="500"/>
              </a:spcBef>
              <a:spcAft>
                <a:spcPts val="0"/>
              </a:spcAft>
              <a:buClrTx/>
              <a:buSzTx/>
              <a:buFontTx/>
              <a:buNone/>
              <a:tabLst/>
              <a:defRPr/>
            </a:pPr>
            <a:r>
              <a:rPr lang="fr-FR"/>
              <a:t>Sous titre</a:t>
            </a:r>
          </a:p>
          <a:p>
            <a:pPr lvl="1"/>
            <a:endParaRPr lang="fr-FR"/>
          </a:p>
          <a:p>
            <a:pPr lvl="1"/>
            <a:endParaRPr lang="fr-FR"/>
          </a:p>
          <a:p>
            <a:pPr lvl="1"/>
            <a:endParaRPr lang="fr-FR"/>
          </a:p>
          <a:p>
            <a:pPr lvl="2"/>
            <a:endParaRPr lang="fr-FR"/>
          </a:p>
        </p:txBody>
      </p:sp>
      <p:sp>
        <p:nvSpPr>
          <p:cNvPr id="11" name="Espace réservé du texte 13">
            <a:extLst>
              <a:ext uri="{FF2B5EF4-FFF2-40B4-BE49-F238E27FC236}">
                <a16:creationId xmlns:a16="http://schemas.microsoft.com/office/drawing/2014/main" id="{153C5F26-20D1-BB2E-21F0-D990CC6AC9CD}"/>
              </a:ext>
            </a:extLst>
          </p:cNvPr>
          <p:cNvSpPr>
            <a:spLocks noGrp="1"/>
          </p:cNvSpPr>
          <p:nvPr>
            <p:ph type="body" sz="quarter" idx="14" hasCustomPrompt="1"/>
          </p:nvPr>
        </p:nvSpPr>
        <p:spPr>
          <a:xfrm>
            <a:off x="6639398" y="1480270"/>
            <a:ext cx="5040000" cy="368587"/>
          </a:xfrm>
        </p:spPr>
        <p:txBody>
          <a:bodyPr/>
          <a:lstStyle>
            <a:lvl1pPr marL="0" indent="0">
              <a:buNone/>
              <a:defRPr/>
            </a:lvl1pPr>
            <a:lvl2pPr marL="0" indent="0">
              <a:buFontTx/>
              <a:buNone/>
              <a:defRPr/>
            </a:lvl2pPr>
            <a:lvl3pPr marL="914400" indent="0">
              <a:buNone/>
              <a:defRPr/>
            </a:lvl3pPr>
            <a:lvl4pPr marL="1371600" indent="0">
              <a:buNone/>
              <a:defRPr/>
            </a:lvl4pPr>
            <a:lvl5pPr marL="1828800" indent="0">
              <a:buNone/>
              <a:defRPr/>
            </a:lvl5pPr>
          </a:lstStyle>
          <a:p>
            <a:pPr lvl="1"/>
            <a:r>
              <a:rPr lang="fr-FR"/>
              <a:t>Sous titre</a:t>
            </a:r>
          </a:p>
        </p:txBody>
      </p:sp>
      <p:sp>
        <p:nvSpPr>
          <p:cNvPr id="12" name="Espace réservé du texte 16">
            <a:extLst>
              <a:ext uri="{FF2B5EF4-FFF2-40B4-BE49-F238E27FC236}">
                <a16:creationId xmlns:a16="http://schemas.microsoft.com/office/drawing/2014/main" id="{08154D63-D0A6-6CF6-9E5A-C5C1789C5CED}"/>
              </a:ext>
            </a:extLst>
          </p:cNvPr>
          <p:cNvSpPr>
            <a:spLocks noGrp="1"/>
          </p:cNvSpPr>
          <p:nvPr>
            <p:ph type="body" sz="quarter" idx="15"/>
          </p:nvPr>
        </p:nvSpPr>
        <p:spPr>
          <a:xfrm>
            <a:off x="838800" y="1949265"/>
            <a:ext cx="5040000" cy="4298044"/>
          </a:xfrm>
        </p:spPr>
        <p:txBody>
          <a:bodyPr>
            <a:normAutofit/>
          </a:bodyPr>
          <a:lstStyle>
            <a:lvl1pPr marL="0" indent="0">
              <a:buFontTx/>
              <a:buNone/>
              <a:defRPr sz="1400">
                <a:solidFill>
                  <a:srgbClr val="2A2F30"/>
                </a:solidFill>
                <a:latin typeface="Roboto" panose="02000000000000000000" pitchFamily="2" charset="0"/>
                <a:ea typeface="Roboto" panose="02000000000000000000" pitchFamily="2" charset="0"/>
                <a:cs typeface="Roboto" panose="02000000000000000000" pitchFamily="2" charset="0"/>
              </a:defRPr>
            </a:lvl1pPr>
          </a:lstStyle>
          <a:p>
            <a:pPr lvl="0"/>
            <a:endParaRPr lang="fr-FR"/>
          </a:p>
        </p:txBody>
      </p:sp>
      <p:sp>
        <p:nvSpPr>
          <p:cNvPr id="13" name="Espace réservé du texte 16">
            <a:extLst>
              <a:ext uri="{FF2B5EF4-FFF2-40B4-BE49-F238E27FC236}">
                <a16:creationId xmlns:a16="http://schemas.microsoft.com/office/drawing/2014/main" id="{FBBF22BE-A8F8-53E9-C646-09534D87E077}"/>
              </a:ext>
            </a:extLst>
          </p:cNvPr>
          <p:cNvSpPr>
            <a:spLocks noGrp="1"/>
          </p:cNvSpPr>
          <p:nvPr>
            <p:ph type="body" sz="quarter" idx="16"/>
          </p:nvPr>
        </p:nvSpPr>
        <p:spPr>
          <a:xfrm>
            <a:off x="6639335" y="1949265"/>
            <a:ext cx="5040000" cy="4318000"/>
          </a:xfrm>
        </p:spPr>
        <p:txBody>
          <a:bodyPr>
            <a:normAutofit/>
          </a:bodyPr>
          <a:lstStyle>
            <a:lvl1pPr marL="0" indent="0">
              <a:buFontTx/>
              <a:buNone/>
              <a:defRPr sz="1400">
                <a:solidFill>
                  <a:srgbClr val="2A2F30"/>
                </a:solidFill>
                <a:latin typeface="Roboto" panose="02000000000000000000" pitchFamily="2" charset="0"/>
                <a:ea typeface="Roboto" panose="02000000000000000000" pitchFamily="2" charset="0"/>
                <a:cs typeface="Roboto" panose="02000000000000000000" pitchFamily="2" charset="0"/>
              </a:defRPr>
            </a:lvl1pPr>
          </a:lstStyle>
          <a:p>
            <a:pPr lvl="0"/>
            <a:endParaRPr lang="fr-FR"/>
          </a:p>
        </p:txBody>
      </p:sp>
      <p:sp>
        <p:nvSpPr>
          <p:cNvPr id="2" name="Espace réservé du numéro de diapositive 5">
            <a:extLst>
              <a:ext uri="{FF2B5EF4-FFF2-40B4-BE49-F238E27FC236}">
                <a16:creationId xmlns:a16="http://schemas.microsoft.com/office/drawing/2014/main" id="{322AD059-DEBB-E606-AFFC-697130B3E4D1}"/>
              </a:ext>
            </a:extLst>
          </p:cNvPr>
          <p:cNvSpPr>
            <a:spLocks noGrp="1"/>
          </p:cNvSpPr>
          <p:nvPr>
            <p:ph type="sldNum" sz="quarter" idx="4"/>
          </p:nvPr>
        </p:nvSpPr>
        <p:spPr>
          <a:xfrm>
            <a:off x="11294076" y="6356350"/>
            <a:ext cx="381986" cy="365125"/>
          </a:xfrm>
          <a:prstGeom prst="rect">
            <a:avLst/>
          </a:prstGeom>
        </p:spPr>
        <p:txBody>
          <a:bodyPr vert="horz" lIns="91440" tIns="45720" rIns="91440" bIns="45720" rtlCol="0" anchor="ctr"/>
          <a:lstStyle>
            <a:lvl1pPr algn="r">
              <a:defRPr sz="800">
                <a:solidFill>
                  <a:srgbClr val="013593"/>
                </a:solidFill>
                <a:latin typeface="Roboto Bold" panose="02000000000000000000" pitchFamily="2" charset="0"/>
                <a:ea typeface="Roboto Bold" panose="02000000000000000000" pitchFamily="2" charset="0"/>
                <a:cs typeface="Roboto Bold" panose="02000000000000000000" pitchFamily="2" charset="0"/>
              </a:defRPr>
            </a:lvl1pPr>
          </a:lstStyle>
          <a:p>
            <a:fld id="{05787BFD-843A-4602-B314-707DEED37BF7}" type="slidenum">
              <a:rPr lang="fr-FR" smtClean="0"/>
              <a:pPr/>
              <a:t>‹#›</a:t>
            </a:fld>
            <a:endParaRPr lang="fr-FR"/>
          </a:p>
        </p:txBody>
      </p:sp>
      <p:sp>
        <p:nvSpPr>
          <p:cNvPr id="5" name="Espace réservé du pied de page 6">
            <a:extLst>
              <a:ext uri="{FF2B5EF4-FFF2-40B4-BE49-F238E27FC236}">
                <a16:creationId xmlns:a16="http://schemas.microsoft.com/office/drawing/2014/main" id="{03D46087-16FB-D36B-F188-CFC14EA12EDD}"/>
              </a:ext>
            </a:extLst>
          </p:cNvPr>
          <p:cNvSpPr>
            <a:spLocks noGrp="1"/>
          </p:cNvSpPr>
          <p:nvPr>
            <p:ph type="ftr" sz="quarter" idx="4294967295"/>
          </p:nvPr>
        </p:nvSpPr>
        <p:spPr>
          <a:xfrm>
            <a:off x="5803200" y="6356350"/>
            <a:ext cx="5400000" cy="365125"/>
          </a:xfrm>
        </p:spPr>
        <p:txBody>
          <a:bodyPr/>
          <a:lstStyle/>
          <a:p>
            <a:r>
              <a:rPr lang="fr-FR" cap="none">
                <a:latin typeface="Roboto" panose="02000000000000000000" pitchFamily="2" charset="0"/>
                <a:ea typeface="Roboto" panose="02000000000000000000" pitchFamily="2" charset="0"/>
                <a:cs typeface="Roboto" panose="02000000000000000000" pitchFamily="2" charset="0"/>
              </a:rPr>
              <a:t>La</a:t>
            </a:r>
            <a:r>
              <a:rPr lang="fr-FR" cap="none"/>
              <a:t> </a:t>
            </a:r>
            <a:r>
              <a:rPr lang="fr-FR" cap="none">
                <a:latin typeface="Dreaming Outloud Script Pro" panose="03050502040304050704" pitchFamily="66" charset="0"/>
                <a:cs typeface="Dreaming Outloud Script Pro" panose="03050502040304050704" pitchFamily="66" charset="0"/>
              </a:rPr>
              <a:t>mensuelle</a:t>
            </a:r>
            <a:r>
              <a:rPr lang="fr-FR" cap="none"/>
              <a:t> </a:t>
            </a:r>
            <a:r>
              <a:rPr lang="fr-FR" cap="none">
                <a:latin typeface="Roboto" panose="02000000000000000000" pitchFamily="2" charset="0"/>
                <a:ea typeface="Roboto" panose="02000000000000000000" pitchFamily="2" charset="0"/>
                <a:cs typeface="Roboto" panose="02000000000000000000" pitchFamily="2" charset="0"/>
              </a:rPr>
              <a:t>des partenaires _ mai 2025</a:t>
            </a:r>
          </a:p>
        </p:txBody>
      </p:sp>
    </p:spTree>
    <p:extLst>
      <p:ext uri="{BB962C8B-B14F-4D97-AF65-F5344CB8AC3E}">
        <p14:creationId xmlns:p14="http://schemas.microsoft.com/office/powerpoint/2010/main" val="481390285"/>
      </p:ext>
    </p:extLst>
  </p:cSld>
  <p:clrMapOvr>
    <a:masterClrMapping/>
  </p:clrMapOvr>
  <p:extLst>
    <p:ext uri="{DCECCB84-F9BA-43D5-87BE-67443E8EF086}">
      <p15:sldGuideLst xmlns:p15="http://schemas.microsoft.com/office/powerpoint/2012/main">
        <p15:guide id="1" orient="horz" pos="3974">
          <p15:clr>
            <a:srgbClr val="FBAE40"/>
          </p15:clr>
        </p15:guide>
        <p15:guide id="2" pos="7355">
          <p15:clr>
            <a:srgbClr val="FBAE40"/>
          </p15:clr>
        </p15:guide>
        <p15:guide id="3" pos="529">
          <p15:clr>
            <a:srgbClr val="FBAE40"/>
          </p15:clr>
        </p15:guide>
        <p15:guide id="4" pos="57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E834D2-90AC-B051-1BD6-532E57026D5E}"/>
              </a:ext>
            </a:extLst>
          </p:cNvPr>
          <p:cNvSpPr/>
          <p:nvPr userDrawn="1"/>
        </p:nvSpPr>
        <p:spPr>
          <a:xfrm>
            <a:off x="11611002" y="856210"/>
            <a:ext cx="66501" cy="656706"/>
          </a:xfrm>
          <a:prstGeom prst="rect">
            <a:avLst/>
          </a:prstGeom>
          <a:solidFill>
            <a:srgbClr val="D09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D354B8CE-D778-F89A-A550-6621DB993C70}"/>
              </a:ext>
            </a:extLst>
          </p:cNvPr>
          <p:cNvSpPr/>
          <p:nvPr userDrawn="1"/>
        </p:nvSpPr>
        <p:spPr>
          <a:xfrm>
            <a:off x="11779134" y="856210"/>
            <a:ext cx="161662" cy="656706"/>
          </a:xfrm>
          <a:prstGeom prst="rect">
            <a:avLst/>
          </a:prstGeom>
          <a:solidFill>
            <a:srgbClr val="D09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E3D3585C-B073-EB69-7345-50480E6164E4}"/>
              </a:ext>
            </a:extLst>
          </p:cNvPr>
          <p:cNvSpPr/>
          <p:nvPr userDrawn="1"/>
        </p:nvSpPr>
        <p:spPr>
          <a:xfrm>
            <a:off x="420184" y="856210"/>
            <a:ext cx="11242571" cy="174568"/>
          </a:xfrm>
          <a:prstGeom prst="rect">
            <a:avLst/>
          </a:prstGeom>
          <a:solidFill>
            <a:srgbClr val="D09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55D5E2BE-68B5-D2BF-97FC-231EDDD03885}"/>
              </a:ext>
            </a:extLst>
          </p:cNvPr>
          <p:cNvSpPr/>
          <p:nvPr userDrawn="1"/>
        </p:nvSpPr>
        <p:spPr>
          <a:xfrm>
            <a:off x="0" y="0"/>
            <a:ext cx="66501" cy="6858000"/>
          </a:xfrm>
          <a:prstGeom prst="rect">
            <a:avLst/>
          </a:prstGeom>
          <a:solidFill>
            <a:srgbClr val="D092A7"/>
          </a:solidFill>
          <a:ln>
            <a:solidFill>
              <a:srgbClr val="D092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967722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29/09/2026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a:t>
            </a:fld>
            <a:endParaRPr lang="fr-FR"/>
          </a:p>
        </p:txBody>
      </p:sp>
    </p:spTree>
    <p:extLst>
      <p:ext uri="{BB962C8B-B14F-4D97-AF65-F5344CB8AC3E}">
        <p14:creationId xmlns:p14="http://schemas.microsoft.com/office/powerpoint/2010/main" val="9547956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2.5_1 Intercalaire">
    <p:bg>
      <p:bgPr>
        <a:solidFill>
          <a:srgbClr val="FFFFFF"/>
        </a:solidFill>
        <a:effectLst/>
      </p:bgPr>
    </p:bg>
    <p:spTree>
      <p:nvGrpSpPr>
        <p:cNvPr id="1" name=""/>
        <p:cNvGrpSpPr/>
        <p:nvPr/>
      </p:nvGrpSpPr>
      <p:grpSpPr>
        <a:xfrm>
          <a:off x="0" y="0"/>
          <a:ext cx="0" cy="0"/>
          <a:chOff x="0" y="0"/>
          <a:chExt cx="0" cy="0"/>
        </a:xfrm>
      </p:grpSpPr>
      <p:sp>
        <p:nvSpPr>
          <p:cNvPr id="259" name="Rectangle 2"/>
          <p:cNvSpPr/>
          <p:nvPr/>
        </p:nvSpPr>
        <p:spPr>
          <a:xfrm>
            <a:off x="0" y="0"/>
            <a:ext cx="3962880" cy="6884280"/>
          </a:xfrm>
          <a:prstGeom prst="rect">
            <a:avLst/>
          </a:prstGeom>
          <a:solidFill>
            <a:srgbClr val="E94F1C"/>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60"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61"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2.5_2 Intercalaire">
    <p:bg>
      <p:bgPr>
        <a:solidFill>
          <a:srgbClr val="FFFFFF"/>
        </a:solidFill>
        <a:effectLst/>
      </p:bgPr>
    </p:bg>
    <p:spTree>
      <p:nvGrpSpPr>
        <p:cNvPr id="1" name=""/>
        <p:cNvGrpSpPr/>
        <p:nvPr/>
      </p:nvGrpSpPr>
      <p:grpSpPr>
        <a:xfrm>
          <a:off x="0" y="0"/>
          <a:ext cx="0" cy="0"/>
          <a:chOff x="0" y="0"/>
          <a:chExt cx="0" cy="0"/>
        </a:xfrm>
      </p:grpSpPr>
      <p:sp>
        <p:nvSpPr>
          <p:cNvPr id="262"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263"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264"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265"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66"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67" name="Rectangle 4"/>
          <p:cNvSpPr/>
          <p:nvPr/>
        </p:nvSpPr>
        <p:spPr>
          <a:xfrm>
            <a:off x="2295360" y="0"/>
            <a:ext cx="1655280" cy="2771280"/>
          </a:xfrm>
          <a:prstGeom prst="rect">
            <a:avLst/>
          </a:prstGeom>
          <a:solidFill>
            <a:srgbClr val="F8CAB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68"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E94F1C">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3_1.3_3">
    <p:bg>
      <p:bgPr>
        <a:solidFill>
          <a:schemeClr val="lt1"/>
        </a:solidFill>
        <a:effectLst/>
      </p:bgPr>
    </p:bg>
    <p:spTree>
      <p:nvGrpSpPr>
        <p:cNvPr id="1" name=""/>
        <p:cNvGrpSpPr/>
        <p:nvPr/>
      </p:nvGrpSpPr>
      <p:grpSpPr>
        <a:xfrm>
          <a:off x="0" y="0"/>
          <a:ext cx="0" cy="0"/>
          <a:chOff x="0" y="0"/>
          <a:chExt cx="0" cy="0"/>
        </a:xfrm>
      </p:grpSpPr>
      <p:sp>
        <p:nvSpPr>
          <p:cNvPr id="269"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70"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71"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72"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73"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274" name="PlaceHolder 6"/>
          <p:cNvSpPr>
            <a:spLocks noGrp="1"/>
          </p:cNvSpPr>
          <p:nvPr>
            <p:ph type="sldNum" idx="44"/>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0A5C9134-5E51-4099-915E-8C4EFED538A9}"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275"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8CAB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76" name="PlaceHolder 7"/>
          <p:cNvSpPr>
            <a:spLocks noGrp="1"/>
          </p:cNvSpPr>
          <p:nvPr>
            <p:ph type="ftr" idx="45"/>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2.2_1 Intercalaire">
    <p:bg>
      <p:bgPr>
        <a:solidFill>
          <a:srgbClr val="FFFFFF"/>
        </a:solidFill>
        <a:effectLst/>
      </p:bgPr>
    </p:bg>
    <p:spTree>
      <p:nvGrpSpPr>
        <p:cNvPr id="1" name=""/>
        <p:cNvGrpSpPr/>
        <p:nvPr/>
      </p:nvGrpSpPr>
      <p:grpSpPr>
        <a:xfrm>
          <a:off x="0" y="0"/>
          <a:ext cx="0" cy="0"/>
          <a:chOff x="0" y="0"/>
          <a:chExt cx="0" cy="0"/>
        </a:xfrm>
      </p:grpSpPr>
      <p:sp>
        <p:nvSpPr>
          <p:cNvPr id="277" name="Rectangle 2"/>
          <p:cNvSpPr/>
          <p:nvPr/>
        </p:nvSpPr>
        <p:spPr>
          <a:xfrm>
            <a:off x="0" y="0"/>
            <a:ext cx="3962880" cy="6884280"/>
          </a:xfrm>
          <a:prstGeom prst="rect">
            <a:avLst/>
          </a:prstGeom>
          <a:solidFill>
            <a:srgbClr val="82AE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78"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79"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marL="432000" indent="-324000">
              <a:lnSpc>
                <a:spcPct val="90000"/>
              </a:lnSpc>
              <a:spcBef>
                <a:spcPts val="1417"/>
              </a:spcBef>
              <a:buClr>
                <a:srgbClr val="000000"/>
              </a:buClr>
              <a:buSzPct val="45000"/>
              <a:buFont typeface="Wingdings" charset="2"/>
              <a:buChar char=""/>
            </a:pPr>
            <a:r>
              <a:rPr lang="fr-FR" sz="3000" b="0" u="none" strike="noStrike">
                <a:solidFill>
                  <a:schemeClr val="dk1"/>
                </a:solidFill>
                <a:effectLst/>
                <a:uFillTx/>
                <a:latin typeface="Roboto Bold"/>
              </a:rPr>
              <a:t>Cliquez pour éditer le format du plan de texte</a:t>
            </a:r>
            <a:endParaRPr lang="fr-FR" sz="30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3000" b="0" u="none" strike="noStrike">
                <a:solidFill>
                  <a:schemeClr val="dk2"/>
                </a:solidFill>
                <a:effectLst/>
                <a:uFillTx/>
                <a:latin typeface="Roboto Bold"/>
              </a:rPr>
              <a:t>Second niveau de plan</a:t>
            </a:r>
            <a:endParaRPr lang="fr-FR" sz="30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3000" b="0" u="none" strike="noStrike">
                <a:solidFill>
                  <a:schemeClr val="dk1"/>
                </a:solidFill>
                <a:effectLst/>
                <a:uFillTx/>
                <a:latin typeface="Roboto Bold"/>
              </a:rPr>
              <a:t>Troisième niveau de plan</a:t>
            </a:r>
            <a:endParaRPr lang="fr-FR" sz="30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3000" b="0" u="none" strike="noStrike">
                <a:solidFill>
                  <a:schemeClr val="dk2"/>
                </a:solidFill>
                <a:effectLst/>
                <a:uFillTx/>
                <a:latin typeface="Roboto Bold"/>
              </a:rPr>
              <a:t>Quatrième niveau de plan</a:t>
            </a:r>
            <a:endParaRPr lang="fr-FR" sz="30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3000" b="0" u="none" strike="noStrike">
                <a:solidFill>
                  <a:schemeClr val="dk2"/>
                </a:solidFill>
                <a:effectLst/>
                <a:uFillTx/>
                <a:latin typeface="Roboto Bold"/>
              </a:rPr>
              <a:t>Cinquième niveau de plan</a:t>
            </a:r>
            <a:endParaRPr lang="fr-FR" sz="30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3000" b="0" u="none" strike="noStrike">
                <a:solidFill>
                  <a:schemeClr val="dk2"/>
                </a:solidFill>
                <a:effectLst/>
                <a:uFillTx/>
                <a:latin typeface="Roboto Bold"/>
              </a:rPr>
              <a:t>Sixième niveau de plan</a:t>
            </a:r>
            <a:endParaRPr lang="fr-FR" sz="30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3000" b="0" u="none" strike="noStrike">
                <a:solidFill>
                  <a:schemeClr val="dk2"/>
                </a:solidFill>
                <a:effectLst/>
                <a:uFillTx/>
                <a:latin typeface="Roboto Bold"/>
              </a:rPr>
              <a:t>Septième niveau de plan</a:t>
            </a:r>
            <a:endParaRPr lang="fr-FR" sz="3000" b="0" u="none" strike="noStrike">
              <a:solidFill>
                <a:srgbClr val="000000"/>
              </a:solidFill>
              <a:effectLst/>
              <a:uFillTx/>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2.5_3 Contenu de page">
    <p:bg>
      <p:bgPr>
        <a:solidFill>
          <a:schemeClr val="lt1"/>
        </a:solidFill>
        <a:effectLst/>
      </p:bgPr>
    </p:bg>
    <p:spTree>
      <p:nvGrpSpPr>
        <p:cNvPr id="1" name=""/>
        <p:cNvGrpSpPr/>
        <p:nvPr/>
      </p:nvGrpSpPr>
      <p:grpSpPr>
        <a:xfrm>
          <a:off x="0" y="0"/>
          <a:ext cx="0" cy="0"/>
          <a:chOff x="0" y="0"/>
          <a:chExt cx="0" cy="0"/>
        </a:xfrm>
      </p:grpSpPr>
      <p:sp>
        <p:nvSpPr>
          <p:cNvPr id="280" name="Rectangle : coins arrondis 2"/>
          <p:cNvSpPr/>
          <p:nvPr/>
        </p:nvSpPr>
        <p:spPr>
          <a:xfrm>
            <a:off x="924840" y="822240"/>
            <a:ext cx="1115280" cy="71280"/>
          </a:xfrm>
          <a:prstGeom prst="roundRect">
            <a:avLst>
              <a:gd name="adj" fmla="val 44144"/>
            </a:avLst>
          </a:prstGeom>
          <a:solidFill>
            <a:srgbClr val="E94F1C"/>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81"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82"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283"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284"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285"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286" name="PlaceHolder 6"/>
          <p:cNvSpPr>
            <a:spLocks noGrp="1"/>
          </p:cNvSpPr>
          <p:nvPr>
            <p:ph type="sldNum" idx="46"/>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B681FD4F-54ED-4F05-9555-CD7A39355920}"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287" name="PlaceHolder 7"/>
          <p:cNvSpPr>
            <a:spLocks noGrp="1"/>
          </p:cNvSpPr>
          <p:nvPr>
            <p:ph type="ftr" idx="47"/>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2.5_1 Intercalaire">
    <p:bg>
      <p:bgPr>
        <a:solidFill>
          <a:srgbClr val="FFFFFF"/>
        </a:solidFill>
        <a:effectLst/>
      </p:bgPr>
    </p:bg>
    <p:spTree>
      <p:nvGrpSpPr>
        <p:cNvPr id="1" name=""/>
        <p:cNvGrpSpPr/>
        <p:nvPr/>
      </p:nvGrpSpPr>
      <p:grpSpPr>
        <a:xfrm>
          <a:off x="0" y="0"/>
          <a:ext cx="0" cy="0"/>
          <a:chOff x="0" y="0"/>
          <a:chExt cx="0" cy="0"/>
        </a:xfrm>
      </p:grpSpPr>
      <p:sp>
        <p:nvSpPr>
          <p:cNvPr id="288" name="Rectangle 2"/>
          <p:cNvSpPr/>
          <p:nvPr/>
        </p:nvSpPr>
        <p:spPr>
          <a:xfrm>
            <a:off x="0" y="0"/>
            <a:ext cx="3962880" cy="6884280"/>
          </a:xfrm>
          <a:prstGeom prst="rect">
            <a:avLst/>
          </a:prstGeom>
          <a:solidFill>
            <a:srgbClr val="E3889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89"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90"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2_2.5_2 Intercalaire">
    <p:bg>
      <p:bgPr>
        <a:solidFill>
          <a:srgbClr val="FFFFFF"/>
        </a:solidFill>
        <a:effectLst/>
      </p:bgPr>
    </p:bg>
    <p:spTree>
      <p:nvGrpSpPr>
        <p:cNvPr id="1" name=""/>
        <p:cNvGrpSpPr/>
        <p:nvPr/>
      </p:nvGrpSpPr>
      <p:grpSpPr>
        <a:xfrm>
          <a:off x="0" y="0"/>
          <a:ext cx="0" cy="0"/>
          <a:chOff x="0" y="0"/>
          <a:chExt cx="0" cy="0"/>
        </a:xfrm>
      </p:grpSpPr>
      <p:sp>
        <p:nvSpPr>
          <p:cNvPr id="291"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292"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293"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294"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95"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96" name="Rectangle 4"/>
          <p:cNvSpPr/>
          <p:nvPr/>
        </p:nvSpPr>
        <p:spPr>
          <a:xfrm>
            <a:off x="2295360" y="0"/>
            <a:ext cx="1655280" cy="2771280"/>
          </a:xfrm>
          <a:prstGeom prst="rect">
            <a:avLst/>
          </a:prstGeom>
          <a:solidFill>
            <a:srgbClr val="E3889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297"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E3889A"/>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4_1.3_3">
    <p:bg>
      <p:bgPr>
        <a:solidFill>
          <a:schemeClr val="lt1"/>
        </a:solidFill>
        <a:effectLst/>
      </p:bgPr>
    </p:bg>
    <p:spTree>
      <p:nvGrpSpPr>
        <p:cNvPr id="1" name=""/>
        <p:cNvGrpSpPr/>
        <p:nvPr/>
      </p:nvGrpSpPr>
      <p:grpSpPr>
        <a:xfrm>
          <a:off x="0" y="0"/>
          <a:ext cx="0" cy="0"/>
          <a:chOff x="0" y="0"/>
          <a:chExt cx="0" cy="0"/>
        </a:xfrm>
      </p:grpSpPr>
      <p:sp>
        <p:nvSpPr>
          <p:cNvPr id="298"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299"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00"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01"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02"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03" name="PlaceHolder 6"/>
          <p:cNvSpPr>
            <a:spLocks noGrp="1"/>
          </p:cNvSpPr>
          <p:nvPr>
            <p:ph type="sldNum" idx="48"/>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650F5881-4FC8-40A8-925C-214AB2534C5E}"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304"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E3889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05" name="PlaceHolder 7"/>
          <p:cNvSpPr>
            <a:spLocks noGrp="1"/>
          </p:cNvSpPr>
          <p:nvPr>
            <p:ph type="ftr" idx="49"/>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3_2.5_3 Contenu de page">
    <p:bg>
      <p:bgPr>
        <a:solidFill>
          <a:schemeClr val="lt1"/>
        </a:solidFill>
        <a:effectLst/>
      </p:bgPr>
    </p:bg>
    <p:spTree>
      <p:nvGrpSpPr>
        <p:cNvPr id="1" name=""/>
        <p:cNvGrpSpPr/>
        <p:nvPr/>
      </p:nvGrpSpPr>
      <p:grpSpPr>
        <a:xfrm>
          <a:off x="0" y="0"/>
          <a:ext cx="0" cy="0"/>
          <a:chOff x="0" y="0"/>
          <a:chExt cx="0" cy="0"/>
        </a:xfrm>
      </p:grpSpPr>
      <p:sp>
        <p:nvSpPr>
          <p:cNvPr id="306" name="Rectangle : coins arrondis 2"/>
          <p:cNvSpPr/>
          <p:nvPr/>
        </p:nvSpPr>
        <p:spPr>
          <a:xfrm>
            <a:off x="924840" y="822240"/>
            <a:ext cx="1115280" cy="71280"/>
          </a:xfrm>
          <a:prstGeom prst="roundRect">
            <a:avLst>
              <a:gd name="adj" fmla="val 44144"/>
            </a:avLst>
          </a:prstGeom>
          <a:solidFill>
            <a:srgbClr val="E3889A"/>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07"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08"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09"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10"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311"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312" name="PlaceHolder 6"/>
          <p:cNvSpPr>
            <a:spLocks noGrp="1"/>
          </p:cNvSpPr>
          <p:nvPr>
            <p:ph type="sldNum" idx="50"/>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BD0CDD1D-049C-4F8D-AC7F-D343B85E9865}"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313" name="PlaceHolder 7"/>
          <p:cNvSpPr>
            <a:spLocks noGrp="1"/>
          </p:cNvSpPr>
          <p:nvPr>
            <p:ph type="ftr" idx="51"/>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2.5_1 Intercalaire">
    <p:bg>
      <p:bgPr>
        <a:solidFill>
          <a:srgbClr val="FFFFFF"/>
        </a:solidFill>
        <a:effectLst/>
      </p:bgPr>
    </p:bg>
    <p:spTree>
      <p:nvGrpSpPr>
        <p:cNvPr id="1" name=""/>
        <p:cNvGrpSpPr/>
        <p:nvPr/>
      </p:nvGrpSpPr>
      <p:grpSpPr>
        <a:xfrm>
          <a:off x="0" y="0"/>
          <a:ext cx="0" cy="0"/>
          <a:chOff x="0" y="0"/>
          <a:chExt cx="0" cy="0"/>
        </a:xfrm>
      </p:grpSpPr>
      <p:sp>
        <p:nvSpPr>
          <p:cNvPr id="314" name="Rectangle 2"/>
          <p:cNvSpPr/>
          <p:nvPr/>
        </p:nvSpPr>
        <p:spPr>
          <a:xfrm>
            <a:off x="0" y="0"/>
            <a:ext cx="3962880" cy="6884280"/>
          </a:xfrm>
          <a:prstGeom prst="rect">
            <a:avLst/>
          </a:prstGeom>
          <a:solidFill>
            <a:srgbClr val="F7DBE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15"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16"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2.1 Titre Darsem">
    <p:bg>
      <p:bgPr>
        <a:solidFill>
          <a:srgbClr val="FFFFFF"/>
        </a:solidFill>
        <a:effectLst/>
      </p:bgPr>
    </p:bg>
    <p:spTree>
      <p:nvGrpSpPr>
        <p:cNvPr id="1" name=""/>
        <p:cNvGrpSpPr/>
        <p:nvPr/>
      </p:nvGrpSpPr>
      <p:grpSpPr>
        <a:xfrm>
          <a:off x="0" y="0"/>
          <a:ext cx="0" cy="0"/>
          <a:chOff x="0" y="0"/>
          <a:chExt cx="0" cy="0"/>
        </a:xfrm>
      </p:grpSpPr>
      <p:sp>
        <p:nvSpPr>
          <p:cNvPr id="317" name="PlaceHolder 1"/>
          <p:cNvSpPr>
            <a:spLocks noGrp="1"/>
          </p:cNvSpPr>
          <p:nvPr>
            <p:ph type="title"/>
          </p:nvPr>
        </p:nvSpPr>
        <p:spPr>
          <a:xfrm>
            <a:off x="4608000" y="2084400"/>
            <a:ext cx="7067520" cy="1218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2A2F30"/>
                </a:solidFill>
                <a:effectLst/>
                <a:uFillTx/>
                <a:latin typeface="Roboto Black"/>
                <a:ea typeface="Roboto Black"/>
              </a:rPr>
              <a:t>Titre</a:t>
            </a:r>
            <a:endParaRPr lang="fr-FR" sz="3000" b="0" u="none" strike="noStrike">
              <a:solidFill>
                <a:srgbClr val="000000"/>
              </a:solidFill>
              <a:effectLst/>
              <a:uFillTx/>
              <a:latin typeface="Arial"/>
            </a:endParaRPr>
          </a:p>
        </p:txBody>
      </p:sp>
      <p:sp>
        <p:nvSpPr>
          <p:cNvPr id="318" name="Rectangle : coins arrondis 1"/>
          <p:cNvSpPr/>
          <p:nvPr/>
        </p:nvSpPr>
        <p:spPr>
          <a:xfrm>
            <a:off x="4704840" y="348228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19" name="Rectangle : coins arrondis 2"/>
          <p:cNvSpPr/>
          <p:nvPr/>
        </p:nvSpPr>
        <p:spPr>
          <a:xfrm>
            <a:off x="4608000" y="765360"/>
            <a:ext cx="4723200" cy="359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20" name="PlaceHolder 2"/>
          <p:cNvSpPr>
            <a:spLocks noGrp="1"/>
          </p:cNvSpPr>
          <p:nvPr>
            <p:ph type="body"/>
          </p:nvPr>
        </p:nvSpPr>
        <p:spPr>
          <a:xfrm>
            <a:off x="4626000" y="822960"/>
            <a:ext cx="4629600" cy="4089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chemeClr val="lt2"/>
                </a:solidFill>
                <a:effectLst/>
                <a:uFillTx/>
                <a:latin typeface="Roboto Medium"/>
                <a:ea typeface="Roboto Medium"/>
              </a:rPr>
              <a:t>DEPARTEMENT / POLE</a:t>
            </a:r>
            <a:endParaRPr lang="fr-FR" sz="1400" b="0" u="none" strike="noStrike">
              <a:solidFill>
                <a:srgbClr val="000000"/>
              </a:solidFill>
              <a:effectLst/>
              <a:uFillTx/>
              <a:latin typeface="Arial"/>
            </a:endParaRPr>
          </a:p>
        </p:txBody>
      </p:sp>
      <p:sp>
        <p:nvSpPr>
          <p:cNvPr id="321" name="PlaceHolder 3"/>
          <p:cNvSpPr>
            <a:spLocks noGrp="1"/>
          </p:cNvSpPr>
          <p:nvPr>
            <p:ph type="body"/>
          </p:nvPr>
        </p:nvSpPr>
        <p:spPr>
          <a:xfrm>
            <a:off x="4608000" y="3733200"/>
            <a:ext cx="4723200" cy="3834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rgbClr val="2A2F30"/>
                </a:solidFill>
                <a:effectLst/>
                <a:uFillTx/>
                <a:latin typeface="Roboto"/>
                <a:ea typeface="Roboto"/>
              </a:rPr>
              <a:t>VERSION / DATE</a:t>
            </a:r>
            <a:endParaRPr lang="fr-FR" sz="1400" b="0" u="none" strike="noStrike">
              <a:solidFill>
                <a:srgbClr val="000000"/>
              </a:solidFill>
              <a:effectLst/>
              <a:uFillTx/>
              <a:latin typeface="Arial"/>
            </a:endParaRPr>
          </a:p>
        </p:txBody>
      </p:sp>
      <p:pic>
        <p:nvPicPr>
          <p:cNvPr id="322" name="Image 10" descr="Une image contenant Bleu électrique, bleu, symbole, Graphique&#10;&#10;Description générée automatiquement"/>
          <p:cNvPicPr/>
          <p:nvPr/>
        </p:nvPicPr>
        <p:blipFill>
          <a:blip r:embed="rId2"/>
          <a:stretch/>
        </p:blipFill>
        <p:spPr>
          <a:xfrm>
            <a:off x="0" y="0"/>
            <a:ext cx="3961080" cy="6884280"/>
          </a:xfrm>
          <a:prstGeom prst="rect">
            <a:avLst/>
          </a:prstGeom>
          <a:noFill/>
          <a:ln w="0">
            <a:noFill/>
          </a:ln>
        </p:spPr>
      </p:pic>
      <p:pic>
        <p:nvPicPr>
          <p:cNvPr id="323" name="Image 11"/>
          <p:cNvPicPr/>
          <p:nvPr/>
        </p:nvPicPr>
        <p:blipFill>
          <a:blip r:embed="rId3"/>
          <a:stretch/>
        </p:blipFill>
        <p:spPr>
          <a:xfrm>
            <a:off x="10044000" y="6075360"/>
            <a:ext cx="1631160" cy="466200"/>
          </a:xfrm>
          <a:prstGeom prst="rect">
            <a:avLst/>
          </a:prstGeom>
          <a:noFill/>
          <a:ln w="0">
            <a:noFill/>
          </a:ln>
        </p:spPr>
      </p:pic>
      <p:pic>
        <p:nvPicPr>
          <p:cNvPr id="324" name="Image 12" descr="Une image contenant texte, Police, capture d’écran, affiche&#10;&#10;Description générée automatiquement"/>
          <p:cNvPicPr/>
          <p:nvPr/>
        </p:nvPicPr>
        <p:blipFill>
          <a:blip r:embed="rId4"/>
          <a:stretch/>
        </p:blipFill>
        <p:spPr>
          <a:xfrm>
            <a:off x="348840" y="5670360"/>
            <a:ext cx="621000" cy="870840"/>
          </a:xfrm>
          <a:prstGeom prst="rect">
            <a:avLst/>
          </a:prstGeom>
          <a:noFill/>
          <a:ln w="0">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1_2.5_2 Intercalaire">
    <p:bg>
      <p:bgPr>
        <a:solidFill>
          <a:srgbClr val="FFFFFF"/>
        </a:solidFill>
        <a:effectLst/>
      </p:bgPr>
    </p:bg>
    <p:spTree>
      <p:nvGrpSpPr>
        <p:cNvPr id="1" name=""/>
        <p:cNvGrpSpPr/>
        <p:nvPr/>
      </p:nvGrpSpPr>
      <p:grpSpPr>
        <a:xfrm>
          <a:off x="0" y="0"/>
          <a:ext cx="0" cy="0"/>
          <a:chOff x="0" y="0"/>
          <a:chExt cx="0" cy="0"/>
        </a:xfrm>
      </p:grpSpPr>
      <p:sp>
        <p:nvSpPr>
          <p:cNvPr id="325"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326"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327"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28"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29" name="Rectangle 4"/>
          <p:cNvSpPr/>
          <p:nvPr/>
        </p:nvSpPr>
        <p:spPr>
          <a:xfrm>
            <a:off x="2295360" y="0"/>
            <a:ext cx="1655280" cy="2771280"/>
          </a:xfrm>
          <a:prstGeom prst="rect">
            <a:avLst/>
          </a:prstGeom>
          <a:solidFill>
            <a:srgbClr val="F7DBE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30"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chemeClr val="accent5">
              <a:lumMod val="60000"/>
              <a:lumOff val="40000"/>
              <a:alpha val="30000"/>
            </a:scheme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31" name="PlaceHolder 1"/>
          <p:cNvSpPr>
            <a:spLocks noGrp="1"/>
          </p:cNvSpPr>
          <p:nvPr>
            <p:ph type="title"/>
          </p:nvPr>
        </p:nvSpPr>
        <p:spPr>
          <a:xfrm>
            <a:off x="4608000" y="2972520"/>
            <a:ext cx="7067520" cy="95688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fr-FR" sz="3000" b="0" u="none" strike="noStrike">
                <a:solidFill>
                  <a:schemeClr val="dk1"/>
                </a:solidFill>
                <a:effectLst/>
                <a:uFillTx/>
                <a:latin typeface="Roboto Black"/>
                <a:ea typeface="Roboto Black"/>
              </a:rPr>
              <a:t>Modifiez le style du titre</a:t>
            </a:r>
            <a:endParaRPr lang="fr-FR" sz="3000" b="0" u="none" strike="noStrike">
              <a:solidFill>
                <a:srgbClr val="000000"/>
              </a:solidFill>
              <a:effectLst/>
              <a:uFillTx/>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5_1.3_3">
    <p:bg>
      <p:bgPr>
        <a:solidFill>
          <a:schemeClr val="lt1"/>
        </a:solidFill>
        <a:effectLst/>
      </p:bgPr>
    </p:bg>
    <p:spTree>
      <p:nvGrpSpPr>
        <p:cNvPr id="1" name=""/>
        <p:cNvGrpSpPr/>
        <p:nvPr/>
      </p:nvGrpSpPr>
      <p:grpSpPr>
        <a:xfrm>
          <a:off x="0" y="0"/>
          <a:ext cx="0" cy="0"/>
          <a:chOff x="0" y="0"/>
          <a:chExt cx="0" cy="0"/>
        </a:xfrm>
      </p:grpSpPr>
      <p:sp>
        <p:nvSpPr>
          <p:cNvPr id="332"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33"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34"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35"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36"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37" name="PlaceHolder 6"/>
          <p:cNvSpPr>
            <a:spLocks noGrp="1"/>
          </p:cNvSpPr>
          <p:nvPr>
            <p:ph type="sldNum" idx="52"/>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D59BF5D9-7A68-4F2C-9B0A-E0F00F973673}"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338"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7DBE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39" name="PlaceHolder 7"/>
          <p:cNvSpPr>
            <a:spLocks noGrp="1"/>
          </p:cNvSpPr>
          <p:nvPr>
            <p:ph type="ftr" idx="53"/>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1_2.5_3 Contenu de page">
    <p:bg>
      <p:bgPr>
        <a:solidFill>
          <a:schemeClr val="lt1"/>
        </a:solidFill>
        <a:effectLst/>
      </p:bgPr>
    </p:bg>
    <p:spTree>
      <p:nvGrpSpPr>
        <p:cNvPr id="1" name=""/>
        <p:cNvGrpSpPr/>
        <p:nvPr/>
      </p:nvGrpSpPr>
      <p:grpSpPr>
        <a:xfrm>
          <a:off x="0" y="0"/>
          <a:ext cx="0" cy="0"/>
          <a:chOff x="0" y="0"/>
          <a:chExt cx="0" cy="0"/>
        </a:xfrm>
      </p:grpSpPr>
      <p:sp>
        <p:nvSpPr>
          <p:cNvPr id="340" name="Rectangle : coins arrondis 2"/>
          <p:cNvSpPr/>
          <p:nvPr/>
        </p:nvSpPr>
        <p:spPr>
          <a:xfrm>
            <a:off x="924840" y="822240"/>
            <a:ext cx="1115280" cy="71280"/>
          </a:xfrm>
          <a:prstGeom prst="roundRect">
            <a:avLst>
              <a:gd name="adj" fmla="val 44144"/>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41"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42"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43"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44"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345"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346" name="PlaceHolder 6"/>
          <p:cNvSpPr>
            <a:spLocks noGrp="1"/>
          </p:cNvSpPr>
          <p:nvPr>
            <p:ph type="sldNum" idx="54"/>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C9CF490D-B374-4034-9D11-36068E547BD5}"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347" name="PlaceHolder 7"/>
          <p:cNvSpPr>
            <a:spLocks noGrp="1"/>
          </p:cNvSpPr>
          <p:nvPr>
            <p:ph type="ftr" idx="55"/>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_2.5_1 Intercalaire">
    <p:bg>
      <p:bgPr>
        <a:solidFill>
          <a:srgbClr val="FFFFFF"/>
        </a:solidFill>
        <a:effectLst/>
      </p:bgPr>
    </p:bg>
    <p:spTree>
      <p:nvGrpSpPr>
        <p:cNvPr id="1" name=""/>
        <p:cNvGrpSpPr/>
        <p:nvPr/>
      </p:nvGrpSpPr>
      <p:grpSpPr>
        <a:xfrm>
          <a:off x="0" y="0"/>
          <a:ext cx="0" cy="0"/>
          <a:chOff x="0" y="0"/>
          <a:chExt cx="0" cy="0"/>
        </a:xfrm>
      </p:grpSpPr>
      <p:sp>
        <p:nvSpPr>
          <p:cNvPr id="348" name="Rectangle 2"/>
          <p:cNvSpPr/>
          <p:nvPr/>
        </p:nvSpPr>
        <p:spPr>
          <a:xfrm>
            <a:off x="0" y="0"/>
            <a:ext cx="3962880" cy="6884280"/>
          </a:xfrm>
          <a:prstGeom prst="rect">
            <a:avLst/>
          </a:prstGeom>
          <a:solidFill>
            <a:srgbClr val="7030A0">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49"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50"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2.2_2 Intercalaire">
    <p:bg>
      <p:bgPr>
        <a:solidFill>
          <a:srgbClr val="FFFFFF"/>
        </a:solidFill>
        <a:effectLst/>
      </p:bgPr>
    </p:bg>
    <p:spTree>
      <p:nvGrpSpPr>
        <p:cNvPr id="1" name=""/>
        <p:cNvGrpSpPr/>
        <p:nvPr/>
      </p:nvGrpSpPr>
      <p:grpSpPr>
        <a:xfrm>
          <a:off x="0" y="0"/>
          <a:ext cx="0" cy="0"/>
          <a:chOff x="0" y="0"/>
          <a:chExt cx="0" cy="0"/>
        </a:xfrm>
      </p:grpSpPr>
      <p:sp>
        <p:nvSpPr>
          <p:cNvPr id="351"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352"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353"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354"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55"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56" name="Rectangle 4"/>
          <p:cNvSpPr/>
          <p:nvPr/>
        </p:nvSpPr>
        <p:spPr>
          <a:xfrm>
            <a:off x="2295360" y="0"/>
            <a:ext cx="1655280" cy="2771280"/>
          </a:xfrm>
          <a:prstGeom prst="rect">
            <a:avLst/>
          </a:prstGeom>
          <a:solidFill>
            <a:srgbClr val="D9E7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57"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82AEFF">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3_2.5_2 Intercalaire">
    <p:bg>
      <p:bgPr>
        <a:solidFill>
          <a:srgbClr val="FFFFFF"/>
        </a:solidFill>
        <a:effectLst/>
      </p:bgPr>
    </p:bg>
    <p:spTree>
      <p:nvGrpSpPr>
        <p:cNvPr id="1" name=""/>
        <p:cNvGrpSpPr/>
        <p:nvPr/>
      </p:nvGrpSpPr>
      <p:grpSpPr>
        <a:xfrm>
          <a:off x="0" y="0"/>
          <a:ext cx="0" cy="0"/>
          <a:chOff x="0" y="0"/>
          <a:chExt cx="0" cy="0"/>
        </a:xfrm>
      </p:grpSpPr>
      <p:sp>
        <p:nvSpPr>
          <p:cNvPr id="358"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359"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360"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361"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62"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63" name="Rectangle 4"/>
          <p:cNvSpPr/>
          <p:nvPr/>
        </p:nvSpPr>
        <p:spPr>
          <a:xfrm>
            <a:off x="2295360" y="0"/>
            <a:ext cx="1655280" cy="2771280"/>
          </a:xfrm>
          <a:prstGeom prst="rect">
            <a:avLst/>
          </a:prstGeom>
          <a:solidFill>
            <a:srgbClr val="7030A0">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64"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7030A0">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6_1.3_3">
    <p:bg>
      <p:bgPr>
        <a:solidFill>
          <a:schemeClr val="lt1"/>
        </a:solidFill>
        <a:effectLst/>
      </p:bgPr>
    </p:bg>
    <p:spTree>
      <p:nvGrpSpPr>
        <p:cNvPr id="1" name=""/>
        <p:cNvGrpSpPr/>
        <p:nvPr/>
      </p:nvGrpSpPr>
      <p:grpSpPr>
        <a:xfrm>
          <a:off x="0" y="0"/>
          <a:ext cx="0" cy="0"/>
          <a:chOff x="0" y="0"/>
          <a:chExt cx="0" cy="0"/>
        </a:xfrm>
      </p:grpSpPr>
      <p:sp>
        <p:nvSpPr>
          <p:cNvPr id="365"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66"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67"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68"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69"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70" name="PlaceHolder 6"/>
          <p:cNvSpPr>
            <a:spLocks noGrp="1"/>
          </p:cNvSpPr>
          <p:nvPr>
            <p:ph type="sldNum" idx="56"/>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534C2055-953B-408D-A594-BDD7662F0386}"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371"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7030A0">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72" name="PlaceHolder 7"/>
          <p:cNvSpPr>
            <a:spLocks noGrp="1"/>
          </p:cNvSpPr>
          <p:nvPr>
            <p:ph type="ftr" idx="57"/>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2_2.5_3 Contenu de page">
    <p:bg>
      <p:bgPr>
        <a:solidFill>
          <a:schemeClr val="lt1"/>
        </a:solidFill>
        <a:effectLst/>
      </p:bgPr>
    </p:bg>
    <p:spTree>
      <p:nvGrpSpPr>
        <p:cNvPr id="1" name=""/>
        <p:cNvGrpSpPr/>
        <p:nvPr/>
      </p:nvGrpSpPr>
      <p:grpSpPr>
        <a:xfrm>
          <a:off x="0" y="0"/>
          <a:ext cx="0" cy="0"/>
          <a:chOff x="0" y="0"/>
          <a:chExt cx="0" cy="0"/>
        </a:xfrm>
      </p:grpSpPr>
      <p:sp>
        <p:nvSpPr>
          <p:cNvPr id="373" name="Rectangle : coins arrondis 2"/>
          <p:cNvSpPr/>
          <p:nvPr/>
        </p:nvSpPr>
        <p:spPr>
          <a:xfrm>
            <a:off x="924840" y="822240"/>
            <a:ext cx="1115280" cy="71280"/>
          </a:xfrm>
          <a:prstGeom prst="roundRect">
            <a:avLst>
              <a:gd name="adj" fmla="val 44144"/>
            </a:avLst>
          </a:prstGeom>
          <a:solidFill>
            <a:srgbClr val="7030A0"/>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74"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75"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76"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77"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378"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379" name="PlaceHolder 6"/>
          <p:cNvSpPr>
            <a:spLocks noGrp="1"/>
          </p:cNvSpPr>
          <p:nvPr>
            <p:ph type="sldNum" idx="58"/>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D7354347-4703-4C2A-8CF1-1AFF6861DE9D}"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380" name="PlaceHolder 7"/>
          <p:cNvSpPr>
            <a:spLocks noGrp="1"/>
          </p:cNvSpPr>
          <p:nvPr>
            <p:ph type="ftr" idx="59"/>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2.6_1Intercalaire">
    <p:bg>
      <p:bgPr>
        <a:solidFill>
          <a:srgbClr val="FFFFFF"/>
        </a:solidFill>
        <a:effectLst/>
      </p:bgPr>
    </p:bg>
    <p:spTree>
      <p:nvGrpSpPr>
        <p:cNvPr id="1" name=""/>
        <p:cNvGrpSpPr/>
        <p:nvPr/>
      </p:nvGrpSpPr>
      <p:grpSpPr>
        <a:xfrm>
          <a:off x="0" y="0"/>
          <a:ext cx="0" cy="0"/>
          <a:chOff x="0" y="0"/>
          <a:chExt cx="0" cy="0"/>
        </a:xfrm>
      </p:grpSpPr>
      <p:sp>
        <p:nvSpPr>
          <p:cNvPr id="381" name="Rectangle 2"/>
          <p:cNvSpPr/>
          <p:nvPr/>
        </p:nvSpPr>
        <p:spPr>
          <a:xfrm>
            <a:off x="0" y="0"/>
            <a:ext cx="3962880" cy="6884280"/>
          </a:xfrm>
          <a:prstGeom prst="rect">
            <a:avLst/>
          </a:prstGeom>
          <a:solidFill>
            <a:srgbClr val="E7AD23"/>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82"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83"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2.6_2 Intercalaire">
    <p:bg>
      <p:bgPr>
        <a:solidFill>
          <a:srgbClr val="FFFFFF"/>
        </a:solidFill>
        <a:effectLst/>
      </p:bgPr>
    </p:bg>
    <p:spTree>
      <p:nvGrpSpPr>
        <p:cNvPr id="1" name=""/>
        <p:cNvGrpSpPr/>
        <p:nvPr/>
      </p:nvGrpSpPr>
      <p:grpSpPr>
        <a:xfrm>
          <a:off x="0" y="0"/>
          <a:ext cx="0" cy="0"/>
          <a:chOff x="0" y="0"/>
          <a:chExt cx="0" cy="0"/>
        </a:xfrm>
      </p:grpSpPr>
      <p:sp>
        <p:nvSpPr>
          <p:cNvPr id="384"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385"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386"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387"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88"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89" name="Rectangle 4"/>
          <p:cNvSpPr/>
          <p:nvPr/>
        </p:nvSpPr>
        <p:spPr>
          <a:xfrm>
            <a:off x="2295360" y="0"/>
            <a:ext cx="1655280" cy="2771280"/>
          </a:xfrm>
          <a:prstGeom prst="rect">
            <a:avLst/>
          </a:prstGeom>
          <a:solidFill>
            <a:srgbClr val="E7AD23">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390"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E7AD23">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2.3_2 Intercalaire">
    <p:bg>
      <p:bgPr>
        <a:solidFill>
          <a:srgbClr val="FFFFFF"/>
        </a:solidFill>
        <a:effectLst/>
      </p:bgPr>
    </p:bg>
    <p:spTree>
      <p:nvGrpSpPr>
        <p:cNvPr id="1" name=""/>
        <p:cNvGrpSpPr/>
        <p:nvPr/>
      </p:nvGrpSpPr>
      <p:grpSpPr>
        <a:xfrm>
          <a:off x="0" y="0"/>
          <a:ext cx="0" cy="0"/>
          <a:chOff x="0" y="0"/>
          <a:chExt cx="0" cy="0"/>
        </a:xfrm>
      </p:grpSpPr>
      <p:sp>
        <p:nvSpPr>
          <p:cNvPr id="391"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392"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393"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7_1.3_3">
    <p:bg>
      <p:bgPr>
        <a:solidFill>
          <a:schemeClr val="lt1"/>
        </a:solidFill>
        <a:effectLst/>
      </p:bgPr>
    </p:bg>
    <p:spTree>
      <p:nvGrpSpPr>
        <p:cNvPr id="1" name=""/>
        <p:cNvGrpSpPr/>
        <p:nvPr/>
      </p:nvGrpSpPr>
      <p:grpSpPr>
        <a:xfrm>
          <a:off x="0" y="0"/>
          <a:ext cx="0" cy="0"/>
          <a:chOff x="0" y="0"/>
          <a:chExt cx="0" cy="0"/>
        </a:xfrm>
      </p:grpSpPr>
      <p:sp>
        <p:nvSpPr>
          <p:cNvPr id="394"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395"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396"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397"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98"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399" name="PlaceHolder 6"/>
          <p:cNvSpPr>
            <a:spLocks noGrp="1"/>
          </p:cNvSpPr>
          <p:nvPr>
            <p:ph type="sldNum" idx="60"/>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BA3D27F9-3F24-44BF-AC4E-7A0C61395391}"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00"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E7AD23">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01" name="PlaceHolder 7"/>
          <p:cNvSpPr>
            <a:spLocks noGrp="1"/>
          </p:cNvSpPr>
          <p:nvPr>
            <p:ph type="ftr" idx="61"/>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2.6_3 Contenu de page">
    <p:bg>
      <p:bgPr>
        <a:solidFill>
          <a:schemeClr val="lt1"/>
        </a:solidFill>
        <a:effectLst/>
      </p:bgPr>
    </p:bg>
    <p:spTree>
      <p:nvGrpSpPr>
        <p:cNvPr id="1" name=""/>
        <p:cNvGrpSpPr/>
        <p:nvPr/>
      </p:nvGrpSpPr>
      <p:grpSpPr>
        <a:xfrm>
          <a:off x="0" y="0"/>
          <a:ext cx="0" cy="0"/>
          <a:chOff x="0" y="0"/>
          <a:chExt cx="0" cy="0"/>
        </a:xfrm>
      </p:grpSpPr>
      <p:sp>
        <p:nvSpPr>
          <p:cNvPr id="402" name="Rectangle : coins arrondis 2"/>
          <p:cNvSpPr/>
          <p:nvPr/>
        </p:nvSpPr>
        <p:spPr>
          <a:xfrm>
            <a:off x="924840" y="822240"/>
            <a:ext cx="1115280" cy="71280"/>
          </a:xfrm>
          <a:prstGeom prst="roundRect">
            <a:avLst>
              <a:gd name="adj" fmla="val 44144"/>
            </a:avLst>
          </a:prstGeom>
          <a:solidFill>
            <a:srgbClr val="E7AD23"/>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03"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04"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05"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06"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07"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08" name="PlaceHolder 6"/>
          <p:cNvSpPr>
            <a:spLocks noGrp="1"/>
          </p:cNvSpPr>
          <p:nvPr>
            <p:ph type="sldNum" idx="62"/>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864CEA03-DCDE-4E13-9580-3E7D83617AC5}"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09" name="PlaceHolder 7"/>
          <p:cNvSpPr>
            <a:spLocks noGrp="1"/>
          </p:cNvSpPr>
          <p:nvPr>
            <p:ph type="ftr" idx="63"/>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2.7_1 Intercalaire">
    <p:bg>
      <p:bgPr>
        <a:solidFill>
          <a:srgbClr val="FFFFFF"/>
        </a:solidFill>
        <a:effectLst/>
      </p:bgPr>
    </p:bg>
    <p:spTree>
      <p:nvGrpSpPr>
        <p:cNvPr id="1" name=""/>
        <p:cNvGrpSpPr/>
        <p:nvPr/>
      </p:nvGrpSpPr>
      <p:grpSpPr>
        <a:xfrm>
          <a:off x="0" y="0"/>
          <a:ext cx="0" cy="0"/>
          <a:chOff x="0" y="0"/>
          <a:chExt cx="0" cy="0"/>
        </a:xfrm>
      </p:grpSpPr>
      <p:sp>
        <p:nvSpPr>
          <p:cNvPr id="410" name="Rectangle 2"/>
          <p:cNvSpPr/>
          <p:nvPr/>
        </p:nvSpPr>
        <p:spPr>
          <a:xfrm>
            <a:off x="0" y="0"/>
            <a:ext cx="3962880" cy="6884280"/>
          </a:xfrm>
          <a:prstGeom prst="rect">
            <a:avLst/>
          </a:prstGeom>
          <a:solidFill>
            <a:srgbClr val="FFE782">
              <a:alpha val="8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11"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12"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Standard">
    <p:bg>
      <p:bgPr>
        <a:solidFill>
          <a:srgbClr val="FFFFFF"/>
        </a:solidFill>
        <a:effectLst/>
      </p:bgPr>
    </p:bg>
    <p:spTree>
      <p:nvGrpSpPr>
        <p:cNvPr id="1" name=""/>
        <p:cNvGrpSpPr/>
        <p:nvPr/>
      </p:nvGrpSpPr>
      <p:grpSpPr>
        <a:xfrm>
          <a:off x="0" y="0"/>
          <a:ext cx="0" cy="0"/>
          <a:chOff x="0" y="0"/>
          <a:chExt cx="0" cy="0"/>
        </a:xfrm>
      </p:grpSpPr>
      <p:sp>
        <p:nvSpPr>
          <p:cNvPr id="413"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414"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415"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416"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17"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18" name="Rectangle 4"/>
          <p:cNvSpPr/>
          <p:nvPr/>
        </p:nvSpPr>
        <p:spPr>
          <a:xfrm>
            <a:off x="2295360" y="0"/>
            <a:ext cx="1655280" cy="2771280"/>
          </a:xfrm>
          <a:prstGeom prst="rect">
            <a:avLst/>
          </a:prstGeom>
          <a:solidFill>
            <a:srgbClr val="FFE782">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19"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E782">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8_1.3_3">
    <p:bg>
      <p:bgPr>
        <a:solidFill>
          <a:schemeClr val="lt1"/>
        </a:solidFill>
        <a:effectLst/>
      </p:bgPr>
    </p:bg>
    <p:spTree>
      <p:nvGrpSpPr>
        <p:cNvPr id="1" name=""/>
        <p:cNvGrpSpPr/>
        <p:nvPr/>
      </p:nvGrpSpPr>
      <p:grpSpPr>
        <a:xfrm>
          <a:off x="0" y="0"/>
          <a:ext cx="0" cy="0"/>
          <a:chOff x="0" y="0"/>
          <a:chExt cx="0" cy="0"/>
        </a:xfrm>
      </p:grpSpPr>
      <p:sp>
        <p:nvSpPr>
          <p:cNvPr id="420"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21"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22"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23"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24"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25" name="PlaceHolder 6"/>
          <p:cNvSpPr>
            <a:spLocks noGrp="1"/>
          </p:cNvSpPr>
          <p:nvPr>
            <p:ph type="sldNum" idx="64"/>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E31E0214-C41D-47E4-85DE-130C259B7F24}"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26"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FE782">
              <a:alpha val="3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27" name="PlaceHolder 7"/>
          <p:cNvSpPr>
            <a:spLocks noGrp="1"/>
          </p:cNvSpPr>
          <p:nvPr>
            <p:ph type="ftr" idx="65"/>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Standard 1">
    <p:bg>
      <p:bgPr>
        <a:solidFill>
          <a:schemeClr val="lt1"/>
        </a:solidFill>
        <a:effectLst/>
      </p:bgPr>
    </p:bg>
    <p:spTree>
      <p:nvGrpSpPr>
        <p:cNvPr id="1" name=""/>
        <p:cNvGrpSpPr/>
        <p:nvPr/>
      </p:nvGrpSpPr>
      <p:grpSpPr>
        <a:xfrm>
          <a:off x="0" y="0"/>
          <a:ext cx="0" cy="0"/>
          <a:chOff x="0" y="0"/>
          <a:chExt cx="0" cy="0"/>
        </a:xfrm>
      </p:grpSpPr>
      <p:sp>
        <p:nvSpPr>
          <p:cNvPr id="428"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29"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30"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31"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32"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33" name="PlaceHolder 6"/>
          <p:cNvSpPr>
            <a:spLocks noGrp="1"/>
          </p:cNvSpPr>
          <p:nvPr>
            <p:ph type="sldNum" idx="66"/>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5C77A6D1-1E5F-40E3-AC9D-0D4B4C8B8DA8}"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34"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82AEFF">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35" name="PlaceHolder 7"/>
          <p:cNvSpPr>
            <a:spLocks noGrp="1"/>
          </p:cNvSpPr>
          <p:nvPr>
            <p:ph type="ftr" idx="67"/>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2.7_3 Contenu de page">
    <p:bg>
      <p:bgPr>
        <a:solidFill>
          <a:schemeClr val="lt1"/>
        </a:solidFill>
        <a:effectLst/>
      </p:bgPr>
    </p:bg>
    <p:spTree>
      <p:nvGrpSpPr>
        <p:cNvPr id="1" name=""/>
        <p:cNvGrpSpPr/>
        <p:nvPr/>
      </p:nvGrpSpPr>
      <p:grpSpPr>
        <a:xfrm>
          <a:off x="0" y="0"/>
          <a:ext cx="0" cy="0"/>
          <a:chOff x="0" y="0"/>
          <a:chExt cx="0" cy="0"/>
        </a:xfrm>
      </p:grpSpPr>
      <p:sp>
        <p:nvSpPr>
          <p:cNvPr id="436" name="Rectangle : coins arrondis 2"/>
          <p:cNvSpPr/>
          <p:nvPr/>
        </p:nvSpPr>
        <p:spPr>
          <a:xfrm>
            <a:off x="924840" y="822240"/>
            <a:ext cx="1115280" cy="71280"/>
          </a:xfrm>
          <a:prstGeom prst="roundRect">
            <a:avLst>
              <a:gd name="adj" fmla="val 44144"/>
            </a:avLst>
          </a:prstGeom>
          <a:solidFill>
            <a:srgbClr val="FFE782"/>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37"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38"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39"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40"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41"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42" name="PlaceHolder 6"/>
          <p:cNvSpPr>
            <a:spLocks noGrp="1"/>
          </p:cNvSpPr>
          <p:nvPr>
            <p:ph type="sldNum" idx="68"/>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1BD89279-B791-4551-84CA-CCB4F343759C}"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43" name="PlaceHolder 7"/>
          <p:cNvSpPr>
            <a:spLocks noGrp="1"/>
          </p:cNvSpPr>
          <p:nvPr>
            <p:ph type="ftr" idx="69"/>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2.8_1 Intercalaire">
    <p:bg>
      <p:bgPr>
        <a:solidFill>
          <a:srgbClr val="FFFFFF"/>
        </a:solidFill>
        <a:effectLst/>
      </p:bgPr>
    </p:bg>
    <p:spTree>
      <p:nvGrpSpPr>
        <p:cNvPr id="1" name=""/>
        <p:cNvGrpSpPr/>
        <p:nvPr/>
      </p:nvGrpSpPr>
      <p:grpSpPr>
        <a:xfrm>
          <a:off x="0" y="0"/>
          <a:ext cx="0" cy="0"/>
          <a:chOff x="0" y="0"/>
          <a:chExt cx="0" cy="0"/>
        </a:xfrm>
      </p:grpSpPr>
      <p:sp>
        <p:nvSpPr>
          <p:cNvPr id="444" name="Rectangle 2"/>
          <p:cNvSpPr/>
          <p:nvPr/>
        </p:nvSpPr>
        <p:spPr>
          <a:xfrm>
            <a:off x="0" y="0"/>
            <a:ext cx="3962880" cy="6884280"/>
          </a:xfrm>
          <a:prstGeom prst="rect">
            <a:avLst/>
          </a:prstGeom>
          <a:solidFill>
            <a:srgbClr val="FFC78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45"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46"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2.8_2 Intercalaire">
    <p:bg>
      <p:bgPr>
        <a:solidFill>
          <a:srgbClr val="FFFFFF"/>
        </a:solidFill>
        <a:effectLst/>
      </p:bgPr>
    </p:bg>
    <p:spTree>
      <p:nvGrpSpPr>
        <p:cNvPr id="1" name=""/>
        <p:cNvGrpSpPr/>
        <p:nvPr/>
      </p:nvGrpSpPr>
      <p:grpSpPr>
        <a:xfrm>
          <a:off x="0" y="0"/>
          <a:ext cx="0" cy="0"/>
          <a:chOff x="0" y="0"/>
          <a:chExt cx="0" cy="0"/>
        </a:xfrm>
      </p:grpSpPr>
      <p:sp>
        <p:nvSpPr>
          <p:cNvPr id="447"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448"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449"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450"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51"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52" name="Rectangle 4"/>
          <p:cNvSpPr/>
          <p:nvPr/>
        </p:nvSpPr>
        <p:spPr>
          <a:xfrm>
            <a:off x="2295360" y="0"/>
            <a:ext cx="1655280" cy="2771280"/>
          </a:xfrm>
          <a:prstGeom prst="rect">
            <a:avLst/>
          </a:prstGeom>
          <a:solidFill>
            <a:srgbClr val="FFEED9"/>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53"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C782">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9_1.3_3">
    <p:bg>
      <p:bgPr>
        <a:solidFill>
          <a:schemeClr val="lt1"/>
        </a:solidFill>
        <a:effectLst/>
      </p:bgPr>
    </p:bg>
    <p:spTree>
      <p:nvGrpSpPr>
        <p:cNvPr id="1" name=""/>
        <p:cNvGrpSpPr/>
        <p:nvPr/>
      </p:nvGrpSpPr>
      <p:grpSpPr>
        <a:xfrm>
          <a:off x="0" y="0"/>
          <a:ext cx="0" cy="0"/>
          <a:chOff x="0" y="0"/>
          <a:chExt cx="0" cy="0"/>
        </a:xfrm>
      </p:grpSpPr>
      <p:sp>
        <p:nvSpPr>
          <p:cNvPr id="454"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55"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56"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57"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58"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59" name="PlaceHolder 6"/>
          <p:cNvSpPr>
            <a:spLocks noGrp="1"/>
          </p:cNvSpPr>
          <p:nvPr>
            <p:ph type="sldNum" idx="70"/>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9F653F20-E308-45FE-AEFB-D7DA407C7481}"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60"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FFEED9"/>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61" name="PlaceHolder 7"/>
          <p:cNvSpPr>
            <a:spLocks noGrp="1"/>
          </p:cNvSpPr>
          <p:nvPr>
            <p:ph type="ftr" idx="71"/>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1_1.3_3">
    <p:bg>
      <p:bgPr>
        <a:solidFill>
          <a:schemeClr val="lt1"/>
        </a:solidFill>
        <a:effectLst/>
      </p:bgPr>
    </p:bg>
    <p:spTree>
      <p:nvGrpSpPr>
        <p:cNvPr id="1" name=""/>
        <p:cNvGrpSpPr/>
        <p:nvPr/>
      </p:nvGrpSpPr>
      <p:grpSpPr>
        <a:xfrm>
          <a:off x="0" y="0"/>
          <a:ext cx="0" cy="0"/>
          <a:chOff x="0" y="0"/>
          <a:chExt cx="0" cy="0"/>
        </a:xfrm>
      </p:grpSpPr>
      <p:sp>
        <p:nvSpPr>
          <p:cNvPr id="462"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63"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64"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65"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66"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467" name="PlaceHolder 6"/>
          <p:cNvSpPr>
            <a:spLocks noGrp="1"/>
          </p:cNvSpPr>
          <p:nvPr>
            <p:ph type="sldNum" idx="72"/>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E2CAA460-1FCF-4104-BBE0-7827C6567B98}"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68"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DBE3F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69" name="PlaceHolder 7"/>
          <p:cNvSpPr>
            <a:spLocks noGrp="1"/>
          </p:cNvSpPr>
          <p:nvPr>
            <p:ph type="ftr" idx="73"/>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Standard 2">
    <p:bg>
      <p:bgPr>
        <a:solidFill>
          <a:schemeClr val="lt1"/>
        </a:solidFill>
        <a:effectLst/>
      </p:bgPr>
    </p:bg>
    <p:spTree>
      <p:nvGrpSpPr>
        <p:cNvPr id="1" name=""/>
        <p:cNvGrpSpPr/>
        <p:nvPr/>
      </p:nvGrpSpPr>
      <p:grpSpPr>
        <a:xfrm>
          <a:off x="0" y="0"/>
          <a:ext cx="0" cy="0"/>
          <a:chOff x="0" y="0"/>
          <a:chExt cx="0" cy="0"/>
        </a:xfrm>
      </p:grpSpPr>
      <p:sp>
        <p:nvSpPr>
          <p:cNvPr id="470" name="Rectangle : coins arrondis 2"/>
          <p:cNvSpPr/>
          <p:nvPr/>
        </p:nvSpPr>
        <p:spPr>
          <a:xfrm>
            <a:off x="924840" y="822240"/>
            <a:ext cx="1115280" cy="71280"/>
          </a:xfrm>
          <a:prstGeom prst="roundRect">
            <a:avLst>
              <a:gd name="adj" fmla="val 44144"/>
            </a:avLst>
          </a:prstGeom>
          <a:solidFill>
            <a:srgbClr val="FFC782"/>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71"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72"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73"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74"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75"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76" name="PlaceHolder 6"/>
          <p:cNvSpPr>
            <a:spLocks noGrp="1"/>
          </p:cNvSpPr>
          <p:nvPr>
            <p:ph type="sldNum" idx="74"/>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2757D24B-508B-49C8-A78C-8802955D0ADB}"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77" name="PlaceHolder 7"/>
          <p:cNvSpPr>
            <a:spLocks noGrp="1"/>
          </p:cNvSpPr>
          <p:nvPr>
            <p:ph type="ftr" idx="75"/>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2.9 Contenu de page">
    <p:bg>
      <p:bgPr>
        <a:solidFill>
          <a:srgbClr val="FFFFFF"/>
        </a:solidFill>
        <a:effectLst/>
      </p:bgPr>
    </p:bg>
    <p:spTree>
      <p:nvGrpSpPr>
        <p:cNvPr id="1" name=""/>
        <p:cNvGrpSpPr/>
        <p:nvPr/>
      </p:nvGrpSpPr>
      <p:grpSpPr>
        <a:xfrm>
          <a:off x="0" y="0"/>
          <a:ext cx="0" cy="0"/>
          <a:chOff x="0" y="0"/>
          <a:chExt cx="0" cy="0"/>
        </a:xfrm>
      </p:grpSpPr>
      <p:sp>
        <p:nvSpPr>
          <p:cNvPr id="478" name="Rectangle 2"/>
          <p:cNvSpPr/>
          <p:nvPr/>
        </p:nvSpPr>
        <p:spPr>
          <a:xfrm>
            <a:off x="0" y="0"/>
            <a:ext cx="3962880" cy="6886080"/>
          </a:xfrm>
          <a:prstGeom prst="rect">
            <a:avLst/>
          </a:prstGeom>
          <a:solidFill>
            <a:srgbClr val="091F4E"/>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79" name="Rectangle : coins arrondis 4"/>
          <p:cNvSpPr/>
          <p:nvPr/>
        </p:nvSpPr>
        <p:spPr>
          <a:xfrm>
            <a:off x="4381200" y="86580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80" name="PlaceHolder 1"/>
          <p:cNvSpPr>
            <a:spLocks noGrp="1"/>
          </p:cNvSpPr>
          <p:nvPr>
            <p:ph type="body"/>
          </p:nvPr>
        </p:nvSpPr>
        <p:spPr>
          <a:xfrm>
            <a:off x="4284000" y="0"/>
            <a:ext cx="7391520" cy="771120"/>
          </a:xfrm>
          <a:prstGeom prst="rect">
            <a:avLst/>
          </a:prstGeom>
          <a:noFill/>
          <a:ln w="0">
            <a:noFill/>
          </a:ln>
        </p:spPr>
        <p:txBody>
          <a:bodyPr lIns="91440" tIns="45720" rIns="91440" bIns="45720" anchor="b">
            <a:normAutofit/>
          </a:bodyPr>
          <a:lstStyle/>
          <a:p>
            <a:pPr indent="0" defTabSz="914400">
              <a:lnSpc>
                <a:spcPct val="90000"/>
              </a:lnSpc>
              <a:spcBef>
                <a:spcPts val="1001"/>
              </a:spcBef>
              <a:buNone/>
              <a:tabLst>
                <a:tab pos="0" algn="l"/>
              </a:tabLst>
            </a:pPr>
            <a:r>
              <a:rPr lang="fr-FR" sz="2600" b="0" u="none" strike="noStrike">
                <a:solidFill>
                  <a:srgbClr val="01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81" name="PlaceHolder 2"/>
          <p:cNvSpPr>
            <a:spLocks noGrp="1"/>
          </p:cNvSpPr>
          <p:nvPr>
            <p:ph type="ftr" idx="76"/>
          </p:nvPr>
        </p:nvSpPr>
        <p:spPr>
          <a:xfrm>
            <a:off x="5801400" y="6356520"/>
            <a:ext cx="54010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2A2F30"/>
                </a:solidFill>
                <a:effectLst/>
                <a:uFillTx/>
                <a:latin typeface="Roboto Light"/>
                <a:ea typeface="Roboto Light"/>
              </a:defRPr>
            </a:lvl1pPr>
          </a:lstStyle>
          <a:p>
            <a:pPr indent="0" algn="r" defTabSz="914400">
              <a:lnSpc>
                <a:spcPct val="100000"/>
              </a:lnSpc>
              <a:buNone/>
              <a:tabLst>
                <a:tab pos="0" algn="l"/>
              </a:tabLst>
            </a:pPr>
            <a:r>
              <a:rPr lang="fr-FR" sz="800" b="0" u="none" strike="noStrike">
                <a:solidFill>
                  <a:srgbClr val="2A2F30"/>
                </a:solidFill>
                <a:effectLst/>
                <a:uFillTx/>
                <a:latin typeface="Roboto Light"/>
                <a:ea typeface="Roboto Light"/>
              </a:rPr>
              <a:t>&lt;pied de page&gt;</a:t>
            </a:r>
            <a:endParaRPr lang="fr-FR" sz="800" b="0" u="none" strike="noStrike">
              <a:solidFill>
                <a:srgbClr val="000000"/>
              </a:solidFill>
              <a:effectLst/>
              <a:uFillTx/>
              <a:latin typeface="Times New Roman"/>
            </a:endParaRPr>
          </a:p>
        </p:txBody>
      </p:sp>
      <p:sp>
        <p:nvSpPr>
          <p:cNvPr id="482" name="PlaceHolder 3"/>
          <p:cNvSpPr>
            <a:spLocks noGrp="1"/>
          </p:cNvSpPr>
          <p:nvPr>
            <p:ph type="body"/>
          </p:nvPr>
        </p:nvSpPr>
        <p:spPr>
          <a:xfrm>
            <a:off x="4284000" y="1480320"/>
            <a:ext cx="3527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83" name="PlaceHolder 4"/>
          <p:cNvSpPr>
            <a:spLocks noGrp="1"/>
          </p:cNvSpPr>
          <p:nvPr>
            <p:ph type="body"/>
          </p:nvPr>
        </p:nvSpPr>
        <p:spPr>
          <a:xfrm>
            <a:off x="8149320" y="1480320"/>
            <a:ext cx="3527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84" name="PlaceHolder 5"/>
          <p:cNvSpPr>
            <a:spLocks noGrp="1"/>
          </p:cNvSpPr>
          <p:nvPr>
            <p:ph type="body"/>
          </p:nvPr>
        </p:nvSpPr>
        <p:spPr>
          <a:xfrm>
            <a:off x="4284000" y="1949400"/>
            <a:ext cx="3527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85" name="PlaceHolder 6"/>
          <p:cNvSpPr>
            <a:spLocks noGrp="1"/>
          </p:cNvSpPr>
          <p:nvPr>
            <p:ph type="body"/>
          </p:nvPr>
        </p:nvSpPr>
        <p:spPr>
          <a:xfrm>
            <a:off x="8149320" y="1949400"/>
            <a:ext cx="3527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86" name="PlaceHolder 7"/>
          <p:cNvSpPr>
            <a:spLocks noGrp="1"/>
          </p:cNvSpPr>
          <p:nvPr>
            <p:ph type="sldNum" idx="77"/>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FBEAFA03-B6AD-41CD-8E8E-2AB28F0E8C7F}"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1_2.8_3 Contenu de page">
    <p:bg>
      <p:bgPr>
        <a:solidFill>
          <a:schemeClr val="lt1"/>
        </a:solidFill>
        <a:effectLst/>
      </p:bgPr>
    </p:bg>
    <p:spTree>
      <p:nvGrpSpPr>
        <p:cNvPr id="1" name=""/>
        <p:cNvGrpSpPr/>
        <p:nvPr/>
      </p:nvGrpSpPr>
      <p:grpSpPr>
        <a:xfrm>
          <a:off x="0" y="0"/>
          <a:ext cx="0" cy="0"/>
          <a:chOff x="0" y="0"/>
          <a:chExt cx="0" cy="0"/>
        </a:xfrm>
      </p:grpSpPr>
      <p:sp>
        <p:nvSpPr>
          <p:cNvPr id="487" name="Rectangle : coins arrondis 2"/>
          <p:cNvSpPr/>
          <p:nvPr/>
        </p:nvSpPr>
        <p:spPr>
          <a:xfrm>
            <a:off x="924840" y="822240"/>
            <a:ext cx="1115280" cy="71280"/>
          </a:xfrm>
          <a:prstGeom prst="roundRect">
            <a:avLst>
              <a:gd name="adj" fmla="val 44144"/>
            </a:avLst>
          </a:prstGeom>
          <a:solidFill>
            <a:srgbClr val="09204E"/>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488"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489"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490"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491"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92"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493" name="PlaceHolder 6"/>
          <p:cNvSpPr>
            <a:spLocks noGrp="1"/>
          </p:cNvSpPr>
          <p:nvPr>
            <p:ph type="sldNum" idx="78"/>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C7BE169D-5999-4392-BB35-251DCFD2FC16}"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94" name="PlaceHolder 7"/>
          <p:cNvSpPr>
            <a:spLocks noGrp="1"/>
          </p:cNvSpPr>
          <p:nvPr>
            <p:ph type="ftr" idx="79"/>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diapo vide">
    <p:bg>
      <p:bgPr>
        <a:solidFill>
          <a:schemeClr val="lt1"/>
        </a:solidFill>
        <a:effectLst/>
      </p:bgPr>
    </p:bg>
    <p:spTree>
      <p:nvGrpSpPr>
        <p:cNvPr id="1" name=""/>
        <p:cNvGrpSpPr/>
        <p:nvPr/>
      </p:nvGrpSpPr>
      <p:grpSpPr>
        <a:xfrm>
          <a:off x="0" y="0"/>
          <a:ext cx="0" cy="0"/>
          <a:chOff x="0" y="0"/>
          <a:chExt cx="0" cy="0"/>
        </a:xfrm>
      </p:grpSpPr>
      <p:sp>
        <p:nvSpPr>
          <p:cNvPr id="495" name="PlaceHolder 1"/>
          <p:cNvSpPr>
            <a:spLocks noGrp="1"/>
          </p:cNvSpPr>
          <p:nvPr>
            <p:ph type="sldNum" idx="80"/>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270494E3-E990-40B5-AB79-6D73434EAC80}"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496" name="PlaceHolder 2"/>
          <p:cNvSpPr>
            <a:spLocks noGrp="1"/>
          </p:cNvSpPr>
          <p:nvPr>
            <p:ph type="ftr" idx="81"/>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2.10 Contenu de page">
    <p:bg>
      <p:bgPr>
        <a:solidFill>
          <a:srgbClr val="FFFFFF"/>
        </a:solidFill>
        <a:effectLst/>
      </p:bgPr>
    </p:bg>
    <p:spTree>
      <p:nvGrpSpPr>
        <p:cNvPr id="1" name=""/>
        <p:cNvGrpSpPr/>
        <p:nvPr/>
      </p:nvGrpSpPr>
      <p:grpSpPr>
        <a:xfrm>
          <a:off x="0" y="0"/>
          <a:ext cx="0" cy="0"/>
          <a:chOff x="0" y="0"/>
          <a:chExt cx="0" cy="0"/>
        </a:xfrm>
      </p:grpSpPr>
      <p:sp>
        <p:nvSpPr>
          <p:cNvPr id="497" name="PlaceHolder 1"/>
          <p:cNvSpPr>
            <a:spLocks noGrp="1"/>
          </p:cNvSpPr>
          <p:nvPr>
            <p:ph type="title"/>
          </p:nvPr>
        </p:nvSpPr>
        <p:spPr>
          <a:xfrm>
            <a:off x="838080" y="0"/>
            <a:ext cx="10514880" cy="8082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91F4E"/>
                </a:solidFill>
                <a:effectLst/>
                <a:uFillTx/>
                <a:latin typeface="Roboto Black"/>
                <a:ea typeface="Roboto Black"/>
              </a:rPr>
              <a:t>Modifiez le style du titre</a:t>
            </a:r>
            <a:endParaRPr lang="fr-FR" sz="2600" b="0" u="none" strike="noStrike">
              <a:solidFill>
                <a:srgbClr val="000000"/>
              </a:solidFill>
              <a:effectLst/>
              <a:uFillTx/>
              <a:latin typeface="Arial"/>
            </a:endParaRPr>
          </a:p>
        </p:txBody>
      </p:sp>
      <p:sp>
        <p:nvSpPr>
          <p:cNvPr id="498" name="PlaceHolder 2"/>
          <p:cNvSpPr>
            <a:spLocks noGrp="1"/>
          </p:cNvSpPr>
          <p:nvPr>
            <p:ph type="body"/>
          </p:nvPr>
        </p:nvSpPr>
        <p:spPr>
          <a:xfrm>
            <a:off x="838080" y="1229400"/>
            <a:ext cx="10837080" cy="1892520"/>
          </a:xfrm>
          <a:prstGeom prst="rect">
            <a:avLst/>
          </a:prstGeom>
          <a:noFill/>
          <a:ln w="0">
            <a:noFill/>
          </a:ln>
        </p:spPr>
        <p:txBody>
          <a:bodyPr lIns="91440" tIns="45720" rIns="91440" bIns="45720" numCol="2" spcCol="360000" anchor="t">
            <a:noAutofit/>
          </a:bodyPr>
          <a:lstStyle/>
          <a:p>
            <a:pPr marL="228600" indent="-228600" defTabSz="914400">
              <a:lnSpc>
                <a:spcPct val="90000"/>
              </a:lnSpc>
              <a:spcBef>
                <a:spcPts val="1001"/>
              </a:spcBef>
              <a:buClr>
                <a:srgbClr val="09204E"/>
              </a:buClr>
              <a:buFont typeface="Arial"/>
              <a:buChar char="•"/>
            </a:pPr>
            <a:r>
              <a:rPr lang="fr-FR" sz="2200" b="0" u="none" strike="noStrike">
                <a:solidFill>
                  <a:schemeClr val="dk1"/>
                </a:solidFill>
                <a:effectLst/>
                <a:uFillTx/>
                <a:latin typeface="Roboto Bold"/>
                <a:ea typeface="Roboto Bold"/>
              </a:rPr>
              <a:t>Cliquez pour modifier les styles du texte du masque</a:t>
            </a:r>
            <a:endParaRPr lang="fr-FR" sz="2200" b="0" u="none" strike="noStrike">
              <a:solidFill>
                <a:srgbClr val="000000"/>
              </a:solidFill>
              <a:effectLst/>
              <a:uFillTx/>
              <a:latin typeface="Arial"/>
            </a:endParaRPr>
          </a:p>
          <a:p>
            <a:pPr marL="685800" lvl="1" indent="-228600" defTabSz="914400">
              <a:lnSpc>
                <a:spcPct val="90000"/>
              </a:lnSpc>
              <a:spcBef>
                <a:spcPts val="499"/>
              </a:spcBef>
              <a:buClr>
                <a:srgbClr val="09204E"/>
              </a:buClr>
              <a:buFont typeface="Arial"/>
              <a:buChar char="•"/>
            </a:pPr>
            <a:r>
              <a:rPr lang="fr-FR" sz="1800" b="0" u="none" strike="noStrike">
                <a:solidFill>
                  <a:schemeClr val="dk1"/>
                </a:solidFill>
                <a:effectLst/>
                <a:uFillTx/>
                <a:latin typeface="Roboto Bold"/>
                <a:ea typeface="Roboto Bold"/>
              </a:rPr>
              <a:t>Deuxième niveau</a:t>
            </a:r>
            <a:endParaRPr lang="fr-FR" sz="1800" b="0" u="none" strike="noStrike">
              <a:solidFill>
                <a:srgbClr val="000000"/>
              </a:solidFill>
              <a:effectLst/>
              <a:uFillTx/>
              <a:latin typeface="Arial"/>
            </a:endParaRPr>
          </a:p>
          <a:p>
            <a:pPr marL="1143000" lvl="2" indent="-228600" defTabSz="914400">
              <a:lnSpc>
                <a:spcPct val="90000"/>
              </a:lnSpc>
              <a:spcBef>
                <a:spcPts val="499"/>
              </a:spcBef>
              <a:buClr>
                <a:srgbClr val="003593"/>
              </a:buClr>
              <a:buFont typeface="Arial"/>
              <a:buChar char="•"/>
            </a:pPr>
            <a:r>
              <a:rPr lang="fr-FR" sz="1600" b="0" u="none" strike="noStrike">
                <a:solidFill>
                  <a:srgbClr val="003593"/>
                </a:solidFill>
                <a:effectLst/>
                <a:uFillTx/>
                <a:latin typeface="Roboto Medium"/>
                <a:ea typeface="Roboto Medium"/>
              </a:rPr>
              <a:t>Troisième niveau</a:t>
            </a:r>
            <a:endParaRPr lang="fr-FR" sz="1600" b="0" u="none" strike="noStrike">
              <a:solidFill>
                <a:srgbClr val="000000"/>
              </a:solidFill>
              <a:effectLst/>
              <a:uFillTx/>
              <a:latin typeface="Arial"/>
            </a:endParaRPr>
          </a:p>
          <a:p>
            <a:pPr marL="1600200" lvl="3" indent="-228600" defTabSz="914400">
              <a:lnSpc>
                <a:spcPct val="90000"/>
              </a:lnSpc>
              <a:spcBef>
                <a:spcPts val="499"/>
              </a:spcBef>
              <a:buClr>
                <a:srgbClr val="09204E"/>
              </a:buClr>
              <a:buFont typeface="Arial"/>
              <a:buChar char="•"/>
            </a:pPr>
            <a:r>
              <a:rPr lang="fr-FR" sz="1600" b="0" u="none" strike="noStrike">
                <a:solidFill>
                  <a:schemeClr val="dk1"/>
                </a:solidFill>
                <a:effectLst/>
                <a:uFillTx/>
                <a:latin typeface="Roboto Bold"/>
                <a:ea typeface="Roboto Bold"/>
              </a:rPr>
              <a:t>Quatrième niveau</a:t>
            </a:r>
            <a:endParaRPr lang="fr-FR" sz="1600" b="0" u="none" strike="noStrike">
              <a:solidFill>
                <a:srgbClr val="000000"/>
              </a:solidFill>
              <a:effectLst/>
              <a:uFillTx/>
              <a:latin typeface="Arial"/>
            </a:endParaRPr>
          </a:p>
          <a:p>
            <a:pPr marL="2057400" lvl="4" indent="-228600" defTabSz="914400">
              <a:lnSpc>
                <a:spcPct val="90000"/>
              </a:lnSpc>
              <a:spcBef>
                <a:spcPts val="499"/>
              </a:spcBef>
              <a:buClr>
                <a:srgbClr val="013593"/>
              </a:buClr>
              <a:buFont typeface="Arial"/>
              <a:buChar char="•"/>
            </a:pPr>
            <a:r>
              <a:rPr lang="fr-FR" sz="1400" b="0" u="none" strike="noStrike">
                <a:solidFill>
                  <a:schemeClr val="dk2"/>
                </a:solidFill>
                <a:effectLst/>
                <a:uFillTx/>
                <a:latin typeface="Roboto Bold"/>
                <a:ea typeface="Roboto Bold"/>
              </a:rPr>
              <a:t>Cinquième niveau</a:t>
            </a:r>
            <a:endParaRPr lang="fr-FR" sz="1400" b="0" u="none" strike="noStrike">
              <a:solidFill>
                <a:srgbClr val="000000"/>
              </a:solidFill>
              <a:effectLst/>
              <a:uFillTx/>
              <a:latin typeface="Arial"/>
            </a:endParaRPr>
          </a:p>
        </p:txBody>
      </p:sp>
      <p:sp>
        <p:nvSpPr>
          <p:cNvPr id="499" name="PlaceHolder 3"/>
          <p:cNvSpPr>
            <a:spLocks noGrp="1"/>
          </p:cNvSpPr>
          <p:nvPr>
            <p:ph type="sldNum" idx="82"/>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668FE5B0-014E-4C97-ABDD-5BE62F6E9282}"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00" name="PlaceHolder 4"/>
          <p:cNvSpPr>
            <a:spLocks noGrp="1"/>
          </p:cNvSpPr>
          <p:nvPr>
            <p:ph type="body"/>
          </p:nvPr>
        </p:nvSpPr>
        <p:spPr>
          <a:xfrm>
            <a:off x="838080" y="3122640"/>
            <a:ext cx="10837080" cy="318528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01" name="PlaceHolder 5"/>
          <p:cNvSpPr>
            <a:spLocks noGrp="1"/>
          </p:cNvSpPr>
          <p:nvPr>
            <p:ph type="ftr" idx="83"/>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2.11  Fin">
    <p:bg>
      <p:bgPr>
        <a:solidFill>
          <a:srgbClr val="FFFFFF"/>
        </a:solidFill>
        <a:effectLst/>
      </p:bgPr>
    </p:bg>
    <p:spTree>
      <p:nvGrpSpPr>
        <p:cNvPr id="1" name=""/>
        <p:cNvGrpSpPr/>
        <p:nvPr/>
      </p:nvGrpSpPr>
      <p:grpSpPr>
        <a:xfrm>
          <a:off x="0" y="0"/>
          <a:ext cx="0" cy="0"/>
          <a:chOff x="0" y="0"/>
          <a:chExt cx="0" cy="0"/>
        </a:xfrm>
      </p:grpSpPr>
      <p:sp>
        <p:nvSpPr>
          <p:cNvPr id="502" name="PlaceHolder 1"/>
          <p:cNvSpPr>
            <a:spLocks noGrp="1"/>
          </p:cNvSpPr>
          <p:nvPr>
            <p:ph type="title"/>
          </p:nvPr>
        </p:nvSpPr>
        <p:spPr>
          <a:xfrm>
            <a:off x="1788480" y="2084400"/>
            <a:ext cx="7067520" cy="1218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000" b="0" u="none" strike="noStrike">
                <a:solidFill>
                  <a:srgbClr val="2A2F30"/>
                </a:solidFill>
                <a:effectLst/>
                <a:uFillTx/>
                <a:latin typeface="Roboto Black"/>
                <a:ea typeface="Roboto Black"/>
              </a:rPr>
              <a:t>Merci</a:t>
            </a:r>
            <a:endParaRPr lang="fr-FR" sz="3000" b="0" u="none" strike="noStrike">
              <a:solidFill>
                <a:srgbClr val="000000"/>
              </a:solidFill>
              <a:effectLst/>
              <a:uFillTx/>
              <a:latin typeface="Arial"/>
            </a:endParaRPr>
          </a:p>
        </p:txBody>
      </p:sp>
      <p:sp>
        <p:nvSpPr>
          <p:cNvPr id="503" name="Rectangle : coins arrondis 1"/>
          <p:cNvSpPr/>
          <p:nvPr/>
        </p:nvSpPr>
        <p:spPr>
          <a:xfrm>
            <a:off x="1885320" y="348228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04" name="Rectangle : coins arrondis 2"/>
          <p:cNvSpPr/>
          <p:nvPr/>
        </p:nvSpPr>
        <p:spPr>
          <a:xfrm>
            <a:off x="1788480" y="765360"/>
            <a:ext cx="4723200" cy="359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05" name="PlaceHolder 2"/>
          <p:cNvSpPr>
            <a:spLocks noGrp="1"/>
          </p:cNvSpPr>
          <p:nvPr>
            <p:ph type="body"/>
          </p:nvPr>
        </p:nvSpPr>
        <p:spPr>
          <a:xfrm>
            <a:off x="1806480" y="822960"/>
            <a:ext cx="4629600" cy="4089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chemeClr val="lt2"/>
                </a:solidFill>
                <a:effectLst/>
                <a:uFillTx/>
                <a:latin typeface="Roboto Medium"/>
                <a:ea typeface="Roboto Medium"/>
              </a:rPr>
              <a:t>DEPARTEMENT / POLE</a:t>
            </a:r>
            <a:endParaRPr lang="fr-FR" sz="1400" b="0" u="none" strike="noStrike">
              <a:solidFill>
                <a:srgbClr val="000000"/>
              </a:solidFill>
              <a:effectLst/>
              <a:uFillTx/>
              <a:latin typeface="Arial"/>
            </a:endParaRPr>
          </a:p>
        </p:txBody>
      </p:sp>
      <p:sp>
        <p:nvSpPr>
          <p:cNvPr id="506" name="PlaceHolder 3"/>
          <p:cNvSpPr>
            <a:spLocks noGrp="1"/>
          </p:cNvSpPr>
          <p:nvPr>
            <p:ph type="body"/>
          </p:nvPr>
        </p:nvSpPr>
        <p:spPr>
          <a:xfrm>
            <a:off x="1788480" y="3733200"/>
            <a:ext cx="4723200" cy="3834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400" b="0" u="none" strike="noStrike" cap="all">
                <a:solidFill>
                  <a:srgbClr val="2A2F30"/>
                </a:solidFill>
                <a:effectLst/>
                <a:uFillTx/>
                <a:latin typeface="Roboto"/>
                <a:ea typeface="Roboto"/>
              </a:rPr>
              <a:t>VERSION / DATE</a:t>
            </a:r>
            <a:endParaRPr lang="fr-FR" sz="1400" b="0" u="none" strike="noStrike">
              <a:solidFill>
                <a:srgbClr val="000000"/>
              </a:solidFill>
              <a:effectLst/>
              <a:uFillTx/>
              <a:latin typeface="Arial"/>
            </a:endParaRPr>
          </a:p>
        </p:txBody>
      </p:sp>
      <p:pic>
        <p:nvPicPr>
          <p:cNvPr id="507" name="Image 10" descr="Une image contenant Bleu électrique, bleu, symbole, Graphique&#10;&#10;Description générée automatiquement"/>
          <p:cNvPicPr/>
          <p:nvPr/>
        </p:nvPicPr>
        <p:blipFill>
          <a:blip r:embed="rId2"/>
          <a:stretch/>
        </p:blipFill>
        <p:spPr>
          <a:xfrm>
            <a:off x="8229960" y="0"/>
            <a:ext cx="3961080" cy="6884280"/>
          </a:xfrm>
          <a:prstGeom prst="rect">
            <a:avLst/>
          </a:prstGeom>
          <a:noFill/>
          <a:ln w="0">
            <a:noFill/>
          </a:ln>
        </p:spPr>
      </p:pic>
      <p:pic>
        <p:nvPicPr>
          <p:cNvPr id="508" name="Image 12" descr="Une image contenant texte, Police, capture d’écran, affiche&#10;&#10;Description générée automatiquement"/>
          <p:cNvPicPr/>
          <p:nvPr/>
        </p:nvPicPr>
        <p:blipFill>
          <a:blip r:embed="rId3"/>
          <a:stretch/>
        </p:blipFill>
        <p:spPr>
          <a:xfrm>
            <a:off x="348840" y="5670360"/>
            <a:ext cx="621000" cy="870840"/>
          </a:xfrm>
          <a:prstGeom prst="rect">
            <a:avLst/>
          </a:prstGeom>
          <a:noFill/>
          <a:ln w="0">
            <a:noFill/>
          </a:ln>
        </p:spPr>
      </p:pic>
      <p:pic>
        <p:nvPicPr>
          <p:cNvPr id="509" name="Image 5"/>
          <p:cNvPicPr/>
          <p:nvPr/>
        </p:nvPicPr>
        <p:blipFill>
          <a:blip r:embed="rId4"/>
          <a:srcRect r="70086" b="-617"/>
          <a:stretch/>
        </p:blipFill>
        <p:spPr>
          <a:xfrm>
            <a:off x="9588960" y="6072120"/>
            <a:ext cx="487800" cy="469080"/>
          </a:xfrm>
          <a:prstGeom prst="rect">
            <a:avLst/>
          </a:prstGeom>
          <a:noFill/>
          <a:ln w="0">
            <a:noFill/>
          </a:ln>
        </p:spPr>
      </p:pic>
      <p:sp>
        <p:nvSpPr>
          <p:cNvPr id="510" name="ZoneTexte 6"/>
          <p:cNvSpPr/>
          <p:nvPr/>
        </p:nvSpPr>
        <p:spPr>
          <a:xfrm>
            <a:off x="10144080" y="6115680"/>
            <a:ext cx="1571040" cy="522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spAutoFit/>
          </a:bodyPr>
          <a:lstStyle/>
          <a:p>
            <a:pPr defTabSz="914400">
              <a:lnSpc>
                <a:spcPct val="100000"/>
              </a:lnSpc>
            </a:pPr>
            <a:r>
              <a:rPr lang="fr-FR" sz="2800" b="0" u="none" strike="noStrike" spc="99">
                <a:solidFill>
                  <a:schemeClr val="lt2"/>
                </a:solidFill>
                <a:effectLst/>
                <a:uFillTx/>
                <a:latin typeface="Roboto Medium"/>
                <a:ea typeface="Roboto Medium"/>
              </a:rPr>
              <a:t>Darsem</a:t>
            </a:r>
            <a:endParaRPr lang="fr-FR" sz="2800" b="0" u="none" strike="noStrike">
              <a:solidFill>
                <a:srgbClr val="000000"/>
              </a:solidFill>
              <a:effectLst/>
              <a:uFillTx/>
              <a:latin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2.2_3 Contenu de page">
    <p:bg>
      <p:bgPr>
        <a:solidFill>
          <a:schemeClr val="lt1"/>
        </a:solidFill>
        <a:effectLst/>
      </p:bgPr>
    </p:bg>
    <p:spTree>
      <p:nvGrpSpPr>
        <p:cNvPr id="1" name=""/>
        <p:cNvGrpSpPr/>
        <p:nvPr/>
      </p:nvGrpSpPr>
      <p:grpSpPr>
        <a:xfrm>
          <a:off x="0" y="0"/>
          <a:ext cx="0" cy="0"/>
          <a:chOff x="0" y="0"/>
          <a:chExt cx="0" cy="0"/>
        </a:xfrm>
      </p:grpSpPr>
      <p:sp>
        <p:nvSpPr>
          <p:cNvPr id="511" name="Rectangle : coins arrondis 2"/>
          <p:cNvSpPr/>
          <p:nvPr/>
        </p:nvSpPr>
        <p:spPr>
          <a:xfrm>
            <a:off x="924840" y="822240"/>
            <a:ext cx="1115280" cy="71280"/>
          </a:xfrm>
          <a:prstGeom prst="roundRect">
            <a:avLst>
              <a:gd name="adj" fmla="val 44144"/>
            </a:avLst>
          </a:prstGeom>
          <a:solidFill>
            <a:srgbClr val="82AEFF"/>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12"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513"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514"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15"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16"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17" name="PlaceHolder 6"/>
          <p:cNvSpPr>
            <a:spLocks noGrp="1"/>
          </p:cNvSpPr>
          <p:nvPr>
            <p:ph type="sldNum" idx="84"/>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D84BBF30-395D-4D4E-B193-C9F5ACFA2DFE}"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18" name="PlaceHolder 7"/>
          <p:cNvSpPr>
            <a:spLocks noGrp="1"/>
          </p:cNvSpPr>
          <p:nvPr>
            <p:ph type="ftr" idx="85"/>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Titre et contenu">
    <p:bg>
      <p:bgPr>
        <a:solidFill>
          <a:srgbClr val="FFFFFF"/>
        </a:solidFill>
        <a:effectLst/>
      </p:bgPr>
    </p:bg>
    <p:spTree>
      <p:nvGrpSpPr>
        <p:cNvPr id="1" name=""/>
        <p:cNvGrpSpPr/>
        <p:nvPr/>
      </p:nvGrpSpPr>
      <p:grpSpPr>
        <a:xfrm>
          <a:off x="0" y="0"/>
          <a:ext cx="0" cy="0"/>
          <a:chOff x="0" y="0"/>
          <a:chExt cx="0" cy="0"/>
        </a:xfrm>
      </p:grpSpPr>
      <p:sp>
        <p:nvSpPr>
          <p:cNvPr id="519" name="AutoShape 2"/>
          <p:cNvSpPr/>
          <p:nvPr/>
        </p:nvSpPr>
        <p:spPr>
          <a:xfrm>
            <a:off x="0" y="0"/>
            <a:ext cx="2380680" cy="6857280"/>
          </a:xfrm>
          <a:prstGeom prst="rect">
            <a:avLst/>
          </a:prstGeom>
          <a:solidFill>
            <a:srgbClr val="AB6EB4"/>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fr-FR" sz="1800" b="0" u="none" strike="noStrike">
              <a:solidFill>
                <a:schemeClr val="dk1"/>
              </a:solidFill>
              <a:effectLst/>
              <a:uFillTx/>
              <a:latin typeface="Roboto"/>
            </a:endParaRPr>
          </a:p>
        </p:txBody>
      </p:sp>
      <p:pic>
        <p:nvPicPr>
          <p:cNvPr id="520" name="Picture 2"/>
          <p:cNvPicPr/>
          <p:nvPr/>
        </p:nvPicPr>
        <p:blipFill>
          <a:blip r:embed="rId2"/>
          <a:stretch/>
        </p:blipFill>
        <p:spPr>
          <a:xfrm>
            <a:off x="7200" y="5019480"/>
            <a:ext cx="2363760" cy="1818720"/>
          </a:xfrm>
          <a:prstGeom prst="rect">
            <a:avLst/>
          </a:prstGeom>
          <a:noFill/>
          <a:ln w="0">
            <a:noFill/>
          </a:ln>
        </p:spPr>
      </p:pic>
      <p:sp>
        <p:nvSpPr>
          <p:cNvPr id="521" name="ZoneTexte 10"/>
          <p:cNvSpPr/>
          <p:nvPr/>
        </p:nvSpPr>
        <p:spPr>
          <a:xfrm>
            <a:off x="1123920" y="6534000"/>
            <a:ext cx="1247040" cy="30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fld id="{7ABD0B96-84C5-41F9-AD96-BE0679E3DD80}" type="slidenum">
              <a:rPr lang="fr-FR" sz="1400" b="0" u="none" strike="noStrike">
                <a:solidFill>
                  <a:schemeClr val="lt1"/>
                </a:solidFill>
                <a:effectLst/>
                <a:uFillTx/>
                <a:latin typeface="Roboto"/>
              </a:rPr>
              <a:t>‹#›</a:t>
            </a:fld>
            <a:endParaRPr lang="fr-FR" sz="1400" b="0" u="none" strike="noStrike">
              <a:solidFill>
                <a:srgbClr val="000000"/>
              </a:solidFill>
              <a:effectLst/>
              <a:uFillTx/>
              <a:latin typeface="Arial"/>
            </a:endParaRPr>
          </a:p>
        </p:txBody>
      </p:sp>
      <p:sp>
        <p:nvSpPr>
          <p:cNvPr id="522" name="ZoneTexte 11"/>
          <p:cNvSpPr/>
          <p:nvPr/>
        </p:nvSpPr>
        <p:spPr>
          <a:xfrm>
            <a:off x="184680" y="552600"/>
            <a:ext cx="2009160" cy="138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fr-FR" sz="1800" b="1" u="none" strike="noStrike">
                <a:solidFill>
                  <a:schemeClr val="lt1"/>
                </a:solidFill>
                <a:effectLst/>
                <a:uFillTx/>
                <a:latin typeface="Roboto"/>
              </a:rPr>
              <a:t>ALS – ÉTUDIANTS</a:t>
            </a:r>
            <a:endParaRPr lang="fr-FR" sz="1800" b="0" u="none" strike="noStrike">
              <a:solidFill>
                <a:srgbClr val="000000"/>
              </a:solidFill>
              <a:effectLst/>
              <a:uFillTx/>
              <a:latin typeface="Arial"/>
            </a:endParaRPr>
          </a:p>
          <a:p>
            <a:pPr algn="ctr" defTabSz="914400">
              <a:lnSpc>
                <a:spcPct val="100000"/>
              </a:lnSpc>
            </a:pPr>
            <a:endParaRPr lang="fr-FR" sz="1800" b="0" u="none" strike="noStrike">
              <a:solidFill>
                <a:srgbClr val="000000"/>
              </a:solidFill>
              <a:effectLst/>
              <a:uFillTx/>
              <a:latin typeface="Arial"/>
            </a:endParaRPr>
          </a:p>
          <a:p>
            <a:pPr algn="ctr" defTabSz="914400">
              <a:lnSpc>
                <a:spcPct val="100000"/>
              </a:lnSpc>
            </a:pPr>
            <a:r>
              <a:rPr lang="fr-FR" sz="1600" b="0" u="none" strike="noStrike">
                <a:solidFill>
                  <a:schemeClr val="lt1"/>
                </a:solidFill>
                <a:effectLst/>
                <a:uFillTx/>
                <a:latin typeface="Roboto"/>
              </a:rPr>
              <a:t>Gestion des droits pendant les grandes vacances scolaires</a:t>
            </a:r>
            <a:endParaRPr lang="fr-FR" sz="1600" b="0" u="none" strike="noStrike">
              <a:solidFill>
                <a:srgbClr val="000000"/>
              </a:solidFill>
              <a:effectLst/>
              <a:uFillTx/>
              <a:latin typeface="Aria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1_2.2_2 Intercalaire">
    <p:bg>
      <p:bgPr>
        <a:solidFill>
          <a:srgbClr val="FFFFFF"/>
        </a:solidFill>
        <a:effectLst/>
      </p:bgPr>
    </p:bg>
    <p:spTree>
      <p:nvGrpSpPr>
        <p:cNvPr id="1" name=""/>
        <p:cNvGrpSpPr/>
        <p:nvPr/>
      </p:nvGrpSpPr>
      <p:grpSpPr>
        <a:xfrm>
          <a:off x="0" y="0"/>
          <a:ext cx="0" cy="0"/>
          <a:chOff x="0" y="0"/>
          <a:chExt cx="0" cy="0"/>
        </a:xfrm>
      </p:grpSpPr>
      <p:sp>
        <p:nvSpPr>
          <p:cNvPr id="523"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524"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525"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526"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27"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28" name="Rectangle 4"/>
          <p:cNvSpPr/>
          <p:nvPr/>
        </p:nvSpPr>
        <p:spPr>
          <a:xfrm>
            <a:off x="2295360" y="0"/>
            <a:ext cx="1655280" cy="2771280"/>
          </a:xfrm>
          <a:prstGeom prst="rect">
            <a:avLst/>
          </a:prstGeom>
          <a:solidFill>
            <a:srgbClr val="535E86">
              <a:alpha val="4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29"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535E86">
              <a:alpha val="4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10_1.3_3">
    <p:bg>
      <p:bgPr>
        <a:solidFill>
          <a:schemeClr val="lt1"/>
        </a:solidFill>
        <a:effectLst/>
      </p:bgPr>
    </p:bg>
    <p:spTree>
      <p:nvGrpSpPr>
        <p:cNvPr id="1" name=""/>
        <p:cNvGrpSpPr/>
        <p:nvPr/>
      </p:nvGrpSpPr>
      <p:grpSpPr>
        <a:xfrm>
          <a:off x="0" y="0"/>
          <a:ext cx="0" cy="0"/>
          <a:chOff x="0" y="0"/>
          <a:chExt cx="0" cy="0"/>
        </a:xfrm>
      </p:grpSpPr>
      <p:sp>
        <p:nvSpPr>
          <p:cNvPr id="530"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531"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532"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33"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534"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535" name="PlaceHolder 6"/>
          <p:cNvSpPr>
            <a:spLocks noGrp="1"/>
          </p:cNvSpPr>
          <p:nvPr>
            <p:ph type="sldNum" idx="86"/>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E07BEA99-D7C8-4782-9F11-049029C2DCDA}"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36"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535E86">
              <a:alpha val="50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37" name="PlaceHolder 7"/>
          <p:cNvSpPr>
            <a:spLocks noGrp="1"/>
          </p:cNvSpPr>
          <p:nvPr>
            <p:ph type="ftr" idx="87"/>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2.3_3 Contenu de page">
    <p:bg>
      <p:bgPr>
        <a:solidFill>
          <a:schemeClr val="lt1"/>
        </a:solidFill>
        <a:effectLst/>
      </p:bgPr>
    </p:bg>
    <p:spTree>
      <p:nvGrpSpPr>
        <p:cNvPr id="1" name=""/>
        <p:cNvGrpSpPr/>
        <p:nvPr/>
      </p:nvGrpSpPr>
      <p:grpSpPr>
        <a:xfrm>
          <a:off x="0" y="0"/>
          <a:ext cx="0" cy="0"/>
          <a:chOff x="0" y="0"/>
          <a:chExt cx="0" cy="0"/>
        </a:xfrm>
      </p:grpSpPr>
      <p:sp>
        <p:nvSpPr>
          <p:cNvPr id="538" name="Rectangle : coins arrondis 2"/>
          <p:cNvSpPr/>
          <p:nvPr/>
        </p:nvSpPr>
        <p:spPr>
          <a:xfrm>
            <a:off x="924840" y="822240"/>
            <a:ext cx="1115280" cy="71280"/>
          </a:xfrm>
          <a:prstGeom prst="roundRect">
            <a:avLst>
              <a:gd name="adj" fmla="val 44144"/>
            </a:avLst>
          </a:prstGeom>
          <a:solidFill>
            <a:srgbClr val="013593"/>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39"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540"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541"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42"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43"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44" name="PlaceHolder 6"/>
          <p:cNvSpPr>
            <a:spLocks noGrp="1"/>
          </p:cNvSpPr>
          <p:nvPr>
            <p:ph type="sldNum" idx="88"/>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5FE55CB3-EB8E-40E1-9B88-6D989F592416}"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45" name="PlaceHolder 7"/>
          <p:cNvSpPr>
            <a:spLocks noGrp="1"/>
          </p:cNvSpPr>
          <p:nvPr>
            <p:ph type="ftr" idx="89"/>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1_2.2_3 Contenu de page">
    <p:bg>
      <p:bgPr>
        <a:solidFill>
          <a:schemeClr val="lt1"/>
        </a:solidFill>
        <a:effectLst/>
      </p:bgPr>
    </p:bg>
    <p:spTree>
      <p:nvGrpSpPr>
        <p:cNvPr id="1" name=""/>
        <p:cNvGrpSpPr/>
        <p:nvPr/>
      </p:nvGrpSpPr>
      <p:grpSpPr>
        <a:xfrm>
          <a:off x="0" y="0"/>
          <a:ext cx="0" cy="0"/>
          <a:chOff x="0" y="0"/>
          <a:chExt cx="0" cy="0"/>
        </a:xfrm>
      </p:grpSpPr>
      <p:sp>
        <p:nvSpPr>
          <p:cNvPr id="546" name="Rectangle : coins arrondis 2"/>
          <p:cNvSpPr/>
          <p:nvPr/>
        </p:nvSpPr>
        <p:spPr>
          <a:xfrm>
            <a:off x="924840" y="822240"/>
            <a:ext cx="1115280" cy="71280"/>
          </a:xfrm>
          <a:prstGeom prst="roundRect">
            <a:avLst>
              <a:gd name="adj" fmla="val 44144"/>
            </a:avLst>
          </a:prstGeom>
          <a:solidFill>
            <a:srgbClr val="535E86"/>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47"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548"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549"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50"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51"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52" name="PlaceHolder 6"/>
          <p:cNvSpPr>
            <a:spLocks noGrp="1"/>
          </p:cNvSpPr>
          <p:nvPr>
            <p:ph type="sldNum" idx="90"/>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6C825C58-8B48-4232-8C5D-B20A331D9692}"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53" name="PlaceHolder 7"/>
          <p:cNvSpPr>
            <a:spLocks noGrp="1"/>
          </p:cNvSpPr>
          <p:nvPr>
            <p:ph type="ftr" idx="91"/>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2.3_1 Intercalaire">
    <p:bg>
      <p:bgPr>
        <a:solidFill>
          <a:srgbClr val="FFFFFF"/>
        </a:solidFill>
        <a:effectLst/>
      </p:bgPr>
    </p:bg>
    <p:spTree>
      <p:nvGrpSpPr>
        <p:cNvPr id="1" name=""/>
        <p:cNvGrpSpPr/>
        <p:nvPr/>
      </p:nvGrpSpPr>
      <p:grpSpPr>
        <a:xfrm>
          <a:off x="0" y="0"/>
          <a:ext cx="0" cy="0"/>
          <a:chOff x="0" y="0"/>
          <a:chExt cx="0" cy="0"/>
        </a:xfrm>
      </p:grpSpPr>
      <p:sp>
        <p:nvSpPr>
          <p:cNvPr id="554" name="Rectangle 2"/>
          <p:cNvSpPr/>
          <p:nvPr/>
        </p:nvSpPr>
        <p:spPr>
          <a:xfrm>
            <a:off x="0" y="0"/>
            <a:ext cx="3962880" cy="6884280"/>
          </a:xfrm>
          <a:prstGeom prst="rect">
            <a:avLst/>
          </a:prstGeom>
          <a:solidFill>
            <a:srgbClr val="003593"/>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55"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56"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2.4_1 Intercalaire">
    <p:bg>
      <p:bgPr>
        <a:solidFill>
          <a:srgbClr val="FFFFFF"/>
        </a:solidFill>
        <a:effectLst/>
      </p:bgPr>
    </p:bg>
    <p:spTree>
      <p:nvGrpSpPr>
        <p:cNvPr id="1" name=""/>
        <p:cNvGrpSpPr/>
        <p:nvPr/>
      </p:nvGrpSpPr>
      <p:grpSpPr>
        <a:xfrm>
          <a:off x="0" y="0"/>
          <a:ext cx="0" cy="0"/>
          <a:chOff x="0" y="0"/>
          <a:chExt cx="0" cy="0"/>
        </a:xfrm>
      </p:grpSpPr>
      <p:sp>
        <p:nvSpPr>
          <p:cNvPr id="557" name="Rectangle 2"/>
          <p:cNvSpPr/>
          <p:nvPr/>
        </p:nvSpPr>
        <p:spPr>
          <a:xfrm>
            <a:off x="0" y="0"/>
            <a:ext cx="3962880" cy="6884280"/>
          </a:xfrm>
          <a:prstGeom prst="rect">
            <a:avLst/>
          </a:prstGeom>
          <a:solidFill>
            <a:srgbClr val="2B808D"/>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58" name="Rectangle : coins arrondis 4"/>
          <p:cNvSpPr/>
          <p:nvPr/>
        </p:nvSpPr>
        <p:spPr>
          <a:xfrm>
            <a:off x="470484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59"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2.4_2 Intercalaire">
    <p:bg>
      <p:bgPr>
        <a:solidFill>
          <a:srgbClr val="FFFFFF"/>
        </a:solidFill>
        <a:effectLst/>
      </p:bgPr>
    </p:bg>
    <p:spTree>
      <p:nvGrpSpPr>
        <p:cNvPr id="1" name=""/>
        <p:cNvGrpSpPr/>
        <p:nvPr/>
      </p:nvGrpSpPr>
      <p:grpSpPr>
        <a:xfrm>
          <a:off x="0" y="0"/>
          <a:ext cx="0" cy="0"/>
          <a:chOff x="0" y="0"/>
          <a:chExt cx="0" cy="0"/>
        </a:xfrm>
      </p:grpSpPr>
      <p:sp>
        <p:nvSpPr>
          <p:cNvPr id="560" name="PlaceHolder 1"/>
          <p:cNvSpPr>
            <a:spLocks noGrp="1"/>
          </p:cNvSpPr>
          <p:nvPr>
            <p:ph type="body"/>
          </p:nvPr>
        </p:nvSpPr>
        <p:spPr>
          <a:xfrm>
            <a:off x="4608000" y="2817720"/>
            <a:ext cx="7067520" cy="95652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3000" b="0" u="none" strike="noStrike">
                <a:solidFill>
                  <a:schemeClr val="dk1"/>
                </a:solidFill>
                <a:effectLst/>
                <a:uFillTx/>
                <a:latin typeface="Roboto Black"/>
                <a:ea typeface="Roboto Black"/>
              </a:rPr>
              <a:t>Intercalaire</a:t>
            </a:r>
            <a:endParaRPr lang="fr-FR" sz="3000" b="0" u="none" strike="noStrike">
              <a:solidFill>
                <a:srgbClr val="000000"/>
              </a:solidFill>
              <a:effectLst/>
              <a:uFillTx/>
              <a:latin typeface="Arial"/>
            </a:endParaRPr>
          </a:p>
        </p:txBody>
      </p:sp>
      <p:sp>
        <p:nvSpPr>
          <p:cNvPr id="561" name="Rectangle : coins arrondis 1"/>
          <p:cNvSpPr/>
          <p:nvPr/>
        </p:nvSpPr>
        <p:spPr>
          <a:xfrm>
            <a:off x="4705200" y="3956760"/>
            <a:ext cx="1115280" cy="71280"/>
          </a:xfrm>
          <a:prstGeom prst="roundRect">
            <a:avLst>
              <a:gd name="adj" fmla="val 44144"/>
            </a:avLst>
          </a:prstGeom>
          <a:solidFill>
            <a:srgbClr val="0093C4"/>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pic>
        <p:nvPicPr>
          <p:cNvPr id="562" name="Image 6" descr="Une image contenant blanc, Graphique, conception&#10;&#10;Description générée automatiquement"/>
          <p:cNvPicPr/>
          <p:nvPr/>
        </p:nvPicPr>
        <p:blipFill>
          <a:blip r:embed="rId2"/>
          <a:stretch/>
        </p:blipFill>
        <p:spPr>
          <a:xfrm>
            <a:off x="0" y="0"/>
            <a:ext cx="3961080" cy="6857280"/>
          </a:xfrm>
          <a:prstGeom prst="rect">
            <a:avLst/>
          </a:prstGeom>
          <a:noFill/>
          <a:ln w="0">
            <a:noFill/>
          </a:ln>
        </p:spPr>
      </p:pic>
      <p:sp>
        <p:nvSpPr>
          <p:cNvPr id="563" name="Rectangle 3"/>
          <p:cNvSpPr/>
          <p:nvPr/>
        </p:nvSpPr>
        <p:spPr>
          <a:xfrm>
            <a:off x="2295360" y="0"/>
            <a:ext cx="1655280" cy="27712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64" name="Forme libre : forme 32"/>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FFFFFF"/>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65" name="Rectangle 4"/>
          <p:cNvSpPr/>
          <p:nvPr/>
        </p:nvSpPr>
        <p:spPr>
          <a:xfrm>
            <a:off x="2295360" y="0"/>
            <a:ext cx="1655280" cy="2771280"/>
          </a:xfrm>
          <a:prstGeom prst="rect">
            <a:avLst/>
          </a:prstGeom>
          <a:solidFill>
            <a:srgbClr val="BFD9DD"/>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66" name="Forme libre : forme 5"/>
          <p:cNvSpPr/>
          <p:nvPr/>
        </p:nvSpPr>
        <p:spPr>
          <a:xfrm>
            <a:off x="-17280" y="0"/>
            <a:ext cx="1569240" cy="4455000"/>
          </a:xfrm>
          <a:custGeom>
            <a:avLst/>
            <a:gdLst>
              <a:gd name="textAreaLeft" fmla="*/ 0 w 1569240"/>
              <a:gd name="textAreaRight" fmla="*/ 1569960 w 1569240"/>
              <a:gd name="textAreaTop" fmla="*/ 0 h 4455000"/>
              <a:gd name="textAreaBottom" fmla="*/ 4455720 h 4455000"/>
              <a:gd name="GluePoint1X" fmla="*/ 0 w 1570020"/>
              <a:gd name="GluePoint1Y" fmla="*/ 0 h 4455844"/>
              <a:gd name="GluePoint2X" fmla="*/ 1570020 w 1570020"/>
              <a:gd name="GluePoint2Y" fmla="*/ 0 h 4455844"/>
              <a:gd name="GluePoint3X" fmla="*/ 1570020 w 1570020"/>
              <a:gd name="GluePoint3Y" fmla="*/ 793251 h 4455844"/>
              <a:gd name="GluePoint4X" fmla="*/ 1520224 w 1570020"/>
              <a:gd name="GluePoint4Y" fmla="*/ 790574 h 4455844"/>
              <a:gd name="GluePoint5X" fmla="*/ 594128 w 1570020"/>
              <a:gd name="GluePoint5Y" fmla="*/ 1776524 h 4455844"/>
              <a:gd name="GluePoint6X" fmla="*/ 1520224 w 1570020"/>
              <a:gd name="GluePoint6Y" fmla="*/ 2762474 h 4455844"/>
              <a:gd name="GluePoint7X" fmla="*/ 1570020 w 1570020"/>
              <a:gd name="GluePoint7Y" fmla="*/ 2759797 h 4455844"/>
              <a:gd name="GluePoint8X" fmla="*/ 1570020 w 1570020"/>
              <a:gd name="GluePoint8Y" fmla="*/ 4439185 h 4455844"/>
              <a:gd name="GluePoint9X" fmla="*/ 1541231 w 1570020"/>
              <a:gd name="GluePoint9Y" fmla="*/ 4446044 h 4455844"/>
              <a:gd name="GluePoint10X" fmla="*/ 62841 w 1570020"/>
              <a:gd name="GluePoint10Y" fmla="*/ 3978083 h 4455844"/>
              <a:gd name="GluePoint11X" fmla="*/ 0 w 1570020"/>
              <a:gd name="GluePoint11Y" fmla="*/ 3927525 h 4455844"/>
              <a:gd name="GluePoint12X" fmla="*/ 0 w 1570020"/>
              <a:gd name="GluePoint12Y" fmla="*/ 0 h 44558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570020" h="4455844">
                <a:moveTo>
                  <a:pt x="0" y="0"/>
                </a:moveTo>
                <a:lnTo>
                  <a:pt x="1570020" y="0"/>
                </a:lnTo>
                <a:lnTo>
                  <a:pt x="1570020" y="793251"/>
                </a:lnTo>
                <a:lnTo>
                  <a:pt x="1520224" y="790574"/>
                </a:lnTo>
                <a:cubicBezTo>
                  <a:pt x="1008755" y="790574"/>
                  <a:pt x="594128" y="1231999"/>
                  <a:pt x="594128" y="1776524"/>
                </a:cubicBezTo>
                <a:cubicBezTo>
                  <a:pt x="594128" y="2321049"/>
                  <a:pt x="1008755" y="2762474"/>
                  <a:pt x="1520224" y="2762474"/>
                </a:cubicBezTo>
                <a:lnTo>
                  <a:pt x="1570020" y="2759797"/>
                </a:lnTo>
                <a:lnTo>
                  <a:pt x="1570020" y="4439185"/>
                </a:lnTo>
                <a:lnTo>
                  <a:pt x="1541231" y="4446044"/>
                </a:lnTo>
                <a:cubicBezTo>
                  <a:pt x="1161984" y="4501869"/>
                  <a:pt x="524245" y="4315650"/>
                  <a:pt x="62841" y="3978083"/>
                </a:cubicBezTo>
                <a:lnTo>
                  <a:pt x="0" y="3927525"/>
                </a:lnTo>
                <a:lnTo>
                  <a:pt x="0" y="0"/>
                </a:lnTo>
                <a:close/>
              </a:path>
            </a:pathLst>
          </a:custGeom>
          <a:solidFill>
            <a:srgbClr val="2B808D">
              <a:alpha val="30000"/>
            </a:srgbClr>
          </a:solidFill>
          <a:ln>
            <a:noFill/>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2_1.3_3">
    <p:bg>
      <p:bgPr>
        <a:solidFill>
          <a:schemeClr val="lt1"/>
        </a:solidFill>
        <a:effectLst/>
      </p:bgPr>
    </p:bg>
    <p:spTree>
      <p:nvGrpSpPr>
        <p:cNvPr id="1" name=""/>
        <p:cNvGrpSpPr/>
        <p:nvPr/>
      </p:nvGrpSpPr>
      <p:grpSpPr>
        <a:xfrm>
          <a:off x="0" y="0"/>
          <a:ext cx="0" cy="0"/>
          <a:chOff x="0" y="0"/>
          <a:chExt cx="0" cy="0"/>
        </a:xfrm>
      </p:grpSpPr>
      <p:sp>
        <p:nvSpPr>
          <p:cNvPr id="567" name="PlaceHolder 1"/>
          <p:cNvSpPr>
            <a:spLocks noGrp="1"/>
          </p:cNvSpPr>
          <p:nvPr>
            <p:ph type="title"/>
          </p:nvPr>
        </p:nvSpPr>
        <p:spPr>
          <a:xfrm>
            <a:off x="2268000" y="241200"/>
            <a:ext cx="9407520" cy="66060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568" name="PlaceHolder 2"/>
          <p:cNvSpPr>
            <a:spLocks noGrp="1"/>
          </p:cNvSpPr>
          <p:nvPr>
            <p:ph type="body"/>
          </p:nvPr>
        </p:nvSpPr>
        <p:spPr>
          <a:xfrm>
            <a:off x="2268000" y="1521720"/>
            <a:ext cx="449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569" name="PlaceHolder 3"/>
          <p:cNvSpPr>
            <a:spLocks noGrp="1"/>
          </p:cNvSpPr>
          <p:nvPr>
            <p:ph type="body"/>
          </p:nvPr>
        </p:nvSpPr>
        <p:spPr>
          <a:xfrm>
            <a:off x="7176240" y="1521720"/>
            <a:ext cx="449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70" name="PlaceHolder 4"/>
          <p:cNvSpPr>
            <a:spLocks noGrp="1"/>
          </p:cNvSpPr>
          <p:nvPr>
            <p:ph type="body"/>
          </p:nvPr>
        </p:nvSpPr>
        <p:spPr>
          <a:xfrm>
            <a:off x="2268000" y="1990800"/>
            <a:ext cx="4499280" cy="4297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571" name="PlaceHolder 5"/>
          <p:cNvSpPr>
            <a:spLocks noGrp="1"/>
          </p:cNvSpPr>
          <p:nvPr>
            <p:ph type="body"/>
          </p:nvPr>
        </p:nvSpPr>
        <p:spPr>
          <a:xfrm>
            <a:off x="7176240" y="1990800"/>
            <a:ext cx="4499280" cy="4317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fr-FR" sz="1400" b="0" u="none" strike="noStrike">
                <a:solidFill>
                  <a:srgbClr val="2A2F30"/>
                </a:solidFill>
                <a:effectLst/>
                <a:uFillTx/>
                <a:latin typeface="Roboto"/>
                <a:ea typeface="Roboto"/>
              </a:rPr>
              <a:t>Cliquez pour modifier les styles du texte du masque</a:t>
            </a:r>
            <a:endParaRPr lang="fr-FR" sz="1400" b="0" u="none" strike="noStrike">
              <a:solidFill>
                <a:srgbClr val="000000"/>
              </a:solidFill>
              <a:effectLst/>
              <a:uFillTx/>
              <a:latin typeface="Arial"/>
            </a:endParaRPr>
          </a:p>
        </p:txBody>
      </p:sp>
      <p:sp>
        <p:nvSpPr>
          <p:cNvPr id="572" name="PlaceHolder 6"/>
          <p:cNvSpPr>
            <a:spLocks noGrp="1"/>
          </p:cNvSpPr>
          <p:nvPr>
            <p:ph type="sldNum" idx="92"/>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4CCD30AE-C56B-483F-915B-2A6130005688}"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73" name="Forme libre : forme 41"/>
          <p:cNvSpPr/>
          <p:nvPr/>
        </p:nvSpPr>
        <p:spPr>
          <a:xfrm>
            <a:off x="-10440" y="0"/>
            <a:ext cx="1964880" cy="1422720"/>
          </a:xfrm>
          <a:custGeom>
            <a:avLst/>
            <a:gdLst>
              <a:gd name="textAreaLeft" fmla="*/ 0 w 1964880"/>
              <a:gd name="textAreaRight" fmla="*/ 1965600 w 1964880"/>
              <a:gd name="textAreaTop" fmla="*/ 0 h 1422720"/>
              <a:gd name="textAreaBottom" fmla="*/ 1423440 h 1422720"/>
              <a:gd name="GluePoint1X" fmla="*/ 0 w 1965717"/>
              <a:gd name="GluePoint1Y" fmla="*/ 0 h 1423289"/>
              <a:gd name="GluePoint2X" fmla="*/ 1965717 w 1965717"/>
              <a:gd name="GluePoint2Y" fmla="*/ 0 h 1423289"/>
              <a:gd name="GluePoint3X" fmla="*/ 1965717 w 1965717"/>
              <a:gd name="GluePoint3Y" fmla="*/ 1417860 h 1423289"/>
              <a:gd name="GluePoint4X" fmla="*/ 136833 w 1965717"/>
              <a:gd name="GluePoint4Y" fmla="*/ 821367 h 1423289"/>
              <a:gd name="GluePoint5X" fmla="*/ 9525 w 1965717"/>
              <a:gd name="GluePoint5Y" fmla="*/ 708405 h 1423289"/>
              <a:gd name="GluePoint6X" fmla="*/ 0 w 1965717"/>
              <a:gd name="GluePoint6Y" fmla="*/ 0 h 14232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65717" h="1423289">
                <a:moveTo>
                  <a:pt x="0" y="0"/>
                </a:moveTo>
                <a:lnTo>
                  <a:pt x="1965717" y="0"/>
                </a:lnTo>
                <a:lnTo>
                  <a:pt x="1965717" y="1417860"/>
                </a:lnTo>
                <a:cubicBezTo>
                  <a:pt x="1480918" y="1458369"/>
                  <a:pt x="698522" y="1273432"/>
                  <a:pt x="136833" y="821367"/>
                </a:cubicBezTo>
                <a:lnTo>
                  <a:pt x="9525" y="708405"/>
                </a:lnTo>
                <a:lnTo>
                  <a:pt x="0" y="0"/>
                </a:lnTo>
                <a:close/>
              </a:path>
            </a:pathLst>
          </a:custGeom>
          <a:solidFill>
            <a:srgbClr val="BFD9DD"/>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74" name="PlaceHolder 7"/>
          <p:cNvSpPr>
            <a:spLocks noGrp="1"/>
          </p:cNvSpPr>
          <p:nvPr>
            <p:ph type="ftr" idx="93"/>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2.4_3 Contenu de page">
    <p:bg>
      <p:bgPr>
        <a:solidFill>
          <a:schemeClr val="lt1"/>
        </a:solidFill>
        <a:effectLst/>
      </p:bgPr>
    </p:bg>
    <p:spTree>
      <p:nvGrpSpPr>
        <p:cNvPr id="1" name=""/>
        <p:cNvGrpSpPr/>
        <p:nvPr/>
      </p:nvGrpSpPr>
      <p:grpSpPr>
        <a:xfrm>
          <a:off x="0" y="0"/>
          <a:ext cx="0" cy="0"/>
          <a:chOff x="0" y="0"/>
          <a:chExt cx="0" cy="0"/>
        </a:xfrm>
      </p:grpSpPr>
      <p:sp>
        <p:nvSpPr>
          <p:cNvPr id="575" name="Rectangle : coins arrondis 2"/>
          <p:cNvSpPr/>
          <p:nvPr/>
        </p:nvSpPr>
        <p:spPr>
          <a:xfrm>
            <a:off x="924840" y="822240"/>
            <a:ext cx="1115280" cy="71280"/>
          </a:xfrm>
          <a:prstGeom prst="roundRect">
            <a:avLst>
              <a:gd name="adj" fmla="val 44144"/>
            </a:avLst>
          </a:prstGeom>
          <a:solidFill>
            <a:srgbClr val="2B808D"/>
          </a:solidFill>
          <a:ln>
            <a:noFill/>
          </a:ln>
        </p:spPr>
        <p:style>
          <a:lnRef idx="2">
            <a:schemeClr val="accent1">
              <a:shade val="15000"/>
            </a:schemeClr>
          </a:lnRef>
          <a:fillRef idx="1">
            <a:schemeClr val="accent1"/>
          </a:fillRef>
          <a:effectRef idx="0">
            <a:schemeClr val="accent1"/>
          </a:effectRef>
          <a:fontRef idx="minor"/>
        </p:style>
        <p:txBody>
          <a:bodyPr lIns="90000" tIns="8640" rIns="90000" bIns="864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76"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a:bodyPr>
          <a:lstStyle/>
          <a:p>
            <a:pPr indent="0" defTabSz="914400">
              <a:lnSpc>
                <a:spcPct val="90000"/>
              </a:lnSpc>
              <a:buNone/>
              <a:tabLst>
                <a:tab pos="0" algn="l"/>
              </a:tabLst>
            </a:pPr>
            <a:r>
              <a:rPr lang="fr-FR" sz="2600" b="0" u="none" strike="noStrike">
                <a:solidFill>
                  <a:srgbClr val="003593"/>
                </a:solidFill>
                <a:effectLst/>
                <a:uFillTx/>
                <a:latin typeface="Roboto Bold"/>
                <a:ea typeface="Roboto Bold"/>
              </a:rPr>
              <a:t>Titre</a:t>
            </a:r>
            <a:endParaRPr lang="fr-FR" sz="2600" b="0" u="none" strike="noStrike">
              <a:solidFill>
                <a:srgbClr val="000000"/>
              </a:solidFill>
              <a:effectLst/>
              <a:uFillTx/>
              <a:latin typeface="Arial"/>
            </a:endParaRPr>
          </a:p>
        </p:txBody>
      </p:sp>
      <p:sp>
        <p:nvSpPr>
          <p:cNvPr id="577" name="PlaceHolder 2"/>
          <p:cNvSpPr>
            <a:spLocks noGrp="1"/>
          </p:cNvSpPr>
          <p:nvPr>
            <p:ph type="body"/>
          </p:nvPr>
        </p:nvSpPr>
        <p:spPr>
          <a:xfrm>
            <a:off x="838800" y="1480320"/>
            <a:ext cx="5039280" cy="364320"/>
          </a:xfrm>
          <a:prstGeom prst="rect">
            <a:avLst/>
          </a:prstGeom>
          <a:noFill/>
          <a:ln w="0">
            <a:noFill/>
          </a:ln>
        </p:spPr>
        <p:txBody>
          <a:bodyPr lIns="91440" tIns="45720" rIns="91440" bIns="45720" anchor="t">
            <a:noAutofit/>
          </a:bodyPr>
          <a:lstStyle/>
          <a:p>
            <a:pPr marL="38160"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3816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a:p>
            <a:pPr marL="914400" indent="0" defTabSz="914400">
              <a:lnSpc>
                <a:spcPct val="90000"/>
              </a:lnSpc>
              <a:spcBef>
                <a:spcPts val="499"/>
              </a:spcBef>
              <a:buNone/>
              <a:tabLst>
                <a:tab pos="0" algn="l"/>
              </a:tabLst>
            </a:pPr>
            <a:endParaRPr lang="fr-FR" sz="1800" b="0" u="none" strike="noStrike">
              <a:solidFill>
                <a:srgbClr val="000000"/>
              </a:solidFill>
              <a:effectLst/>
              <a:uFillTx/>
              <a:latin typeface="Arial"/>
            </a:endParaRPr>
          </a:p>
        </p:txBody>
      </p:sp>
      <p:sp>
        <p:nvSpPr>
          <p:cNvPr id="578" name="PlaceHolder 3"/>
          <p:cNvSpPr>
            <a:spLocks noGrp="1"/>
          </p:cNvSpPr>
          <p:nvPr>
            <p:ph type="body"/>
          </p:nvPr>
        </p:nvSpPr>
        <p:spPr>
          <a:xfrm>
            <a:off x="6639480" y="1480320"/>
            <a:ext cx="5039280" cy="367920"/>
          </a:xfrm>
          <a:prstGeom prst="rect">
            <a:avLst/>
          </a:prstGeom>
          <a:noFill/>
          <a:ln w="0">
            <a:noFill/>
          </a:ln>
        </p:spPr>
        <p:txBody>
          <a:bodyPr lIns="91440" tIns="45720" rIns="91440" bIns="45720" anchor="t">
            <a:noAutofit/>
          </a:bodyPr>
          <a:lstStyle/>
          <a:p>
            <a:pPr indent="0" defTabSz="914400">
              <a:lnSpc>
                <a:spcPct val="90000"/>
              </a:lnSpc>
              <a:spcBef>
                <a:spcPts val="499"/>
              </a:spcBef>
              <a:buNone/>
              <a:tabLst>
                <a:tab pos="0" algn="l"/>
              </a:tabLst>
            </a:pPr>
            <a:r>
              <a:rPr lang="fr-FR" sz="1800" b="0" u="none" strike="noStrike">
                <a:solidFill>
                  <a:schemeClr val="dk1"/>
                </a:solidFill>
                <a:effectLst/>
                <a:uFillTx/>
                <a:latin typeface="Roboto Black"/>
                <a:ea typeface="Roboto Black"/>
              </a:rPr>
              <a:t>Sous titre</a:t>
            </a:r>
            <a:endParaRPr lang="fr-FR" sz="1800" b="0" u="none" strike="noStrike">
              <a:solidFill>
                <a:srgbClr val="000000"/>
              </a:solidFill>
              <a:effectLst/>
              <a:uFillTx/>
              <a:latin typeface="Arial"/>
            </a:endParaRPr>
          </a:p>
        </p:txBody>
      </p:sp>
      <p:sp>
        <p:nvSpPr>
          <p:cNvPr id="579" name="PlaceHolder 4"/>
          <p:cNvSpPr>
            <a:spLocks noGrp="1"/>
          </p:cNvSpPr>
          <p:nvPr>
            <p:ph type="body"/>
          </p:nvPr>
        </p:nvSpPr>
        <p:spPr>
          <a:xfrm>
            <a:off x="838800" y="1949400"/>
            <a:ext cx="5039280" cy="42973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80" name="PlaceHolder 5"/>
          <p:cNvSpPr>
            <a:spLocks noGrp="1"/>
          </p:cNvSpPr>
          <p:nvPr>
            <p:ph type="body"/>
          </p:nvPr>
        </p:nvSpPr>
        <p:spPr>
          <a:xfrm>
            <a:off x="6639480" y="1949400"/>
            <a:ext cx="5039280" cy="4317120"/>
          </a:xfrm>
          <a:prstGeom prst="rect">
            <a:avLst/>
          </a:prstGeom>
          <a:noFill/>
          <a:ln w="0">
            <a:noFill/>
          </a:ln>
        </p:spPr>
        <p:txBody>
          <a:bodyPr lIns="91440" tIns="45720" rIns="91440" bIns="45720" anchor="t">
            <a:normAutofit/>
          </a:bodyPr>
          <a:lstStyle/>
          <a:p>
            <a:pPr marL="432000" indent="-324000">
              <a:lnSpc>
                <a:spcPct val="90000"/>
              </a:lnSpc>
              <a:spcBef>
                <a:spcPts val="1417"/>
              </a:spcBef>
              <a:buClr>
                <a:srgbClr val="000000"/>
              </a:buClr>
              <a:buSzPct val="45000"/>
              <a:buFont typeface="Wingdings" charset="2"/>
              <a:buChar char=""/>
            </a:pPr>
            <a:r>
              <a:rPr lang="fr-FR" sz="1400" b="0" u="none" strike="noStrike">
                <a:solidFill>
                  <a:schemeClr val="dk1"/>
                </a:solidFill>
                <a:effectLst/>
                <a:uFillTx/>
                <a:latin typeface="Roboto Bold"/>
              </a:rPr>
              <a:t>Cliquez pour éditer le format du plan de texte</a:t>
            </a:r>
            <a:endParaRPr lang="fr-FR" sz="14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fr-FR" sz="1400" b="0" u="none" strike="noStrike">
                <a:solidFill>
                  <a:schemeClr val="dk2"/>
                </a:solidFill>
                <a:effectLst/>
                <a:uFillTx/>
                <a:latin typeface="Roboto Bold"/>
              </a:rPr>
              <a:t>Second niveau de plan</a:t>
            </a:r>
            <a:endParaRPr lang="fr-FR" sz="14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fr-FR" sz="1400" b="0" u="none" strike="noStrike">
                <a:solidFill>
                  <a:schemeClr val="dk1"/>
                </a:solidFill>
                <a:effectLst/>
                <a:uFillTx/>
                <a:latin typeface="Roboto Bold"/>
              </a:rPr>
              <a:t>Troisième niveau de plan</a:t>
            </a:r>
            <a:endParaRPr lang="fr-FR" sz="14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fr-FR" sz="1400" b="0" u="none" strike="noStrike">
                <a:solidFill>
                  <a:schemeClr val="dk2"/>
                </a:solidFill>
                <a:effectLst/>
                <a:uFillTx/>
                <a:latin typeface="Roboto Bold"/>
              </a:rPr>
              <a:t>Quatrième niveau de plan</a:t>
            </a:r>
            <a:endParaRPr lang="fr-FR" sz="14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Cinquième niveau de plan</a:t>
            </a:r>
            <a:endParaRPr lang="fr-FR" sz="14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Sixième niveau de plan</a:t>
            </a:r>
            <a:endParaRPr lang="fr-FR" sz="14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fr-FR" sz="1400" b="0" u="none" strike="noStrike">
                <a:solidFill>
                  <a:schemeClr val="dk2"/>
                </a:solidFill>
                <a:effectLst/>
                <a:uFillTx/>
                <a:latin typeface="Roboto Bold"/>
              </a:rPr>
              <a:t>Septième niveau de plan</a:t>
            </a:r>
            <a:endParaRPr lang="fr-FR" sz="1400" b="0" u="none" strike="noStrike">
              <a:solidFill>
                <a:srgbClr val="000000"/>
              </a:solidFill>
              <a:effectLst/>
              <a:uFillTx/>
              <a:latin typeface="Arial"/>
            </a:endParaRPr>
          </a:p>
        </p:txBody>
      </p:sp>
      <p:sp>
        <p:nvSpPr>
          <p:cNvPr id="581" name="PlaceHolder 6"/>
          <p:cNvSpPr>
            <a:spLocks noGrp="1"/>
          </p:cNvSpPr>
          <p:nvPr>
            <p:ph type="sldNum" idx="94"/>
          </p:nvPr>
        </p:nvSpPr>
        <p:spPr>
          <a:xfrm>
            <a:off x="11293920" y="6356520"/>
            <a:ext cx="38124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013593"/>
                </a:solidFill>
                <a:effectLst/>
                <a:uFillTx/>
                <a:latin typeface="Roboto Bold"/>
                <a:ea typeface="Roboto Bold"/>
              </a:defRPr>
            </a:lvl1pPr>
          </a:lstStyle>
          <a:p>
            <a:pPr indent="0" algn="r" defTabSz="914400">
              <a:lnSpc>
                <a:spcPct val="100000"/>
              </a:lnSpc>
              <a:buNone/>
              <a:tabLst>
                <a:tab pos="0" algn="l"/>
              </a:tabLst>
            </a:pPr>
            <a:fld id="{6FFDC64D-73A0-4EDB-A890-0DD57BDABC28}" type="slidenum">
              <a:rPr lang="fr-FR" sz="800" b="0" u="none" strike="noStrike">
                <a:solidFill>
                  <a:srgbClr val="013593"/>
                </a:solidFill>
                <a:effectLst/>
                <a:uFillTx/>
                <a:latin typeface="Roboto Bold"/>
                <a:ea typeface="Roboto Bold"/>
              </a:rPr>
              <a:t>‹#›</a:t>
            </a:fld>
            <a:endParaRPr lang="fr-FR" sz="800" b="0" u="none" strike="noStrike">
              <a:solidFill>
                <a:srgbClr val="000000"/>
              </a:solidFill>
              <a:effectLst/>
              <a:uFillTx/>
              <a:latin typeface="Times New Roman"/>
            </a:endParaRPr>
          </a:p>
        </p:txBody>
      </p:sp>
      <p:sp>
        <p:nvSpPr>
          <p:cNvPr id="582" name="PlaceHolder 7"/>
          <p:cNvSpPr>
            <a:spLocks noGrp="1"/>
          </p:cNvSpPr>
          <p:nvPr>
            <p:ph type="ftr" idx="95"/>
          </p:nvPr>
        </p:nvSpPr>
        <p:spPr>
          <a:xfrm>
            <a:off x="5803200" y="6356520"/>
            <a:ext cx="53992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fr-FR" sz="800" b="0" u="none" strike="noStrike">
                <a:solidFill>
                  <a:srgbClr val="646D77"/>
                </a:solidFill>
                <a:effectLst/>
                <a:uFillTx/>
                <a:latin typeface="Times New Roman"/>
              </a:defRPr>
            </a:lvl1pPr>
          </a:lstStyle>
          <a:p>
            <a:pPr indent="0" algn="r" defTabSz="914400">
              <a:lnSpc>
                <a:spcPct val="100000"/>
              </a:lnSpc>
              <a:buNone/>
              <a:tabLst>
                <a:tab pos="0" algn="l"/>
              </a:tabLst>
            </a:pPr>
            <a:r>
              <a:rPr lang="fr-FR" sz="800" b="0" u="none" strike="noStrike">
                <a:solidFill>
                  <a:srgbClr val="646D77"/>
                </a:solidFill>
                <a:effectLst/>
                <a:uFillTx/>
                <a:latin typeface="Times New Roman"/>
              </a:rPr>
              <a:t>&lt;pied de page&gt;</a:t>
            </a:r>
            <a:endParaRPr lang="fr-FR" sz="800" b="0" u="none" strike="noStrike">
              <a:solidFill>
                <a:srgbClr val="000000"/>
              </a:solidFill>
              <a:effectLst/>
              <a:uFillTx/>
              <a:latin typeface="Times New Roman"/>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466630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sp>
        <p:nvSpPr>
          <p:cNvPr id="7" name="Espace réservé du texte 9">
            <a:extLst>
              <a:ext uri="{FF2B5EF4-FFF2-40B4-BE49-F238E27FC236}">
                <a16:creationId xmlns:a16="http://schemas.microsoft.com/office/drawing/2014/main" id="{A48C42A6-E4A3-57E4-DBFE-86C89D6D36CD}"/>
              </a:ext>
            </a:extLst>
          </p:cNvPr>
          <p:cNvSpPr>
            <a:spLocks noGrp="1"/>
          </p:cNvSpPr>
          <p:nvPr>
            <p:ph type="body" sz="quarter" idx="13" hasCustomPrompt="1"/>
          </p:nvPr>
        </p:nvSpPr>
        <p:spPr>
          <a:xfrm>
            <a:off x="1815807"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fr-FR" sz="2400" b="0">
                <a:noFill/>
              </a:defRPr>
            </a:lvl1pPr>
          </a:lstStyle>
          <a:p>
            <a:pPr lvl="0" rtl="0"/>
            <a:r>
              <a:rPr lang="fr-FR"/>
              <a:t>X</a:t>
            </a:r>
          </a:p>
        </p:txBody>
      </p:sp>
      <p:sp>
        <p:nvSpPr>
          <p:cNvPr id="5" name="Espace réservé du pied de page 4">
            <a:extLst>
              <a:ext uri="{FF2B5EF4-FFF2-40B4-BE49-F238E27FC236}">
                <a16:creationId xmlns:a16="http://schemas.microsoft.com/office/drawing/2014/main" id="{D90272D4-D364-93D2-A948-9DD478627EAA}"/>
              </a:ext>
            </a:extLst>
          </p:cNvPr>
          <p:cNvSpPr>
            <a:spLocks noGrp="1"/>
          </p:cNvSpPr>
          <p:nvPr>
            <p:ph type="ftr" sz="quarter" idx="10"/>
          </p:nvPr>
        </p:nvSpPr>
        <p:spPr/>
        <p:txBody>
          <a:bodyPr rtlCol="0"/>
          <a:lstStyle>
            <a:defPPr>
              <a:defRPr lang="fr-FR"/>
            </a:defPPr>
          </a:lstStyle>
          <a:p>
            <a:pPr rtl="0"/>
            <a:endParaRPr lang="fr-FR"/>
          </a:p>
        </p:txBody>
      </p:sp>
      <p:sp>
        <p:nvSpPr>
          <p:cNvPr id="6" name="Espace réservé du numéro de diapositive 5">
            <a:extLst>
              <a:ext uri="{FF2B5EF4-FFF2-40B4-BE49-F238E27FC236}">
                <a16:creationId xmlns:a16="http://schemas.microsoft.com/office/drawing/2014/main" id="{164DD4E5-F3CE-6199-31DD-1C03C409E0CC}"/>
              </a:ext>
            </a:extLst>
          </p:cNvPr>
          <p:cNvSpPr>
            <a:spLocks noGrp="1"/>
          </p:cNvSpPr>
          <p:nvPr>
            <p:ph type="sldNum" sz="quarter" idx="11"/>
          </p:nvPr>
        </p:nvSpPr>
        <p:spPr/>
        <p:txBody>
          <a:bodyPr rtlCol="0"/>
          <a:lstStyle>
            <a:defPPr>
              <a:defRPr lang="fr-FR"/>
            </a:defPPr>
          </a:lstStyle>
          <a:p>
            <a:pPr rtl="0"/>
            <a:fld id="{CC43B8D3-9A08-F84C-9DD4-44948BA52D4B}" type="slidenum">
              <a:rPr lang="fr-FR" smtClean="0"/>
              <a:pPr rtl="0"/>
              <a:t>‹#›</a:t>
            </a:fld>
            <a:endParaRPr lang="fr-FR"/>
          </a:p>
        </p:txBody>
      </p:sp>
    </p:spTree>
    <p:extLst>
      <p:ext uri="{BB962C8B-B14F-4D97-AF65-F5344CB8AC3E}">
        <p14:creationId xmlns:p14="http://schemas.microsoft.com/office/powerpoint/2010/main" val="22501042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582380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re et contenu avec conception">
    <p:spTree>
      <p:nvGrpSpPr>
        <p:cNvPr id="1" name=""/>
        <p:cNvGrpSpPr/>
        <p:nvPr/>
      </p:nvGrpSpPr>
      <p:grpSpPr>
        <a:xfrm>
          <a:off x="0" y="0"/>
          <a:ext cx="0" cy="0"/>
          <a:chOff x="0" y="0"/>
          <a:chExt cx="0" cy="0"/>
        </a:xfrm>
      </p:grpSpPr>
      <p:sp>
        <p:nvSpPr>
          <p:cNvPr id="11" name="Espace réservé du titre 4">
            <a:extLst>
              <a:ext uri="{FF2B5EF4-FFF2-40B4-BE49-F238E27FC236}">
                <a16:creationId xmlns:a16="http://schemas.microsoft.com/office/drawing/2014/main" id="{05751864-B11A-0286-13EA-2AC2A2C8DD5D}"/>
              </a:ext>
            </a:extLst>
          </p:cNvPr>
          <p:cNvSpPr>
            <a:spLocks noGrp="1"/>
          </p:cNvSpPr>
          <p:nvPr>
            <p:ph type="title"/>
          </p:nvPr>
        </p:nvSpPr>
        <p:spPr>
          <a:xfrm>
            <a:off x="581709" y="721538"/>
            <a:ext cx="10889796" cy="1418998"/>
          </a:xfrm>
          <a:prstGeom prst="rect">
            <a:avLst/>
          </a:prstGeom>
        </p:spPr>
        <p:txBody>
          <a:bodyPr vert="horz" lIns="91440" tIns="45720" rIns="91440" bIns="45720" rtlCol="0" anchor="t">
            <a:noAutofit/>
          </a:bodyPr>
          <a:lstStyle>
            <a:lvl1pPr>
              <a:defRPr lang="fr-FR">
                <a:solidFill>
                  <a:schemeClr val="accent6"/>
                </a:solidFill>
              </a:defRPr>
            </a:lvl1pPr>
          </a:lstStyle>
          <a:p>
            <a:pPr rtl="0"/>
            <a:r>
              <a:rPr lang="fr-FR"/>
              <a:t>Modifiez le style du titre</a:t>
            </a:r>
          </a:p>
        </p:txBody>
      </p:sp>
      <p:sp>
        <p:nvSpPr>
          <p:cNvPr id="10" name="Espace réservé au tableau">
            <a:extLst>
              <a:ext uri="{FF2B5EF4-FFF2-40B4-BE49-F238E27FC236}">
                <a16:creationId xmlns:a16="http://schemas.microsoft.com/office/drawing/2014/main" id="{CFC5FF09-DE50-4155-81A0-5DD9B700F205}"/>
              </a:ext>
            </a:extLst>
          </p:cNvPr>
          <p:cNvSpPr>
            <a:spLocks noGrp="1"/>
          </p:cNvSpPr>
          <p:nvPr>
            <p:ph type="tbl" sz="quarter" idx="27" hasCustomPrompt="1"/>
          </p:nvPr>
        </p:nvSpPr>
        <p:spPr>
          <a:xfrm>
            <a:off x="581709" y="1614198"/>
            <a:ext cx="10889796" cy="4317856"/>
          </a:xfrm>
          <a:prstGeom prst="rect">
            <a:avLst/>
          </a:prstGeom>
        </p:spPr>
        <p:txBody>
          <a:bodyPr rtlCol="0">
            <a:noAutofit/>
          </a:bodyPr>
          <a:lstStyle>
            <a:lvl1pPr>
              <a:defRPr lang="fr-FR">
                <a:solidFill>
                  <a:schemeClr val="accent6"/>
                </a:solidFill>
              </a:defRPr>
            </a:lvl1pPr>
          </a:lstStyle>
          <a:p>
            <a:pPr rtl="0"/>
            <a:r>
              <a:rPr lang="fr-FR"/>
              <a:t>Cliquez pour modifier le style de texte du masque</a:t>
            </a:r>
            <a:endParaRPr lang="fr-FR" altLang="en-US"/>
          </a:p>
        </p:txBody>
      </p:sp>
      <p:sp>
        <p:nvSpPr>
          <p:cNvPr id="9" name="Forme libre : Form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fr-FR"/>
            </a:defPPr>
          </a:lstStyle>
          <a:p>
            <a:pPr algn="ctr" rtl="0"/>
            <a:endParaRPr lang="fr-FR">
              <a:solidFill>
                <a:schemeClr val="accent6"/>
              </a:solidFill>
            </a:endParaRPr>
          </a:p>
        </p:txBody>
      </p:sp>
      <p:sp>
        <p:nvSpPr>
          <p:cNvPr id="12" name="Forme libre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a:solidFill>
                <a:schemeClr val="accent6"/>
              </a:solidFill>
            </a:endParaRPr>
          </a:p>
        </p:txBody>
      </p:sp>
      <p:sp>
        <p:nvSpPr>
          <p:cNvPr id="13" name="Forme libre : Form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60000"/>
              <a:lumOff val="40000"/>
            </a:schemeClr>
          </a:solidFill>
          <a:ln w="12700" cap="flat" cmpd="sng" algn="ctr">
            <a:noFill/>
            <a:prstDash val="solid"/>
            <a:miter lim="800000"/>
          </a:ln>
          <a:effectLst/>
        </p:spPr>
        <p:txBody>
          <a:bodyPr rtlCol="0" anchor="ctr">
            <a:noAutofit/>
          </a:bodyPr>
          <a:lstStyle>
            <a:defPPr>
              <a:defRPr lang="fr-FR"/>
            </a:defPPr>
          </a:lstStyle>
          <a:p>
            <a:pPr marL="0" marR="0" lvl="0" indent="0" algn="ctr" defTabSz="914400" rtl="0" eaLnBrk="1" fontAlgn="auto" latinLnBrk="0" hangingPunct="1">
              <a:lnSpc>
                <a:spcPct val="100000"/>
              </a:lnSpc>
              <a:spcBef>
                <a:spcPts val="0"/>
              </a:spcBef>
              <a:spcAft>
                <a:spcPts val="0"/>
              </a:spcAft>
              <a:buClrTx/>
              <a:buSzTx/>
              <a:buFontTx/>
              <a:buNone/>
              <a:tabLst/>
              <a:defRPr lang="fr-FR"/>
            </a:pPr>
            <a:endParaRPr kumimoji="0" lang="fr-FR" sz="1800" b="0" i="0" u="none" strike="noStrike" kern="0" cap="none" spc="0" normalizeH="0" baseline="0" noProof="0">
              <a:ln>
                <a:noFill/>
              </a:ln>
              <a:solidFill>
                <a:schemeClr val="accent6"/>
              </a:solidFill>
              <a:effectLst/>
              <a:uLnTx/>
              <a:uFillTx/>
              <a:latin typeface="Posterama Text SemiBold"/>
              <a:ea typeface="+mn-ea"/>
              <a:cs typeface="+mn-cs"/>
            </a:endParaRPr>
          </a:p>
        </p:txBody>
      </p:sp>
      <p:sp>
        <p:nvSpPr>
          <p:cNvPr id="2" name="Espace réservé du pied de page 1">
            <a:extLst>
              <a:ext uri="{FF2B5EF4-FFF2-40B4-BE49-F238E27FC236}">
                <a16:creationId xmlns:a16="http://schemas.microsoft.com/office/drawing/2014/main" id="{5F7A154B-D8F5-C1FB-307D-496380875BD1}"/>
              </a:ext>
            </a:extLst>
          </p:cNvPr>
          <p:cNvSpPr>
            <a:spLocks noGrp="1"/>
          </p:cNvSpPr>
          <p:nvPr>
            <p:ph type="ftr" sz="quarter" idx="28"/>
          </p:nvPr>
        </p:nvSpPr>
        <p:spPr/>
        <p:txBody>
          <a:bodyPr rtlCol="0">
            <a:noAutofit/>
          </a:bodyPr>
          <a:lstStyle>
            <a:lvl1pPr>
              <a:defRPr lang="fr-FR">
                <a:solidFill>
                  <a:schemeClr val="accent6"/>
                </a:solidFill>
              </a:defRPr>
            </a:lvl1pPr>
          </a:lstStyle>
          <a:p>
            <a:pPr rtl="0"/>
            <a:r>
              <a:rPr lang="fr-FR"/>
              <a:t>Titre de la présentation</a:t>
            </a:r>
          </a:p>
        </p:txBody>
      </p:sp>
      <p:sp>
        <p:nvSpPr>
          <p:cNvPr id="5" name="Espace réservé du numéro de diapositive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rtlCol="0">
            <a:noAutofit/>
          </a:bodyPr>
          <a:lstStyle>
            <a:lvl1pPr>
              <a:defRPr lang="fr-FR">
                <a:solidFill>
                  <a:schemeClr val="accent6"/>
                </a:solidFill>
              </a:defRPr>
            </a:lvl1pPr>
          </a:lstStyle>
          <a:p>
            <a:pPr rtl="0"/>
            <a:fld id="{47FEACEE-25B4-4A2D-B147-27296E36371D}" type="slidenum">
              <a:rPr lang="fr-FR" altLang="zh-CN" smtClean="0"/>
              <a:pPr rtl="0"/>
              <a:t>‹#›</a:t>
            </a:fld>
            <a:endParaRPr lang="fr-FR" altLang="zh-CN"/>
          </a:p>
        </p:txBody>
      </p:sp>
    </p:spTree>
    <p:extLst>
      <p:ext uri="{BB962C8B-B14F-4D97-AF65-F5344CB8AC3E}">
        <p14:creationId xmlns:p14="http://schemas.microsoft.com/office/powerpoint/2010/main" val="262170074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9" Type="http://schemas.openxmlformats.org/officeDocument/2006/relationships/slideLayout" Target="../slideLayouts/slideLayout86.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42" Type="http://schemas.openxmlformats.org/officeDocument/2006/relationships/slideLayout" Target="../slideLayouts/slideLayout89.xml"/><Relationship Id="rId47" Type="http://schemas.openxmlformats.org/officeDocument/2006/relationships/slideLayout" Target="../slideLayouts/slideLayout94.xml"/><Relationship Id="rId50" Type="http://schemas.openxmlformats.org/officeDocument/2006/relationships/slideLayout" Target="../slideLayouts/slideLayout97.xml"/><Relationship Id="rId55" Type="http://schemas.openxmlformats.org/officeDocument/2006/relationships/theme" Target="../theme/theme2.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9" Type="http://schemas.openxmlformats.org/officeDocument/2006/relationships/slideLayout" Target="../slideLayouts/slideLayout76.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40" Type="http://schemas.openxmlformats.org/officeDocument/2006/relationships/slideLayout" Target="../slideLayouts/slideLayout87.xml"/><Relationship Id="rId45" Type="http://schemas.openxmlformats.org/officeDocument/2006/relationships/slideLayout" Target="../slideLayouts/slideLayout92.xml"/><Relationship Id="rId53" Type="http://schemas.openxmlformats.org/officeDocument/2006/relationships/slideLayout" Target="../slideLayouts/slideLayout100.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4" Type="http://schemas.openxmlformats.org/officeDocument/2006/relationships/slideLayout" Target="../slideLayouts/slideLayout91.xml"/><Relationship Id="rId52" Type="http://schemas.openxmlformats.org/officeDocument/2006/relationships/slideLayout" Target="../slideLayouts/slideLayout99.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43" Type="http://schemas.openxmlformats.org/officeDocument/2006/relationships/slideLayout" Target="../slideLayouts/slideLayout90.xml"/><Relationship Id="rId48" Type="http://schemas.openxmlformats.org/officeDocument/2006/relationships/slideLayout" Target="../slideLayouts/slideLayout95.xml"/><Relationship Id="rId8" Type="http://schemas.openxmlformats.org/officeDocument/2006/relationships/slideLayout" Target="../slideLayouts/slideLayout55.xml"/><Relationship Id="rId51" Type="http://schemas.openxmlformats.org/officeDocument/2006/relationships/slideLayout" Target="../slideLayouts/slideLayout98.xml"/><Relationship Id="rId3" Type="http://schemas.openxmlformats.org/officeDocument/2006/relationships/slideLayout" Target="../slideLayouts/slideLayout50.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38" Type="http://schemas.openxmlformats.org/officeDocument/2006/relationships/slideLayout" Target="../slideLayouts/slideLayout85.xml"/><Relationship Id="rId46" Type="http://schemas.openxmlformats.org/officeDocument/2006/relationships/slideLayout" Target="../slideLayouts/slideLayout93.xml"/><Relationship Id="rId20" Type="http://schemas.openxmlformats.org/officeDocument/2006/relationships/slideLayout" Target="../slideLayouts/slideLayout67.xml"/><Relationship Id="rId41" Type="http://schemas.openxmlformats.org/officeDocument/2006/relationships/slideLayout" Target="../slideLayouts/slideLayout88.xml"/><Relationship Id="rId54" Type="http://schemas.openxmlformats.org/officeDocument/2006/relationships/slideLayout" Target="../slideLayouts/slideLayout101.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4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747" r:id="rId45"/>
    <p:sldLayoutId id="2147483749" r:id="rId46"/>
    <p:sldLayoutId id="2147483750" r:id="rId4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 id="2147483728" r:id="rId35"/>
    <p:sldLayoutId id="2147483729" r:id="rId36"/>
    <p:sldLayoutId id="2147483730" r:id="rId37"/>
    <p:sldLayoutId id="2147483731" r:id="rId38"/>
    <p:sldLayoutId id="2147483732" r:id="rId39"/>
    <p:sldLayoutId id="2147483733" r:id="rId40"/>
    <p:sldLayoutId id="2147483734" r:id="rId41"/>
    <p:sldLayoutId id="2147483735" r:id="rId42"/>
    <p:sldLayoutId id="2147483736" r:id="rId43"/>
    <p:sldLayoutId id="2147483737" r:id="rId44"/>
    <p:sldLayoutId id="2147483738" r:id="rId45"/>
    <p:sldLayoutId id="2147483739" r:id="rId46"/>
    <p:sldLayoutId id="2147483740" r:id="rId47"/>
    <p:sldLayoutId id="2147483741" r:id="rId48"/>
    <p:sldLayoutId id="2147483742" r:id="rId49"/>
    <p:sldLayoutId id="2147483743" r:id="rId50"/>
    <p:sldLayoutId id="2147483744" r:id="rId51"/>
    <p:sldLayoutId id="2147483745" r:id="rId52"/>
    <p:sldLayoutId id="2147483746" r:id="rId53"/>
    <p:sldLayoutId id="2147483748" r:id="rId5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slide" Target="slide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91.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91.xml"/></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91.xml"/></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1.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91.xml"/></Relationships>
</file>

<file path=ppt/slides/_rels/slide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1.xml"/></Relationships>
</file>

<file path=ppt/slides/_rels/slide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1.xml"/></Relationships>
</file>

<file path=ppt/slides/_rels/slide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1.xml"/></Relationships>
</file>

<file path=ppt/slides/_rels/slide1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1.xml"/></Relationships>
</file>

<file path=ppt/slides/_rels/slide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1.xml"/></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1.xml"/></Relationships>
</file>

<file path=ppt/slides/_rels/slide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1.xml"/></Relationships>
</file>

<file path=ppt/slides/_rels/slide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1.xml"/></Relationships>
</file>

<file path=ppt/slides/_rels/slide1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1.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19.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7.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87.xml"/><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2" Type="http://schemas.openxmlformats.org/officeDocument/2006/relationships/hyperlink" Target="https://www.caf37-partenaires.fr/wp-content/uploads/2026/06/ars.png" TargetMode="External"/><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92.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92.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92.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8.png"/><Relationship Id="rId1" Type="http://schemas.openxmlformats.org/officeDocument/2006/relationships/slideLayout" Target="../slideLayouts/slideLayout92.xml"/><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8.png"/><Relationship Id="rId1" Type="http://schemas.openxmlformats.org/officeDocument/2006/relationships/slideLayout" Target="../slideLayouts/slideLayout9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hyperlink" Target="https://www.caf.fr/allocataires/actualites/actualites-nationales/education-domicile-sans-autorisation-de-l-etat-la-caf-ne-peut-pas-verser-les-allocations-familiales" TargetMode="External"/><Relationship Id="rId2" Type="http://schemas.openxmlformats.org/officeDocument/2006/relationships/notesSlide" Target="../notesSlides/notesSlide7.xml"/><Relationship Id="rId1" Type="http://schemas.openxmlformats.org/officeDocument/2006/relationships/slideLayout" Target="../slideLayouts/slideLayout9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hyperlink" Target="https://lacafavotreecoute.fr/#/campagne/382" TargetMode="External"/><Relationship Id="rId2" Type="http://schemas.openxmlformats.org/officeDocument/2006/relationships/notesSlide" Target="../notesSlides/notesSlide8.xml"/><Relationship Id="rId1" Type="http://schemas.openxmlformats.org/officeDocument/2006/relationships/slideLayout" Target="../slideLayouts/slideLayout92.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92.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www.pass.sports.gouv.fr/" TargetMode="External"/><Relationship Id="rId1" Type="http://schemas.openxmlformats.org/officeDocument/2006/relationships/slideLayout" Target="../slideLayouts/slideLayout9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9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99.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PlaceHolder 1"/>
          <p:cNvSpPr>
            <a:spLocks noGrp="1"/>
          </p:cNvSpPr>
          <p:nvPr>
            <p:ph type="title"/>
          </p:nvPr>
        </p:nvSpPr>
        <p:spPr>
          <a:xfrm>
            <a:off x="4749840" y="2032560"/>
            <a:ext cx="6925680" cy="1393560"/>
          </a:xfrm>
          <a:prstGeom prst="rect">
            <a:avLst/>
          </a:prstGeom>
          <a:noFill/>
          <a:ln w="0">
            <a:noFill/>
          </a:ln>
        </p:spPr>
        <p:txBody>
          <a:bodyPr lIns="91440" tIns="45720" rIns="91440" bIns="45720" anchor="b">
            <a:normAutofit/>
          </a:bodyPr>
          <a:lstStyle/>
          <a:p>
            <a:pPr indent="0" defTabSz="914400">
              <a:lnSpc>
                <a:spcPct val="90000"/>
              </a:lnSpc>
              <a:buNone/>
              <a:tabLst>
                <a:tab pos="0" algn="l"/>
              </a:tabLst>
            </a:pPr>
            <a:r>
              <a:rPr lang="fr-FR" sz="3200" b="0" u="none" strike="noStrike">
                <a:solidFill>
                  <a:srgbClr val="FFFFFF"/>
                </a:solidFill>
                <a:effectLst/>
                <a:uFillTx/>
                <a:latin typeface="Roboto Black"/>
                <a:ea typeface="Roboto Black"/>
              </a:rPr>
              <a:t>La Visio </a:t>
            </a:r>
            <a:r>
              <a:rPr lang="fr-FR" sz="3200" b="0" u="none" strike="noStrike">
                <a:solidFill>
                  <a:srgbClr val="FFFFFF"/>
                </a:solidFill>
                <a:effectLst/>
                <a:uFillTx/>
                <a:latin typeface="Dreaming Outloud Script Pro"/>
                <a:ea typeface="Roboto Black"/>
              </a:rPr>
              <a:t>mensuelle</a:t>
            </a:r>
            <a:br>
              <a:rPr sz="3200"/>
            </a:br>
            <a:r>
              <a:rPr lang="fr-FR" sz="3200" b="0" u="none" strike="noStrike">
                <a:solidFill>
                  <a:srgbClr val="FFFFFF"/>
                </a:solidFill>
                <a:effectLst/>
                <a:uFillTx/>
                <a:latin typeface="Roboto Black"/>
                <a:ea typeface="Roboto Black"/>
              </a:rPr>
              <a:t>des Partenaires / Flash </a:t>
            </a:r>
            <a:r>
              <a:rPr lang="fr-FR" sz="3200" b="0" u="none" strike="noStrike">
                <a:solidFill>
                  <a:srgbClr val="FFFFFF"/>
                </a:solidFill>
                <a:effectLst/>
                <a:uFillTx/>
                <a:latin typeface="Dreaming Outloud Script Pro"/>
                <a:ea typeface="Roboto Black"/>
              </a:rPr>
              <a:t>info</a:t>
            </a:r>
            <a:endParaRPr lang="fr-FR" sz="3200" b="0" u="none" strike="noStrike">
              <a:solidFill>
                <a:srgbClr val="000000"/>
              </a:solidFill>
              <a:effectLst/>
              <a:uFillTx/>
              <a:latin typeface="Arial"/>
            </a:endParaRPr>
          </a:p>
        </p:txBody>
      </p:sp>
      <p:sp>
        <p:nvSpPr>
          <p:cNvPr id="590" name="PlaceHolder 2"/>
          <p:cNvSpPr>
            <a:spLocks noGrp="1"/>
          </p:cNvSpPr>
          <p:nvPr>
            <p:ph/>
          </p:nvPr>
        </p:nvSpPr>
        <p:spPr>
          <a:xfrm>
            <a:off x="5016600" y="3703680"/>
            <a:ext cx="3450600" cy="383400"/>
          </a:xfrm>
          <a:prstGeom prst="rect">
            <a:avLst/>
          </a:prstGeom>
          <a:noFill/>
          <a:ln w="0">
            <a:noFill/>
          </a:ln>
        </p:spPr>
        <p:txBody>
          <a:bodyPr lIns="91440" tIns="45720" rIns="91440" bIns="45720" anchor="t">
            <a:normAutofit/>
          </a:bodyPr>
          <a:lstStyle/>
          <a:p>
            <a:pPr>
              <a:spcBef>
                <a:spcPts val="1001"/>
              </a:spcBef>
              <a:tabLst>
                <a:tab pos="0" algn="l"/>
              </a:tabLst>
            </a:pPr>
            <a:r>
              <a:rPr lang="fr-FR" sz="1400" cap="all" dirty="0">
                <a:solidFill>
                  <a:schemeClr val="lt1"/>
                </a:solidFill>
                <a:latin typeface="Roboto Bold"/>
                <a:ea typeface="Roboto Bold"/>
              </a:rPr>
              <a:t>Octobre 2026</a:t>
            </a:r>
            <a:endParaRPr lang="fr-FR" sz="1400" b="0" u="none" strike="noStrike" dirty="0">
              <a:solidFill>
                <a:schemeClr val="lt1"/>
              </a:solidFill>
              <a:effectLst/>
              <a:uFillTx/>
              <a:latin typeface="Arial"/>
            </a:endParaRPr>
          </a:p>
        </p:txBody>
      </p:sp>
      <p:pic>
        <p:nvPicPr>
          <p:cNvPr id="591" name="Image 4"/>
          <p:cNvPicPr/>
          <p:nvPr/>
        </p:nvPicPr>
        <p:blipFill>
          <a:blip r:embed="rId3"/>
          <a:stretch/>
        </p:blipFill>
        <p:spPr>
          <a:xfrm>
            <a:off x="310320" y="5261760"/>
            <a:ext cx="1018440" cy="1399680"/>
          </a:xfrm>
          <a:prstGeom prst="rect">
            <a:avLst/>
          </a:prstGeom>
          <a:noFill/>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6000">
              <a:srgbClr val="D9E4FB"/>
            </a:gs>
            <a:gs pos="52000">
              <a:srgbClr val="82AEFF"/>
            </a:gs>
            <a:gs pos="100000">
              <a:srgbClr val="D9E4FB"/>
            </a:gs>
          </a:gsLst>
          <a:lin ang="5400000"/>
        </a:gradFill>
        <a:effectLst/>
      </p:bgPr>
    </p:bg>
    <p:spTree>
      <p:nvGrpSpPr>
        <p:cNvPr id="1" name=""/>
        <p:cNvGrpSpPr/>
        <p:nvPr/>
      </p:nvGrpSpPr>
      <p:grpSpPr>
        <a:xfrm>
          <a:off x="0" y="0"/>
          <a:ext cx="0" cy="0"/>
          <a:chOff x="0" y="0"/>
          <a:chExt cx="0" cy="0"/>
        </a:xfrm>
      </p:grpSpPr>
      <p:sp>
        <p:nvSpPr>
          <p:cNvPr id="592" name="ZoneTexte 8">
            <a:hlinkClick r:id="rId3" action="ppaction://hlinksldjump"/>
          </p:cNvPr>
          <p:cNvSpPr/>
          <p:nvPr/>
        </p:nvSpPr>
        <p:spPr>
          <a:xfrm>
            <a:off x="1082294" y="1680006"/>
            <a:ext cx="8415360" cy="39865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spcBef>
                <a:spcPts val="1191"/>
              </a:spcBef>
              <a:spcAft>
                <a:spcPts val="992"/>
              </a:spcAft>
            </a:pPr>
            <a:r>
              <a:rPr lang="fr-FR" sz="2000" b="1" dirty="0">
                <a:solidFill>
                  <a:srgbClr val="003593"/>
                </a:solidFill>
                <a:ea typeface="Roboto"/>
                <a:cs typeface="Roboto"/>
              </a:rPr>
              <a:t>Gestion du renouvellement des droits en janvier</a:t>
            </a:r>
          </a:p>
        </p:txBody>
      </p:sp>
      <p:sp>
        <p:nvSpPr>
          <p:cNvPr id="593" name="PlaceHolder 1"/>
          <p:cNvSpPr>
            <a:spLocks noGrp="1"/>
          </p:cNvSpPr>
          <p:nvPr>
            <p:ph type="title"/>
          </p:nvPr>
        </p:nvSpPr>
        <p:spPr>
          <a:xfrm>
            <a:off x="1378080" y="60120"/>
            <a:ext cx="9434880" cy="106740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fr-FR" sz="4800" b="0" u="none" strike="noStrike">
                <a:solidFill>
                  <a:srgbClr val="535E86"/>
                </a:solidFill>
                <a:effectLst/>
                <a:uFillTx/>
                <a:latin typeface="Dreaming Outloud Script Pro"/>
                <a:ea typeface="Roboto Bold"/>
              </a:rPr>
              <a:t>En bref ce mois-ci …</a:t>
            </a:r>
            <a:endParaRPr lang="fr-FR" sz="4800" b="0" u="none" strike="noStrike">
              <a:solidFill>
                <a:srgbClr val="000000"/>
              </a:solidFill>
              <a:effectLst/>
              <a:uFillTx/>
              <a:latin typeface="Arial"/>
            </a:endParaRPr>
          </a:p>
        </p:txBody>
      </p:sp>
      <p:sp>
        <p:nvSpPr>
          <p:cNvPr id="594" name="ZoneTexte 3"/>
          <p:cNvSpPr/>
          <p:nvPr/>
        </p:nvSpPr>
        <p:spPr>
          <a:xfrm>
            <a:off x="4124160" y="916200"/>
            <a:ext cx="4283640" cy="699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fr-FR" sz="4000" dirty="0">
                <a:solidFill>
                  <a:srgbClr val="535E86"/>
                </a:solidFill>
                <a:latin typeface="Roboto"/>
              </a:rPr>
              <a:t>Octobre</a:t>
            </a:r>
            <a:r>
              <a:rPr lang="fr-FR" sz="4000" b="0" u="none" strike="noStrike" dirty="0">
                <a:solidFill>
                  <a:srgbClr val="535E86"/>
                </a:solidFill>
                <a:effectLst/>
                <a:uFillTx/>
                <a:latin typeface="Roboto"/>
              </a:rPr>
              <a:t>	 </a:t>
            </a:r>
            <a:r>
              <a:rPr lang="fr-FR" sz="4000" b="1" u="none" strike="noStrike" dirty="0">
                <a:solidFill>
                  <a:srgbClr val="535E86"/>
                </a:solidFill>
                <a:effectLst/>
                <a:uFillTx/>
                <a:latin typeface="Roboto"/>
              </a:rPr>
              <a:t>2026</a:t>
            </a:r>
            <a:endParaRPr lang="fr-FR" sz="4000" b="0" u="none" strike="noStrike" dirty="0">
              <a:solidFill>
                <a:srgbClr val="000000"/>
              </a:solidFill>
              <a:effectLst/>
              <a:uFillTx/>
              <a:latin typeface="Arial"/>
            </a:endParaRPr>
          </a:p>
        </p:txBody>
      </p:sp>
      <p:sp>
        <p:nvSpPr>
          <p:cNvPr id="595" name="Organigramme : Connecteur 5"/>
          <p:cNvSpPr/>
          <p:nvPr/>
        </p:nvSpPr>
        <p:spPr>
          <a:xfrm>
            <a:off x="723960" y="3131280"/>
            <a:ext cx="799560" cy="818280"/>
          </a:xfrm>
          <a:prstGeom prst="flowChartConnector">
            <a:avLst/>
          </a:prstGeom>
          <a:solidFill>
            <a:srgbClr val="82AEFF"/>
          </a:solidFill>
          <a:ln>
            <a:noFill/>
          </a:ln>
        </p:spPr>
        <p:style>
          <a:lnRef idx="2">
            <a:schemeClr val="dk1">
              <a:shade val="15000"/>
            </a:schemeClr>
          </a:lnRef>
          <a:fillRef idx="1">
            <a:schemeClr val="dk1"/>
          </a:fillRef>
          <a:effectRef idx="0">
            <a:schemeClr val="dk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Roboto"/>
            </a:endParaRPr>
          </a:p>
        </p:txBody>
      </p:sp>
      <p:sp>
        <p:nvSpPr>
          <p:cNvPr id="596" name="ZoneTexte 7">
            <a:hlinkClick r:id="rId4" action="ppaction://hlinksldjump"/>
          </p:cNvPr>
          <p:cNvSpPr/>
          <p:nvPr/>
        </p:nvSpPr>
        <p:spPr>
          <a:xfrm>
            <a:off x="1132265" y="2106256"/>
            <a:ext cx="9767321" cy="398655"/>
          </a:xfrm>
          <a:prstGeom prst="rect">
            <a:avLst/>
          </a:prstGeom>
          <a:solidFill>
            <a:schemeClr val="tx1">
              <a:lumMod val="10000"/>
              <a:lumOff val="90000"/>
            </a:scheme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fr-FR" sz="2000" b="1" dirty="0">
                <a:solidFill>
                  <a:srgbClr val="003593"/>
                </a:solidFill>
                <a:ea typeface="Roboto"/>
                <a:cs typeface="Roboto"/>
              </a:rPr>
              <a:t>Evolutions du caf.fr</a:t>
            </a:r>
          </a:p>
        </p:txBody>
      </p:sp>
      <p:sp>
        <p:nvSpPr>
          <p:cNvPr id="599" name="ZoneTexte 22"/>
          <p:cNvSpPr/>
          <p:nvPr/>
        </p:nvSpPr>
        <p:spPr>
          <a:xfrm>
            <a:off x="1085253" y="4054269"/>
            <a:ext cx="9762840" cy="395280"/>
          </a:xfrm>
          <a:prstGeom prst="rect">
            <a:avLst/>
          </a:prstGeom>
          <a:solidFill>
            <a:schemeClr val="tx1">
              <a:lumMod val="10000"/>
              <a:lumOff val="9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spcBef>
                <a:spcPts val="1191"/>
              </a:spcBef>
              <a:spcAft>
                <a:spcPts val="992"/>
              </a:spcAft>
            </a:pPr>
            <a:r>
              <a:rPr lang="en-US" sz="2000" b="1" dirty="0">
                <a:solidFill>
                  <a:srgbClr val="003593"/>
                </a:solidFill>
                <a:latin typeface="Roboto"/>
              </a:rPr>
              <a:t>Pass Sports : conditions </a:t>
            </a:r>
            <a:r>
              <a:rPr lang="en-US" sz="2000" b="1" dirty="0" err="1">
                <a:solidFill>
                  <a:srgbClr val="003593"/>
                </a:solidFill>
                <a:latin typeface="Roboto"/>
              </a:rPr>
              <a:t>d’éligibilité</a:t>
            </a:r>
            <a:endParaRPr lang="en-US" sz="2000" b="1" u="none" strike="noStrike" dirty="0">
              <a:solidFill>
                <a:srgbClr val="003593"/>
              </a:solidFill>
              <a:effectLst/>
              <a:uFillTx/>
              <a:latin typeface="Roboto"/>
              <a:ea typeface="Roboto"/>
              <a:cs typeface="Roboto"/>
            </a:endParaRPr>
          </a:p>
        </p:txBody>
      </p:sp>
      <p:sp>
        <p:nvSpPr>
          <p:cNvPr id="2" name="ZoneTexte 7">
            <a:hlinkClick r:id="rId4" action="ppaction://hlinksldjump"/>
            <a:extLst>
              <a:ext uri="{FF2B5EF4-FFF2-40B4-BE49-F238E27FC236}">
                <a16:creationId xmlns:a16="http://schemas.microsoft.com/office/drawing/2014/main" id="{F70D16CD-EFA7-2A80-54B9-76316ED1E24C}"/>
              </a:ext>
            </a:extLst>
          </p:cNvPr>
          <p:cNvSpPr/>
          <p:nvPr/>
        </p:nvSpPr>
        <p:spPr>
          <a:xfrm>
            <a:off x="1095688" y="2654719"/>
            <a:ext cx="9767321"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fr-FR" sz="2000" b="1" dirty="0" err="1">
                <a:solidFill>
                  <a:srgbClr val="003593"/>
                </a:solidFill>
                <a:ea typeface="Roboto"/>
                <a:cs typeface="Roboto"/>
              </a:rPr>
              <a:t>Aah</a:t>
            </a:r>
            <a:r>
              <a:rPr lang="fr-FR" sz="2000" b="1" dirty="0">
                <a:solidFill>
                  <a:srgbClr val="003593"/>
                </a:solidFill>
                <a:ea typeface="Roboto"/>
                <a:cs typeface="Roboto"/>
              </a:rPr>
              <a:t> et ESAT: une nouvelle modalité de déclaration de ressources</a:t>
            </a:r>
          </a:p>
        </p:txBody>
      </p:sp>
      <p:sp>
        <p:nvSpPr>
          <p:cNvPr id="4" name="ZoneTexte 3">
            <a:extLst>
              <a:ext uri="{FF2B5EF4-FFF2-40B4-BE49-F238E27FC236}">
                <a16:creationId xmlns:a16="http://schemas.microsoft.com/office/drawing/2014/main" id="{B94A42DF-7FC0-7D35-D4ED-29EA05F0B403}"/>
              </a:ext>
            </a:extLst>
          </p:cNvPr>
          <p:cNvSpPr txBox="1"/>
          <p:nvPr/>
        </p:nvSpPr>
        <p:spPr>
          <a:xfrm>
            <a:off x="1117854" y="3063008"/>
            <a:ext cx="9891522" cy="400110"/>
          </a:xfrm>
          <a:prstGeom prst="rect">
            <a:avLst/>
          </a:prstGeom>
          <a:solidFill>
            <a:schemeClr val="bg1"/>
          </a:solidFill>
        </p:spPr>
        <p:txBody>
          <a:bodyPr wrap="square">
            <a:spAutoFit/>
          </a:bodyPr>
          <a:lstStyle/>
          <a:p>
            <a:r>
              <a:rPr lang="fr-FR" sz="2000" b="1" dirty="0">
                <a:solidFill>
                  <a:srgbClr val="003593"/>
                </a:solidFill>
                <a:ea typeface="Roboto"/>
                <a:cs typeface="Roboto"/>
              </a:rPr>
              <a:t>Focus de la rentrée</a:t>
            </a:r>
          </a:p>
        </p:txBody>
      </p:sp>
      <p:sp>
        <p:nvSpPr>
          <p:cNvPr id="6" name="ZoneTexte 7">
            <a:hlinkClick r:id="rId4" action="ppaction://hlinksldjump"/>
            <a:extLst>
              <a:ext uri="{FF2B5EF4-FFF2-40B4-BE49-F238E27FC236}">
                <a16:creationId xmlns:a16="http://schemas.microsoft.com/office/drawing/2014/main" id="{DA799B2D-81C4-3D4F-6C85-D09CE5FF695A}"/>
              </a:ext>
            </a:extLst>
          </p:cNvPr>
          <p:cNvSpPr/>
          <p:nvPr/>
        </p:nvSpPr>
        <p:spPr>
          <a:xfrm>
            <a:off x="1056064" y="3575215"/>
            <a:ext cx="9767321"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fr-FR" sz="2000" b="1" dirty="0">
                <a:solidFill>
                  <a:srgbClr val="003593"/>
                </a:solidFill>
                <a:ea typeface="Roboto"/>
                <a:cs typeface="Roboto"/>
              </a:rPr>
              <a:t>Votre relation avec la Caf: racontez-nous</a:t>
            </a:r>
          </a:p>
        </p:txBody>
      </p:sp>
      <p:sp>
        <p:nvSpPr>
          <p:cNvPr id="8" name="ZoneTexte 22">
            <a:extLst>
              <a:ext uri="{FF2B5EF4-FFF2-40B4-BE49-F238E27FC236}">
                <a16:creationId xmlns:a16="http://schemas.microsoft.com/office/drawing/2014/main" id="{C7D8CC92-9280-2802-C022-9A9E5F61C0FD}"/>
              </a:ext>
            </a:extLst>
          </p:cNvPr>
          <p:cNvSpPr/>
          <p:nvPr/>
        </p:nvSpPr>
        <p:spPr>
          <a:xfrm>
            <a:off x="1073061" y="4974765"/>
            <a:ext cx="9762840" cy="398655"/>
          </a:xfrm>
          <a:prstGeom prst="rect">
            <a:avLst/>
          </a:prstGeom>
          <a:solidFill>
            <a:schemeClr val="tx1">
              <a:lumMod val="10000"/>
              <a:lumOff val="9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spcBef>
                <a:spcPts val="1191"/>
              </a:spcBef>
              <a:spcAft>
                <a:spcPts val="992"/>
              </a:spcAft>
            </a:pPr>
            <a:r>
              <a:rPr lang="fr-FR" sz="2000" b="1" dirty="0">
                <a:solidFill>
                  <a:srgbClr val="003593"/>
                </a:solidFill>
                <a:ea typeface="Roboto"/>
                <a:cs typeface="Roboto"/>
              </a:rPr>
              <a:t>Parentalité : une ligne d’écoute gratuite et anonyme</a:t>
            </a:r>
            <a:endParaRPr lang="en-US" sz="2000" b="1" dirty="0">
              <a:solidFill>
                <a:srgbClr val="003593"/>
              </a:solidFill>
              <a:ea typeface="Roboto"/>
              <a:cs typeface="Roboto"/>
            </a:endParaRPr>
          </a:p>
        </p:txBody>
      </p:sp>
      <p:sp>
        <p:nvSpPr>
          <p:cNvPr id="12" name="ZoneTexte 7">
            <a:hlinkClick r:id="rId4" action="ppaction://hlinksldjump"/>
            <a:extLst>
              <a:ext uri="{FF2B5EF4-FFF2-40B4-BE49-F238E27FC236}">
                <a16:creationId xmlns:a16="http://schemas.microsoft.com/office/drawing/2014/main" id="{864C0CE5-C153-22E7-AD80-DCEC40217171}"/>
              </a:ext>
            </a:extLst>
          </p:cNvPr>
          <p:cNvSpPr/>
          <p:nvPr/>
        </p:nvSpPr>
        <p:spPr>
          <a:xfrm>
            <a:off x="1053016" y="4495711"/>
            <a:ext cx="9767321"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fr-FR" sz="2000" b="1" dirty="0">
                <a:solidFill>
                  <a:srgbClr val="003593"/>
                </a:solidFill>
                <a:ea typeface="Roboto"/>
                <a:cs typeface="Roboto"/>
              </a:rPr>
              <a:t>Rentrée scolaire : le CMG continue d’accompagner les familles</a:t>
            </a:r>
          </a:p>
        </p:txBody>
      </p:sp>
      <p:sp>
        <p:nvSpPr>
          <p:cNvPr id="14" name="ZoneTexte 7">
            <a:hlinkClick r:id="rId4" action="ppaction://hlinksldjump"/>
            <a:extLst>
              <a:ext uri="{FF2B5EF4-FFF2-40B4-BE49-F238E27FC236}">
                <a16:creationId xmlns:a16="http://schemas.microsoft.com/office/drawing/2014/main" id="{F93BAFF1-CA1C-E57C-D96D-CAF11BE0E20E}"/>
              </a:ext>
            </a:extLst>
          </p:cNvPr>
          <p:cNvSpPr/>
          <p:nvPr/>
        </p:nvSpPr>
        <p:spPr>
          <a:xfrm>
            <a:off x="1043872" y="5446687"/>
            <a:ext cx="9767321"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spcBef>
                <a:spcPts val="1191"/>
              </a:spcBef>
              <a:spcAft>
                <a:spcPts val="992"/>
              </a:spcAft>
            </a:pPr>
            <a:r>
              <a:rPr lang="fr-FR" sz="2000" b="1" dirty="0">
                <a:solidFill>
                  <a:srgbClr val="003593"/>
                </a:solidFill>
                <a:ea typeface="Roboto"/>
                <a:cs typeface="Roboto"/>
              </a:rPr>
              <a:t>Parents séparés : une séance d’information à Châtellerault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 name="PlaceHolder 1"/>
          <p:cNvSpPr>
            <a:spLocks noGrp="1"/>
          </p:cNvSpPr>
          <p:nvPr>
            <p:ph type="title"/>
          </p:nvPr>
        </p:nvSpPr>
        <p:spPr>
          <a:xfrm>
            <a:off x="3665880" y="2084400"/>
            <a:ext cx="8367624" cy="1343880"/>
          </a:xfrm>
          <a:prstGeom prst="rect">
            <a:avLst/>
          </a:prstGeom>
          <a:noFill/>
          <a:ln w="0">
            <a:noFill/>
          </a:ln>
        </p:spPr>
        <p:txBody>
          <a:bodyPr lIns="91440" tIns="45720" rIns="91440" bIns="45720" anchor="b">
            <a:normAutofit fontScale="90000"/>
          </a:bodyPr>
          <a:lstStyle/>
          <a:p>
            <a:pPr>
              <a:spcBef>
                <a:spcPts val="1191"/>
              </a:spcBef>
              <a:spcAft>
                <a:spcPts val="992"/>
              </a:spcAft>
            </a:pPr>
            <a:br>
              <a:rPr sz="3000" dirty="0"/>
            </a:br>
            <a:r>
              <a:rPr lang="fr-FR" sz="3200" b="1" dirty="0">
                <a:solidFill>
                  <a:srgbClr val="003593"/>
                </a:solidFill>
                <a:ea typeface="Roboto"/>
                <a:cs typeface="Roboto"/>
              </a:rPr>
              <a:t>Gestion du renouvellement des droits en janvier</a:t>
            </a:r>
            <a:br>
              <a:rPr lang="fr-FR" sz="3200" b="1" dirty="0">
                <a:solidFill>
                  <a:srgbClr val="003593"/>
                </a:solidFill>
                <a:ea typeface="Roboto"/>
                <a:cs typeface="Roboto"/>
              </a:rPr>
            </a:br>
            <a:endParaRPr lang="fr-FR" sz="3000" b="0" u="none" strike="noStrike" dirty="0">
              <a:solidFill>
                <a:srgbClr val="000000"/>
              </a:solidFill>
              <a:effectLst/>
              <a:uFillTx/>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65523A59-D359-9F2E-F29A-4234B4AC105F}"/>
              </a:ext>
            </a:extLst>
          </p:cNvPr>
          <p:cNvPicPr>
            <a:picLocks noChangeAspect="1"/>
          </p:cNvPicPr>
          <p:nvPr/>
        </p:nvPicPr>
        <p:blipFill>
          <a:blip r:embed="rId3"/>
          <a:stretch>
            <a:fillRect/>
          </a:stretch>
        </p:blipFill>
        <p:spPr>
          <a:xfrm>
            <a:off x="542924" y="1111153"/>
            <a:ext cx="10353675" cy="563646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874B5-2001-48BE-6991-D74DB60B3457}"/>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5FDCB0C8-7B34-11FA-3D30-B2C43519A813}"/>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0FDCE6A8-18F5-5621-B449-508B014F6187}"/>
              </a:ext>
            </a:extLst>
          </p:cNvPr>
          <p:cNvPicPr>
            <a:picLocks noChangeAspect="1"/>
          </p:cNvPicPr>
          <p:nvPr/>
        </p:nvPicPr>
        <p:blipFill>
          <a:blip r:embed="rId3"/>
          <a:stretch>
            <a:fillRect/>
          </a:stretch>
        </p:blipFill>
        <p:spPr>
          <a:xfrm>
            <a:off x="838080" y="1037838"/>
            <a:ext cx="9944377" cy="5745813"/>
          </a:xfrm>
          <a:prstGeom prst="rect">
            <a:avLst/>
          </a:prstGeom>
        </p:spPr>
      </p:pic>
    </p:spTree>
    <p:extLst>
      <p:ext uri="{BB962C8B-B14F-4D97-AF65-F5344CB8AC3E}">
        <p14:creationId xmlns:p14="http://schemas.microsoft.com/office/powerpoint/2010/main" val="3766265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F8BFE-A410-0D1B-DCEB-59FCB5744ADA}"/>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A454FAC8-FD90-785A-633D-DF05B6AC4163}"/>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FE07AAE4-7320-E11D-AE95-7DEAF68337A5}"/>
              </a:ext>
            </a:extLst>
          </p:cNvPr>
          <p:cNvPicPr>
            <a:picLocks noChangeAspect="1"/>
          </p:cNvPicPr>
          <p:nvPr/>
        </p:nvPicPr>
        <p:blipFill>
          <a:blip r:embed="rId2"/>
          <a:stretch>
            <a:fillRect/>
          </a:stretch>
        </p:blipFill>
        <p:spPr>
          <a:xfrm>
            <a:off x="542924" y="1063675"/>
            <a:ext cx="10048876" cy="5621749"/>
          </a:xfrm>
          <a:prstGeom prst="rect">
            <a:avLst/>
          </a:prstGeom>
        </p:spPr>
      </p:pic>
    </p:spTree>
    <p:extLst>
      <p:ext uri="{BB962C8B-B14F-4D97-AF65-F5344CB8AC3E}">
        <p14:creationId xmlns:p14="http://schemas.microsoft.com/office/powerpoint/2010/main" val="2326666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66977-28EB-B981-ABBE-8BF29406910C}"/>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0CF2BD0E-CFAA-09C1-242E-3CA92E821336}"/>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3C1798F2-B901-E3F7-74B7-F3D728DE76B9}"/>
              </a:ext>
            </a:extLst>
          </p:cNvPr>
          <p:cNvPicPr>
            <a:picLocks noChangeAspect="1"/>
          </p:cNvPicPr>
          <p:nvPr/>
        </p:nvPicPr>
        <p:blipFill>
          <a:blip r:embed="rId2"/>
          <a:stretch>
            <a:fillRect/>
          </a:stretch>
        </p:blipFill>
        <p:spPr>
          <a:xfrm>
            <a:off x="514349" y="1001612"/>
            <a:ext cx="10525125" cy="5723037"/>
          </a:xfrm>
          <a:prstGeom prst="rect">
            <a:avLst/>
          </a:prstGeom>
        </p:spPr>
      </p:pic>
    </p:spTree>
    <p:extLst>
      <p:ext uri="{BB962C8B-B14F-4D97-AF65-F5344CB8AC3E}">
        <p14:creationId xmlns:p14="http://schemas.microsoft.com/office/powerpoint/2010/main" val="1820982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90F64-57DE-C57F-82F2-054C7E9B6B7E}"/>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002429E5-F569-1D3D-2870-4660BDF21C48}"/>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4" name="Image 3">
            <a:extLst>
              <a:ext uri="{FF2B5EF4-FFF2-40B4-BE49-F238E27FC236}">
                <a16:creationId xmlns:a16="http://schemas.microsoft.com/office/drawing/2014/main" id="{574EE602-4170-F096-69BC-EFE11A9F5107}"/>
              </a:ext>
            </a:extLst>
          </p:cNvPr>
          <p:cNvPicPr>
            <a:picLocks noChangeAspect="1"/>
          </p:cNvPicPr>
          <p:nvPr/>
        </p:nvPicPr>
        <p:blipFill>
          <a:blip r:embed="rId3"/>
          <a:stretch>
            <a:fillRect/>
          </a:stretch>
        </p:blipFill>
        <p:spPr>
          <a:xfrm>
            <a:off x="609599" y="1049468"/>
            <a:ext cx="10372726" cy="5582799"/>
          </a:xfrm>
          <a:prstGeom prst="rect">
            <a:avLst/>
          </a:prstGeom>
        </p:spPr>
      </p:pic>
    </p:spTree>
    <p:extLst>
      <p:ext uri="{BB962C8B-B14F-4D97-AF65-F5344CB8AC3E}">
        <p14:creationId xmlns:p14="http://schemas.microsoft.com/office/powerpoint/2010/main" val="3646247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25F4C-180D-F4E6-EF06-9988799C72EF}"/>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6EF7E42F-7930-1AF5-AECF-36EC206DD910}"/>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02DC2332-9BBB-0455-3B00-FEEEC6E51E8F}"/>
              </a:ext>
            </a:extLst>
          </p:cNvPr>
          <p:cNvPicPr>
            <a:picLocks noChangeAspect="1"/>
          </p:cNvPicPr>
          <p:nvPr/>
        </p:nvPicPr>
        <p:blipFill>
          <a:blip r:embed="rId2"/>
          <a:stretch>
            <a:fillRect/>
          </a:stretch>
        </p:blipFill>
        <p:spPr>
          <a:xfrm>
            <a:off x="723900" y="1039757"/>
            <a:ext cx="10534650" cy="5670605"/>
          </a:xfrm>
          <a:prstGeom prst="rect">
            <a:avLst/>
          </a:prstGeom>
        </p:spPr>
      </p:pic>
    </p:spTree>
    <p:extLst>
      <p:ext uri="{BB962C8B-B14F-4D97-AF65-F5344CB8AC3E}">
        <p14:creationId xmlns:p14="http://schemas.microsoft.com/office/powerpoint/2010/main" val="73415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62FBB-58BC-FF35-41AF-974FACB7A846}"/>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049424CC-468B-C4B2-12AF-0EC174FFF36F}"/>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4" name="Image 3">
            <a:extLst>
              <a:ext uri="{FF2B5EF4-FFF2-40B4-BE49-F238E27FC236}">
                <a16:creationId xmlns:a16="http://schemas.microsoft.com/office/drawing/2014/main" id="{20CB40A8-6A6C-85D8-9D4F-EA24D779ED81}"/>
              </a:ext>
            </a:extLst>
          </p:cNvPr>
          <p:cNvPicPr>
            <a:picLocks noChangeAspect="1"/>
          </p:cNvPicPr>
          <p:nvPr/>
        </p:nvPicPr>
        <p:blipFill>
          <a:blip r:embed="rId2"/>
          <a:stretch>
            <a:fillRect/>
          </a:stretch>
        </p:blipFill>
        <p:spPr>
          <a:xfrm>
            <a:off x="571500" y="1044205"/>
            <a:ext cx="9951154" cy="5577275"/>
          </a:xfrm>
          <a:prstGeom prst="rect">
            <a:avLst/>
          </a:prstGeom>
        </p:spPr>
      </p:pic>
    </p:spTree>
    <p:extLst>
      <p:ext uri="{BB962C8B-B14F-4D97-AF65-F5344CB8AC3E}">
        <p14:creationId xmlns:p14="http://schemas.microsoft.com/office/powerpoint/2010/main" val="1250770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EB350-C9D1-7D01-4639-EE532482522D}"/>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AC8E5371-D0B0-7D76-ACB0-48A808228074}"/>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0ED465B2-CB11-7562-EE5D-515EB01A7E70}"/>
              </a:ext>
            </a:extLst>
          </p:cNvPr>
          <p:cNvPicPr>
            <a:picLocks noChangeAspect="1"/>
          </p:cNvPicPr>
          <p:nvPr/>
        </p:nvPicPr>
        <p:blipFill>
          <a:blip r:embed="rId2"/>
          <a:stretch>
            <a:fillRect/>
          </a:stretch>
        </p:blipFill>
        <p:spPr>
          <a:xfrm>
            <a:off x="504824" y="996123"/>
            <a:ext cx="11020425" cy="5659598"/>
          </a:xfrm>
          <a:prstGeom prst="rect">
            <a:avLst/>
          </a:prstGeom>
        </p:spPr>
      </p:pic>
    </p:spTree>
    <p:extLst>
      <p:ext uri="{BB962C8B-B14F-4D97-AF65-F5344CB8AC3E}">
        <p14:creationId xmlns:p14="http://schemas.microsoft.com/office/powerpoint/2010/main" val="1272044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EDE60-6B46-B839-1006-43262C14171F}"/>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BD42C6C2-211E-E7DA-D138-8F3B66A8004D}"/>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9232A6C9-F727-7673-E849-00AD94770EB1}"/>
              </a:ext>
            </a:extLst>
          </p:cNvPr>
          <p:cNvPicPr>
            <a:picLocks noChangeAspect="1"/>
          </p:cNvPicPr>
          <p:nvPr/>
        </p:nvPicPr>
        <p:blipFill>
          <a:blip r:embed="rId2"/>
          <a:stretch>
            <a:fillRect/>
          </a:stretch>
        </p:blipFill>
        <p:spPr>
          <a:xfrm>
            <a:off x="619125" y="1072226"/>
            <a:ext cx="10511662" cy="5624290"/>
          </a:xfrm>
          <a:prstGeom prst="rect">
            <a:avLst/>
          </a:prstGeom>
        </p:spPr>
      </p:pic>
    </p:spTree>
    <p:extLst>
      <p:ext uri="{BB962C8B-B14F-4D97-AF65-F5344CB8AC3E}">
        <p14:creationId xmlns:p14="http://schemas.microsoft.com/office/powerpoint/2010/main" val="1291649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B8D32-C134-067F-A891-D6365199D958}"/>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A37A5591-6585-CFD7-A764-423C4CEC7EE2}"/>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0319F432-AE25-544A-0EAA-E9E17965F292}"/>
              </a:ext>
            </a:extLst>
          </p:cNvPr>
          <p:cNvPicPr>
            <a:picLocks noChangeAspect="1"/>
          </p:cNvPicPr>
          <p:nvPr/>
        </p:nvPicPr>
        <p:blipFill>
          <a:blip r:embed="rId2"/>
          <a:stretch>
            <a:fillRect/>
          </a:stretch>
        </p:blipFill>
        <p:spPr>
          <a:xfrm>
            <a:off x="466724" y="1008051"/>
            <a:ext cx="10837080" cy="5674091"/>
          </a:xfrm>
          <a:prstGeom prst="rect">
            <a:avLst/>
          </a:prstGeom>
        </p:spPr>
      </p:pic>
    </p:spTree>
    <p:extLst>
      <p:ext uri="{BB962C8B-B14F-4D97-AF65-F5344CB8AC3E}">
        <p14:creationId xmlns:p14="http://schemas.microsoft.com/office/powerpoint/2010/main" val="1176531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3AEC1-99DB-C2E0-187B-93346004D5DB}"/>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4DCE75CF-1F53-FD0A-BECA-4060F1869C6B}"/>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B3088BA7-BC58-777C-F6E8-C380EA6742D4}"/>
              </a:ext>
            </a:extLst>
          </p:cNvPr>
          <p:cNvPicPr>
            <a:picLocks noChangeAspect="1"/>
          </p:cNvPicPr>
          <p:nvPr/>
        </p:nvPicPr>
        <p:blipFill>
          <a:blip r:embed="rId2"/>
          <a:stretch>
            <a:fillRect/>
          </a:stretch>
        </p:blipFill>
        <p:spPr>
          <a:xfrm>
            <a:off x="533399" y="1011260"/>
            <a:ext cx="10566333" cy="5610219"/>
          </a:xfrm>
          <a:prstGeom prst="rect">
            <a:avLst/>
          </a:prstGeom>
        </p:spPr>
      </p:pic>
    </p:spTree>
    <p:extLst>
      <p:ext uri="{BB962C8B-B14F-4D97-AF65-F5344CB8AC3E}">
        <p14:creationId xmlns:p14="http://schemas.microsoft.com/office/powerpoint/2010/main" val="349190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98D61-E167-4C74-E3E1-DBAAA540E86E}"/>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CE2B2762-F940-B4A5-1755-242DB5654061}"/>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655CD345-0351-62CF-EA18-A88AF7967537}"/>
              </a:ext>
            </a:extLst>
          </p:cNvPr>
          <p:cNvPicPr>
            <a:picLocks noChangeAspect="1"/>
          </p:cNvPicPr>
          <p:nvPr/>
        </p:nvPicPr>
        <p:blipFill>
          <a:blip r:embed="rId2"/>
          <a:stretch>
            <a:fillRect/>
          </a:stretch>
        </p:blipFill>
        <p:spPr>
          <a:xfrm>
            <a:off x="609599" y="1014680"/>
            <a:ext cx="10807062" cy="5606799"/>
          </a:xfrm>
          <a:prstGeom prst="rect">
            <a:avLst/>
          </a:prstGeom>
        </p:spPr>
      </p:pic>
    </p:spTree>
    <p:extLst>
      <p:ext uri="{BB962C8B-B14F-4D97-AF65-F5344CB8AC3E}">
        <p14:creationId xmlns:p14="http://schemas.microsoft.com/office/powerpoint/2010/main" val="1944014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CA6C5-5339-E3C9-68F1-9D4E6CE23ED0}"/>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513F4CEE-9EE0-B2A5-FF89-A407B4847AB5}"/>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4CA76386-6FD7-41CB-F5AF-71E9E05D50BC}"/>
              </a:ext>
            </a:extLst>
          </p:cNvPr>
          <p:cNvPicPr>
            <a:picLocks noChangeAspect="1"/>
          </p:cNvPicPr>
          <p:nvPr/>
        </p:nvPicPr>
        <p:blipFill>
          <a:blip r:embed="rId2"/>
          <a:stretch>
            <a:fillRect/>
          </a:stretch>
        </p:blipFill>
        <p:spPr>
          <a:xfrm>
            <a:off x="609600" y="1001084"/>
            <a:ext cx="10530725" cy="5695444"/>
          </a:xfrm>
          <a:prstGeom prst="rect">
            <a:avLst/>
          </a:prstGeom>
        </p:spPr>
      </p:pic>
    </p:spTree>
    <p:extLst>
      <p:ext uri="{BB962C8B-B14F-4D97-AF65-F5344CB8AC3E}">
        <p14:creationId xmlns:p14="http://schemas.microsoft.com/office/powerpoint/2010/main" val="518722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18EA4-8A02-521B-6B7A-1198B8E590F0}"/>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DC8DA51F-2BDC-B02E-18E1-01B91202869F}"/>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EB8F3302-3503-64FE-B2FC-4839DFE510BE}"/>
              </a:ext>
            </a:extLst>
          </p:cNvPr>
          <p:cNvPicPr>
            <a:picLocks noChangeAspect="1"/>
          </p:cNvPicPr>
          <p:nvPr/>
        </p:nvPicPr>
        <p:blipFill>
          <a:blip r:embed="rId2"/>
          <a:stretch>
            <a:fillRect/>
          </a:stretch>
        </p:blipFill>
        <p:spPr>
          <a:xfrm>
            <a:off x="590550" y="1018139"/>
            <a:ext cx="10363200" cy="5716501"/>
          </a:xfrm>
          <a:prstGeom prst="rect">
            <a:avLst/>
          </a:prstGeom>
        </p:spPr>
      </p:pic>
    </p:spTree>
    <p:extLst>
      <p:ext uri="{BB962C8B-B14F-4D97-AF65-F5344CB8AC3E}">
        <p14:creationId xmlns:p14="http://schemas.microsoft.com/office/powerpoint/2010/main" val="3093763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57362-7939-60BD-9293-7ABBD01FDC9B}"/>
            </a:ext>
          </a:extLst>
        </p:cNvPr>
        <p:cNvGrpSpPr/>
        <p:nvPr/>
      </p:nvGrpSpPr>
      <p:grpSpPr>
        <a:xfrm>
          <a:off x="0" y="0"/>
          <a:ext cx="0" cy="0"/>
          <a:chOff x="0" y="0"/>
          <a:chExt cx="0" cy="0"/>
        </a:xfrm>
      </p:grpSpPr>
      <p:sp>
        <p:nvSpPr>
          <p:cNvPr id="603" name="PlaceHolder 1">
            <a:extLst>
              <a:ext uri="{FF2B5EF4-FFF2-40B4-BE49-F238E27FC236}">
                <a16:creationId xmlns:a16="http://schemas.microsoft.com/office/drawing/2014/main" id="{17211A69-B29C-39F6-FF0D-942780036D03}"/>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Autofit/>
          </a:bodyPr>
          <a:lstStyle/>
          <a:p>
            <a:pPr>
              <a:spcBef>
                <a:spcPts val="1191"/>
              </a:spcBef>
              <a:spcAft>
                <a:spcPts val="992"/>
              </a:spcAft>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Gestion du renouvellement des droits en janvier</a:t>
            </a:r>
            <a:br>
              <a:rPr lang="fr-FR" sz="2800" b="1" dirty="0">
                <a:solidFill>
                  <a:srgbClr val="003593"/>
                </a:solidFill>
                <a:ea typeface="Roboto"/>
                <a:cs typeface="Roboto"/>
              </a:rPr>
            </a:br>
            <a:br>
              <a:rPr sz="2600" dirty="0"/>
            </a:br>
            <a:endParaRPr lang="fr-FR" sz="2600" b="0" u="none" strike="noStrike" dirty="0">
              <a:solidFill>
                <a:srgbClr val="000000"/>
              </a:solidFill>
              <a:effectLst/>
              <a:uFillTx/>
              <a:latin typeface="Arial"/>
            </a:endParaRPr>
          </a:p>
        </p:txBody>
      </p:sp>
      <p:pic>
        <p:nvPicPr>
          <p:cNvPr id="3" name="Image 2">
            <a:extLst>
              <a:ext uri="{FF2B5EF4-FFF2-40B4-BE49-F238E27FC236}">
                <a16:creationId xmlns:a16="http://schemas.microsoft.com/office/drawing/2014/main" id="{4794FEEF-0E82-28D5-5049-85983D611789}"/>
              </a:ext>
            </a:extLst>
          </p:cNvPr>
          <p:cNvPicPr>
            <a:picLocks noChangeAspect="1"/>
          </p:cNvPicPr>
          <p:nvPr/>
        </p:nvPicPr>
        <p:blipFill>
          <a:blip r:embed="rId3"/>
          <a:stretch>
            <a:fillRect/>
          </a:stretch>
        </p:blipFill>
        <p:spPr>
          <a:xfrm>
            <a:off x="838079" y="1019947"/>
            <a:ext cx="10087095" cy="5691379"/>
          </a:xfrm>
          <a:prstGeom prst="rect">
            <a:avLst/>
          </a:prstGeom>
        </p:spPr>
      </p:pic>
    </p:spTree>
    <p:extLst>
      <p:ext uri="{BB962C8B-B14F-4D97-AF65-F5344CB8AC3E}">
        <p14:creationId xmlns:p14="http://schemas.microsoft.com/office/powerpoint/2010/main" val="4238173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PlaceHolder 1"/>
          <p:cNvSpPr>
            <a:spLocks noGrp="1"/>
          </p:cNvSpPr>
          <p:nvPr>
            <p:ph type="title"/>
          </p:nvPr>
        </p:nvSpPr>
        <p:spPr>
          <a:xfrm>
            <a:off x="3266640" y="2084400"/>
            <a:ext cx="8408520" cy="1343880"/>
          </a:xfrm>
          <a:prstGeom prst="rect">
            <a:avLst/>
          </a:prstGeom>
          <a:noFill/>
          <a:ln w="0">
            <a:noFill/>
          </a:ln>
        </p:spPr>
        <p:txBody>
          <a:bodyPr lIns="91440" tIns="45720" rIns="91440" bIns="45720" anchor="b">
            <a:noAutofit/>
          </a:bodyPr>
          <a:lstStyle/>
          <a:p>
            <a:pPr>
              <a:tabLst>
                <a:tab pos="0" algn="l"/>
              </a:tabLst>
            </a:pPr>
            <a:r>
              <a:rPr lang="fr-FR" sz="3000" b="1" dirty="0">
                <a:solidFill>
                  <a:srgbClr val="003593"/>
                </a:solidFill>
                <a:latin typeface="Roboto"/>
                <a:ea typeface="Roboto"/>
              </a:rPr>
              <a:t>Calendrier des téléprocédures</a:t>
            </a:r>
            <a:endParaRPr lang="fr-FR" sz="3000" dirty="0">
              <a:solidFill>
                <a:srgbClr val="000000"/>
              </a:solidFill>
              <a:latin typeface="Roboto"/>
              <a:ea typeface="Roboto"/>
              <a:cs typeface="Roboto"/>
            </a:endParaRPr>
          </a:p>
          <a:p>
            <a:pPr indent="0" defTabSz="914400">
              <a:lnSpc>
                <a:spcPct val="90000"/>
              </a:lnSpc>
              <a:buNone/>
              <a:tabLst>
                <a:tab pos="0" algn="l"/>
              </a:tabLst>
            </a:pPr>
            <a:endParaRPr lang="fr-FR" sz="3000" b="1" u="none" strike="noStrike" dirty="0">
              <a:solidFill>
                <a:srgbClr val="003593"/>
              </a:solidFill>
              <a:effectLst/>
              <a:uFillTx/>
              <a:latin typeface="Roboto"/>
              <a:ea typeface="Roboto"/>
              <a:cs typeface="Roboto"/>
            </a:endParaRPr>
          </a:p>
        </p:txBody>
      </p:sp>
      <p:sp>
        <p:nvSpPr>
          <p:cNvPr id="3" name="ZoneTexte 7">
            <a:hlinkClick r:id="rId2" action="ppaction://hlinksldjump"/>
            <a:extLst>
              <a:ext uri="{FF2B5EF4-FFF2-40B4-BE49-F238E27FC236}">
                <a16:creationId xmlns:a16="http://schemas.microsoft.com/office/drawing/2014/main" id="{3214864A-9A7D-6A8F-AE54-1A29B8B878DE}"/>
              </a:ext>
            </a:extLst>
          </p:cNvPr>
          <p:cNvSpPr/>
          <p:nvPr/>
        </p:nvSpPr>
        <p:spPr>
          <a:xfrm>
            <a:off x="2424679" y="1941664"/>
            <a:ext cx="9767321" cy="2522314"/>
          </a:xfrm>
          <a:prstGeom prst="rect">
            <a:avLst/>
          </a:prstGeom>
          <a:solidFill>
            <a:schemeClr val="tx1">
              <a:lumMod val="10000"/>
              <a:lumOff val="90000"/>
            </a:scheme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fr-FR" sz="2900" b="1" dirty="0">
                <a:solidFill>
                  <a:srgbClr val="003593"/>
                </a:solidFill>
                <a:latin typeface="+mj-lt"/>
                <a:ea typeface="Roboto"/>
                <a:cs typeface="Roboto"/>
              </a:rPr>
              <a:t>Evolutions du caf.fr</a:t>
            </a:r>
          </a:p>
          <a:p>
            <a:endParaRPr lang="fr-FR" sz="2900" b="1" dirty="0">
              <a:solidFill>
                <a:srgbClr val="003593"/>
              </a:solidFill>
              <a:latin typeface="+mj-lt"/>
              <a:ea typeface="Roboto"/>
              <a:cs typeface="Roboto"/>
            </a:endParaRPr>
          </a:p>
          <a:p>
            <a:pPr marL="342900" indent="-342900">
              <a:buFont typeface="Calibri"/>
              <a:buChar char="-"/>
            </a:pPr>
            <a:r>
              <a:rPr lang="fr-FR" sz="2000" b="1" dirty="0">
                <a:solidFill>
                  <a:srgbClr val="003593"/>
                </a:solidFill>
                <a:ea typeface="Roboto"/>
                <a:cs typeface="Roboto"/>
              </a:rPr>
              <a:t>Date de versement des prestations</a:t>
            </a:r>
          </a:p>
          <a:p>
            <a:pPr marL="342900" indent="-342900">
              <a:buFont typeface="Calibri"/>
              <a:buChar char="-"/>
            </a:pPr>
            <a:r>
              <a:rPr lang="fr-FR" sz="2000" b="1" dirty="0" err="1">
                <a:solidFill>
                  <a:srgbClr val="003593"/>
                </a:solidFill>
                <a:ea typeface="Roboto"/>
                <a:cs typeface="Roboto"/>
              </a:rPr>
              <a:t>Chatbot</a:t>
            </a:r>
            <a:endParaRPr lang="fr-FR" sz="2000" b="1" dirty="0">
              <a:solidFill>
                <a:srgbClr val="003593"/>
              </a:solidFill>
              <a:ea typeface="Roboto"/>
              <a:cs typeface="Roboto"/>
            </a:endParaRPr>
          </a:p>
          <a:p>
            <a:pPr marL="342900" indent="-342900">
              <a:buFont typeface="Calibri"/>
              <a:buChar char="-"/>
            </a:pPr>
            <a:r>
              <a:rPr lang="fr-FR" sz="2000" b="1" dirty="0">
                <a:solidFill>
                  <a:srgbClr val="003593"/>
                </a:solidFill>
                <a:ea typeface="Roboto"/>
                <a:cs typeface="Roboto"/>
              </a:rPr>
              <a:t>Coordonnées allocataires</a:t>
            </a:r>
          </a:p>
          <a:p>
            <a:pPr marL="342900" indent="-342900">
              <a:buFont typeface="Calibri"/>
              <a:buChar char="-"/>
            </a:pPr>
            <a:r>
              <a:rPr lang="fr-FR" sz="2000" b="1" dirty="0" err="1">
                <a:solidFill>
                  <a:srgbClr val="003593"/>
                </a:solidFill>
                <a:ea typeface="Roboto"/>
                <a:cs typeface="Roboto"/>
              </a:rPr>
              <a:t>Rsa</a:t>
            </a:r>
            <a:r>
              <a:rPr lang="fr-FR" sz="2000" b="1" dirty="0">
                <a:solidFill>
                  <a:srgbClr val="003593"/>
                </a:solidFill>
                <a:ea typeface="Roboto"/>
                <a:cs typeface="Roboto"/>
              </a:rPr>
              <a:t> : demande complémentaire santé solidaire</a:t>
            </a:r>
          </a:p>
          <a:p>
            <a:pPr marL="342900" indent="-342900">
              <a:buFont typeface="Calibri"/>
              <a:buChar char="-"/>
            </a:pPr>
            <a:r>
              <a:rPr lang="fr-FR" sz="2000" b="1" dirty="0">
                <a:solidFill>
                  <a:srgbClr val="003593"/>
                </a:solidFill>
                <a:ea typeface="Roboto"/>
                <a:cs typeface="Roboto"/>
              </a:rPr>
              <a:t>Changement de situation professionnelle en ligne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5244F-9EB2-C454-11F5-B0BA6403503C}"/>
            </a:ext>
          </a:extLst>
        </p:cNvPr>
        <p:cNvGrpSpPr/>
        <p:nvPr/>
      </p:nvGrpSpPr>
      <p:grpSpPr>
        <a:xfrm>
          <a:off x="0" y="0"/>
          <a:ext cx="0" cy="0"/>
          <a:chOff x="0" y="0"/>
          <a:chExt cx="0" cy="0"/>
        </a:xfrm>
      </p:grpSpPr>
      <p:sp>
        <p:nvSpPr>
          <p:cNvPr id="607" name="PlaceHolder 1">
            <a:extLst>
              <a:ext uri="{FF2B5EF4-FFF2-40B4-BE49-F238E27FC236}">
                <a16:creationId xmlns:a16="http://schemas.microsoft.com/office/drawing/2014/main" id="{4B210235-8163-4760-D3F6-E23EBE30ED67}"/>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fontScale="90000"/>
          </a:bodyPr>
          <a:lstStyle/>
          <a:p>
            <a:br>
              <a:rPr lang="fr-FR" sz="3200" b="1" dirty="0">
                <a:solidFill>
                  <a:srgbClr val="003593"/>
                </a:solidFill>
                <a:ea typeface="Roboto"/>
                <a:cs typeface="Roboto"/>
              </a:rPr>
            </a:br>
            <a:br>
              <a:rPr lang="fr-FR" sz="3200" b="1" dirty="0">
                <a:solidFill>
                  <a:srgbClr val="003593"/>
                </a:solidFill>
                <a:ea typeface="Roboto"/>
                <a:cs typeface="Roboto"/>
              </a:rPr>
            </a:br>
            <a:r>
              <a:rPr lang="fr-FR" sz="3200" b="1" dirty="0">
                <a:solidFill>
                  <a:srgbClr val="003593"/>
                </a:solidFill>
                <a:ea typeface="Roboto"/>
                <a:cs typeface="Roboto"/>
              </a:rPr>
              <a:t>Evolutions du caf.fr : Date de versement des prestations</a:t>
            </a:r>
            <a:br>
              <a:rPr lang="fr-FR" sz="3200" b="1" dirty="0">
                <a:solidFill>
                  <a:srgbClr val="003593"/>
                </a:solidFill>
                <a:ea typeface="Roboto"/>
                <a:cs typeface="Roboto"/>
              </a:rPr>
            </a:br>
            <a:br>
              <a:rPr lang="fr-FR" sz="3200" b="1" dirty="0">
                <a:solidFill>
                  <a:srgbClr val="003593"/>
                </a:solidFill>
                <a:ea typeface="Roboto"/>
                <a:cs typeface="Roboto"/>
              </a:rPr>
            </a:br>
            <a:endParaRPr lang="fr-FR" sz="2600" b="1" u="none" strike="noStrike" dirty="0">
              <a:solidFill>
                <a:srgbClr val="003593"/>
              </a:solidFill>
              <a:effectLst/>
              <a:uFillTx/>
              <a:latin typeface="Roboto"/>
              <a:ea typeface="Roboto"/>
              <a:cs typeface="Roboto"/>
            </a:endParaRPr>
          </a:p>
        </p:txBody>
      </p:sp>
      <p:sp>
        <p:nvSpPr>
          <p:cNvPr id="2" name="ZoneTexte 42">
            <a:extLst>
              <a:ext uri="{FF2B5EF4-FFF2-40B4-BE49-F238E27FC236}">
                <a16:creationId xmlns:a16="http://schemas.microsoft.com/office/drawing/2014/main" id="{E0029AB1-1343-FE2E-FD55-0F6D96062432}"/>
              </a:ext>
            </a:extLst>
          </p:cNvPr>
          <p:cNvSpPr txBox="1"/>
          <p:nvPr/>
        </p:nvSpPr>
        <p:spPr>
          <a:xfrm>
            <a:off x="495299" y="1715184"/>
            <a:ext cx="7639051" cy="923330"/>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À partir du mois de septembre 2026, un message d’information s’affiche dans la page des paiements (application mobile et caf.fr) afin de préciser les dates de versement. </a:t>
            </a:r>
          </a:p>
        </p:txBody>
      </p:sp>
      <p:pic>
        <p:nvPicPr>
          <p:cNvPr id="4" name="Image 3">
            <a:extLst>
              <a:ext uri="{FF2B5EF4-FFF2-40B4-BE49-F238E27FC236}">
                <a16:creationId xmlns:a16="http://schemas.microsoft.com/office/drawing/2014/main" id="{7E8C2734-53C7-5B4B-709B-0161DBCA83E9}"/>
              </a:ext>
            </a:extLst>
          </p:cNvPr>
          <p:cNvPicPr>
            <a:picLocks noChangeAspect="1"/>
          </p:cNvPicPr>
          <p:nvPr/>
        </p:nvPicPr>
        <p:blipFill>
          <a:blip r:embed="rId2"/>
          <a:stretch>
            <a:fillRect/>
          </a:stretch>
        </p:blipFill>
        <p:spPr>
          <a:xfrm>
            <a:off x="191294" y="3228730"/>
            <a:ext cx="8611802" cy="3505689"/>
          </a:xfrm>
          <a:prstGeom prst="rect">
            <a:avLst/>
          </a:prstGeom>
        </p:spPr>
      </p:pic>
      <p:pic>
        <p:nvPicPr>
          <p:cNvPr id="7" name="Picture 4">
            <a:extLst>
              <a:ext uri="{FF2B5EF4-FFF2-40B4-BE49-F238E27FC236}">
                <a16:creationId xmlns:a16="http://schemas.microsoft.com/office/drawing/2014/main" id="{B705ECC7-2DC3-61F9-840C-C392723E61AA}"/>
              </a:ext>
            </a:extLst>
          </p:cNvPr>
          <p:cNvPicPr>
            <a:picLocks noChangeAspect="1"/>
          </p:cNvPicPr>
          <p:nvPr/>
        </p:nvPicPr>
        <p:blipFill>
          <a:blip r:embed="rId3"/>
          <a:stretch>
            <a:fillRect/>
          </a:stretch>
        </p:blipFill>
        <p:spPr>
          <a:xfrm>
            <a:off x="8334134" y="1432739"/>
            <a:ext cx="3666572" cy="2105853"/>
          </a:xfrm>
          <a:prstGeom prst="rect">
            <a:avLst/>
          </a:prstGeom>
        </p:spPr>
      </p:pic>
    </p:spTree>
    <p:extLst>
      <p:ext uri="{BB962C8B-B14F-4D97-AF65-F5344CB8AC3E}">
        <p14:creationId xmlns:p14="http://schemas.microsoft.com/office/powerpoint/2010/main" val="3639929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C559F-B324-2376-AF83-B421BD5CAAF2}"/>
            </a:ext>
          </a:extLst>
        </p:cNvPr>
        <p:cNvGrpSpPr/>
        <p:nvPr/>
      </p:nvGrpSpPr>
      <p:grpSpPr>
        <a:xfrm>
          <a:off x="0" y="0"/>
          <a:ext cx="0" cy="0"/>
          <a:chOff x="0" y="0"/>
          <a:chExt cx="0" cy="0"/>
        </a:xfrm>
      </p:grpSpPr>
      <p:sp>
        <p:nvSpPr>
          <p:cNvPr id="607" name="PlaceHolder 1">
            <a:extLst>
              <a:ext uri="{FF2B5EF4-FFF2-40B4-BE49-F238E27FC236}">
                <a16:creationId xmlns:a16="http://schemas.microsoft.com/office/drawing/2014/main" id="{DB3C4DD5-7FC0-8F50-DE27-AE7CCFCD52AF}"/>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fontScale="90000"/>
          </a:bodyPr>
          <a:lstStyle/>
          <a:p>
            <a:br>
              <a:rPr lang="fr-FR" sz="3200" b="1" dirty="0">
                <a:solidFill>
                  <a:srgbClr val="003593"/>
                </a:solidFill>
                <a:ea typeface="Roboto"/>
                <a:cs typeface="Roboto"/>
              </a:rPr>
            </a:br>
            <a:br>
              <a:rPr lang="fr-FR" sz="3200" b="1" dirty="0">
                <a:solidFill>
                  <a:srgbClr val="003593"/>
                </a:solidFill>
                <a:ea typeface="Roboto"/>
                <a:cs typeface="Roboto"/>
              </a:rPr>
            </a:br>
            <a:r>
              <a:rPr lang="fr-FR" sz="3200" b="1" dirty="0">
                <a:solidFill>
                  <a:srgbClr val="003593"/>
                </a:solidFill>
                <a:ea typeface="Roboto"/>
                <a:cs typeface="Roboto"/>
              </a:rPr>
              <a:t>Evolutions du caf.fr: </a:t>
            </a:r>
            <a:r>
              <a:rPr lang="fr-FR" sz="3200" b="1" dirty="0" err="1">
                <a:solidFill>
                  <a:srgbClr val="003593"/>
                </a:solidFill>
                <a:ea typeface="Roboto"/>
                <a:cs typeface="Roboto"/>
              </a:rPr>
              <a:t>Chatbot</a:t>
            </a:r>
            <a:br>
              <a:rPr lang="fr-FR" sz="3200" b="1" dirty="0">
                <a:solidFill>
                  <a:srgbClr val="003593"/>
                </a:solidFill>
                <a:ea typeface="Roboto"/>
                <a:cs typeface="Roboto"/>
              </a:rPr>
            </a:br>
            <a:br>
              <a:rPr lang="fr-FR" sz="3200" b="1" dirty="0">
                <a:solidFill>
                  <a:srgbClr val="003593"/>
                </a:solidFill>
                <a:ea typeface="Roboto"/>
                <a:cs typeface="Roboto"/>
              </a:rPr>
            </a:br>
            <a:endParaRPr lang="fr-FR" sz="2600" b="1" u="none" strike="noStrike" dirty="0">
              <a:solidFill>
                <a:srgbClr val="003593"/>
              </a:solidFill>
              <a:effectLst/>
              <a:uFillTx/>
              <a:latin typeface="Roboto"/>
              <a:ea typeface="Roboto"/>
              <a:cs typeface="Roboto"/>
            </a:endParaRPr>
          </a:p>
        </p:txBody>
      </p:sp>
      <p:pic>
        <p:nvPicPr>
          <p:cNvPr id="9" name="Image 8">
            <a:extLst>
              <a:ext uri="{FF2B5EF4-FFF2-40B4-BE49-F238E27FC236}">
                <a16:creationId xmlns:a16="http://schemas.microsoft.com/office/drawing/2014/main" id="{B4CC626F-E442-C43D-0826-130BAF210B10}"/>
              </a:ext>
            </a:extLst>
          </p:cNvPr>
          <p:cNvPicPr>
            <a:picLocks noChangeAspect="1"/>
          </p:cNvPicPr>
          <p:nvPr/>
        </p:nvPicPr>
        <p:blipFill>
          <a:blip r:embed="rId2"/>
          <a:stretch>
            <a:fillRect/>
          </a:stretch>
        </p:blipFill>
        <p:spPr>
          <a:xfrm>
            <a:off x="589821" y="1276294"/>
            <a:ext cx="10440857" cy="800212"/>
          </a:xfrm>
          <a:prstGeom prst="rect">
            <a:avLst/>
          </a:prstGeom>
        </p:spPr>
      </p:pic>
      <p:sp>
        <p:nvSpPr>
          <p:cNvPr id="10" name="ZoneTexte 16">
            <a:extLst>
              <a:ext uri="{FF2B5EF4-FFF2-40B4-BE49-F238E27FC236}">
                <a16:creationId xmlns:a16="http://schemas.microsoft.com/office/drawing/2014/main" id="{F2575B0E-35EC-981B-E754-8700E481C397}"/>
              </a:ext>
            </a:extLst>
          </p:cNvPr>
          <p:cNvSpPr txBox="1"/>
          <p:nvPr/>
        </p:nvSpPr>
        <p:spPr>
          <a:xfrm>
            <a:off x="2190750" y="2633960"/>
            <a:ext cx="9138444" cy="923330"/>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Depuis mai 2026, une nouvelle version du </a:t>
            </a:r>
            <a:r>
              <a:rPr lang="fr-FR" dirty="0" err="1"/>
              <a:t>chatbot</a:t>
            </a:r>
            <a:r>
              <a:rPr lang="fr-FR" dirty="0"/>
              <a:t> (intégrant une IA générative) était disponible depuis la page « Mon Compte » du site caf.fr. A compter de septembre 2026, cette nouvelle version remplace l’ancien </a:t>
            </a:r>
            <a:r>
              <a:rPr lang="fr-FR" dirty="0" err="1"/>
              <a:t>chatbot</a:t>
            </a:r>
            <a:r>
              <a:rPr lang="fr-FR" dirty="0"/>
              <a:t> sur toutes les pages.</a:t>
            </a:r>
            <a:endParaRPr lang="en-US" dirty="0"/>
          </a:p>
        </p:txBody>
      </p:sp>
      <p:pic>
        <p:nvPicPr>
          <p:cNvPr id="16" name="Image 15">
            <a:extLst>
              <a:ext uri="{FF2B5EF4-FFF2-40B4-BE49-F238E27FC236}">
                <a16:creationId xmlns:a16="http://schemas.microsoft.com/office/drawing/2014/main" id="{54903871-22D0-F107-2D2F-A14C10C1F171}"/>
              </a:ext>
            </a:extLst>
          </p:cNvPr>
          <p:cNvPicPr>
            <a:picLocks noChangeAspect="1"/>
          </p:cNvPicPr>
          <p:nvPr/>
        </p:nvPicPr>
        <p:blipFill>
          <a:blip r:embed="rId3"/>
          <a:stretch>
            <a:fillRect/>
          </a:stretch>
        </p:blipFill>
        <p:spPr>
          <a:xfrm>
            <a:off x="608871" y="2495420"/>
            <a:ext cx="952633" cy="933580"/>
          </a:xfrm>
          <a:prstGeom prst="rect">
            <a:avLst/>
          </a:prstGeom>
        </p:spPr>
      </p:pic>
      <p:pic>
        <p:nvPicPr>
          <p:cNvPr id="20" name="Image 19">
            <a:extLst>
              <a:ext uri="{FF2B5EF4-FFF2-40B4-BE49-F238E27FC236}">
                <a16:creationId xmlns:a16="http://schemas.microsoft.com/office/drawing/2014/main" id="{C1D656E0-7C7C-7E97-8A88-BC9203465B8F}"/>
              </a:ext>
            </a:extLst>
          </p:cNvPr>
          <p:cNvPicPr>
            <a:picLocks noChangeAspect="1"/>
          </p:cNvPicPr>
          <p:nvPr/>
        </p:nvPicPr>
        <p:blipFill>
          <a:blip r:embed="rId4"/>
          <a:stretch>
            <a:fillRect/>
          </a:stretch>
        </p:blipFill>
        <p:spPr>
          <a:xfrm>
            <a:off x="608871" y="4238516"/>
            <a:ext cx="1400370" cy="1562318"/>
          </a:xfrm>
          <a:prstGeom prst="rect">
            <a:avLst/>
          </a:prstGeom>
        </p:spPr>
      </p:pic>
      <p:sp>
        <p:nvSpPr>
          <p:cNvPr id="21" name="ZoneTexte 19">
            <a:extLst>
              <a:ext uri="{FF2B5EF4-FFF2-40B4-BE49-F238E27FC236}">
                <a16:creationId xmlns:a16="http://schemas.microsoft.com/office/drawing/2014/main" id="{049213B2-9734-1E5D-FF3B-1E584ED87CCC}"/>
              </a:ext>
            </a:extLst>
          </p:cNvPr>
          <p:cNvSpPr txBox="1"/>
          <p:nvPr/>
        </p:nvSpPr>
        <p:spPr>
          <a:xfrm>
            <a:off x="2190750" y="4781495"/>
            <a:ext cx="9718129" cy="1323439"/>
          </a:xfrm>
          <a:prstGeom prst="rect">
            <a:avLst/>
          </a:prstGeom>
          <a:noFill/>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Tx/>
              <a:buChar char="-"/>
            </a:pPr>
            <a:r>
              <a:rPr lang="fr-FR" sz="1600" i="1" dirty="0"/>
              <a:t>Les données personnelles des usagers ne sont pas accessibles à l’IA, elle ne peut les utiliser.</a:t>
            </a:r>
          </a:p>
          <a:p>
            <a:pPr marL="285750" indent="-285750">
              <a:buFontTx/>
              <a:buChar char="-"/>
            </a:pPr>
            <a:r>
              <a:rPr lang="fr-FR" sz="1600" i="1" dirty="0"/>
              <a:t>L’IA est là pour informer et orienter, pas pour remplacer un conseiller. </a:t>
            </a:r>
          </a:p>
          <a:p>
            <a:pPr marL="285750" indent="-285750">
              <a:buFontTx/>
              <a:buChar char="-"/>
            </a:pPr>
            <a:r>
              <a:rPr lang="fr-FR" sz="1600" i="1" dirty="0"/>
              <a:t>Elle ne peut pas effectuer de démarches à la place de l'usager.</a:t>
            </a:r>
            <a:endParaRPr lang="fr-FR" sz="1600" i="1" dirty="0">
              <a:ea typeface="Roboto"/>
              <a:cs typeface="Roboto"/>
            </a:endParaRPr>
          </a:p>
          <a:p>
            <a:pPr marL="285750" indent="-285750">
              <a:buFontTx/>
              <a:buChar char="-"/>
            </a:pPr>
            <a:r>
              <a:rPr lang="fr-FR" sz="1600" i="1" dirty="0">
                <a:ea typeface="Roboto"/>
                <a:cs typeface="Roboto"/>
              </a:rPr>
              <a:t>Ses réponses s’appuient exclusivement sur des informations Caf issues d’une base de connaissance fiable.</a:t>
            </a:r>
          </a:p>
        </p:txBody>
      </p:sp>
    </p:spTree>
    <p:extLst>
      <p:ext uri="{BB962C8B-B14F-4D97-AF65-F5344CB8AC3E}">
        <p14:creationId xmlns:p14="http://schemas.microsoft.com/office/powerpoint/2010/main" val="2150857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PlaceHolder 1"/>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fontScale="90000"/>
          </a:bodyPr>
          <a:lstStyle/>
          <a:p>
            <a:pPr>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Evolutions du caf.fr: Coordonnées allocataires</a:t>
            </a:r>
            <a:br>
              <a:rPr lang="fr-FR" sz="2800" b="1" dirty="0">
                <a:solidFill>
                  <a:srgbClr val="003593"/>
                </a:solidFill>
                <a:ea typeface="Roboto"/>
                <a:cs typeface="Roboto"/>
              </a:rPr>
            </a:br>
            <a:endParaRPr lang="fr-FR" sz="2600" b="1" u="none" strike="noStrike" dirty="0">
              <a:solidFill>
                <a:srgbClr val="003593"/>
              </a:solidFill>
              <a:effectLst/>
              <a:uFillTx/>
              <a:latin typeface="Roboto"/>
              <a:ea typeface="Roboto"/>
              <a:cs typeface="Roboto"/>
            </a:endParaRPr>
          </a:p>
        </p:txBody>
      </p:sp>
      <p:sp>
        <p:nvSpPr>
          <p:cNvPr id="609" name="TextBox 28"/>
          <p:cNvSpPr/>
          <p:nvPr/>
        </p:nvSpPr>
        <p:spPr>
          <a:xfrm>
            <a:off x="656640" y="1117080"/>
            <a:ext cx="6981480" cy="28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just" defTabSz="914400">
              <a:lnSpc>
                <a:spcPts val="2239"/>
              </a:lnSpc>
            </a:pPr>
            <a:r>
              <a:rPr lang="fr-FR" sz="1200" b="0" u="sng" strike="noStrike">
                <a:solidFill>
                  <a:srgbClr val="AB6EB4"/>
                </a:solidFill>
                <a:effectLst/>
                <a:highlight>
                  <a:srgbClr val="FFFFFF"/>
                </a:highlight>
                <a:uFillTx/>
                <a:latin typeface="Roboto"/>
                <a:ea typeface="Roboto"/>
                <a:hlinkClick r:id="rId2"/>
              </a:rPr>
              <a:t>.</a:t>
            </a:r>
            <a:endParaRPr lang="fr-FR" sz="1200" b="0" u="none" strike="noStrike">
              <a:solidFill>
                <a:srgbClr val="000000"/>
              </a:solidFill>
              <a:effectLst/>
              <a:uFillTx/>
              <a:latin typeface="Arial"/>
            </a:endParaRPr>
          </a:p>
        </p:txBody>
      </p:sp>
      <p:sp>
        <p:nvSpPr>
          <p:cNvPr id="2" name="ZoneTexte 5">
            <a:extLst>
              <a:ext uri="{FF2B5EF4-FFF2-40B4-BE49-F238E27FC236}">
                <a16:creationId xmlns:a16="http://schemas.microsoft.com/office/drawing/2014/main" id="{DBC0F95C-26A9-C140-05C2-B3C04776FF64}"/>
              </a:ext>
            </a:extLst>
          </p:cNvPr>
          <p:cNvSpPr txBox="1"/>
          <p:nvPr/>
        </p:nvSpPr>
        <p:spPr>
          <a:xfrm>
            <a:off x="438944" y="1621080"/>
            <a:ext cx="10837862" cy="3693319"/>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fr-FR" dirty="0"/>
              <a:t>Depuis 2021, l'accès à l'espace personnel est individuel. Chaque personne s'identifie grâce à son numéro de téléphone et/ou son adresse e-mail. Ainsi, dans un couple, chaque membre doit disposer de coordonnées différentes pour se connecter.</a:t>
            </a:r>
          </a:p>
          <a:p>
            <a:pPr algn="just"/>
            <a:endParaRPr lang="fr-FR" dirty="0"/>
          </a:p>
          <a:p>
            <a:pPr algn="just"/>
            <a:r>
              <a:rPr lang="fr-FR" dirty="0"/>
              <a:t>Jusqu'à présent, lorsqu'un allocataire, un conjoint ou un bénéficiaire décède, l'adresse e-mail associée à son compte ne peut pas être réutilisée par un autre membre du foyer pour des raisons de sécurité.</a:t>
            </a:r>
          </a:p>
          <a:p>
            <a:pPr algn="just"/>
            <a:r>
              <a:rPr lang="fr-FR" dirty="0"/>
              <a:t>Les proches doivent alors renseigner ou créer une nouvelle adresse e-mail afin de réaliser leurs démarches.</a:t>
            </a:r>
          </a:p>
          <a:p>
            <a:pPr algn="just"/>
            <a:endParaRPr lang="fr-FR" dirty="0"/>
          </a:p>
          <a:p>
            <a:pPr algn="just"/>
            <a:r>
              <a:rPr lang="fr-FR" dirty="0"/>
              <a:t>À compter de septembre 2026, cette contrainte disparaît. Dès qu'un décès est enregistré dans les fichiers de la Caf, l'adresse e-mail rattachée à la personne décédée est automatiquement supprimée. Les autres membres du foyer peuvent ainsi réutiliser cette adresse e-mail et effectuer leurs démarches plus facilement.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B3079-0C41-87EE-192D-66FC23ED9DA8}"/>
            </a:ext>
          </a:extLst>
        </p:cNvPr>
        <p:cNvGrpSpPr/>
        <p:nvPr/>
      </p:nvGrpSpPr>
      <p:grpSpPr>
        <a:xfrm>
          <a:off x="0" y="0"/>
          <a:ext cx="0" cy="0"/>
          <a:chOff x="0" y="0"/>
          <a:chExt cx="0" cy="0"/>
        </a:xfrm>
      </p:grpSpPr>
      <p:sp>
        <p:nvSpPr>
          <p:cNvPr id="607" name="PlaceHolder 1">
            <a:extLst>
              <a:ext uri="{FF2B5EF4-FFF2-40B4-BE49-F238E27FC236}">
                <a16:creationId xmlns:a16="http://schemas.microsoft.com/office/drawing/2014/main" id="{7EB3C9D8-7D7B-5BAB-91CE-4622DA45505A}"/>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fontScale="90000"/>
          </a:bodyPr>
          <a:lstStyle/>
          <a:p>
            <a:pPr>
              <a:tabLst>
                <a:tab pos="0" algn="l"/>
              </a:tabLst>
            </a:pPr>
            <a:br>
              <a:rPr lang="fr-FR" sz="2800" b="1" dirty="0">
                <a:solidFill>
                  <a:srgbClr val="003593"/>
                </a:solidFill>
                <a:ea typeface="Roboto"/>
                <a:cs typeface="Roboto"/>
              </a:rPr>
            </a:br>
            <a:br>
              <a:rPr lang="fr-FR" sz="2800" b="1" dirty="0">
                <a:solidFill>
                  <a:srgbClr val="003593"/>
                </a:solidFill>
                <a:ea typeface="Roboto"/>
                <a:cs typeface="Roboto"/>
              </a:rPr>
            </a:br>
            <a:r>
              <a:rPr lang="fr-FR" sz="2800" b="1" dirty="0">
                <a:solidFill>
                  <a:srgbClr val="003593"/>
                </a:solidFill>
                <a:ea typeface="Roboto"/>
                <a:cs typeface="Roboto"/>
              </a:rPr>
              <a:t>Evolutions du caf.fr: </a:t>
            </a:r>
            <a:r>
              <a:rPr lang="fr-FR" sz="2800" b="1" dirty="0" err="1">
                <a:solidFill>
                  <a:srgbClr val="003593"/>
                </a:solidFill>
                <a:ea typeface="Roboto"/>
                <a:cs typeface="Roboto"/>
              </a:rPr>
              <a:t>Rsa</a:t>
            </a:r>
            <a:r>
              <a:rPr lang="fr-FR" sz="2800" b="1" dirty="0">
                <a:solidFill>
                  <a:srgbClr val="003593"/>
                </a:solidFill>
                <a:ea typeface="Roboto"/>
                <a:cs typeface="Roboto"/>
              </a:rPr>
              <a:t> : demande complémentaire santé solidaire</a:t>
            </a:r>
            <a:br>
              <a:rPr lang="fr-FR" sz="2800" b="1" dirty="0">
                <a:solidFill>
                  <a:srgbClr val="003593"/>
                </a:solidFill>
                <a:ea typeface="Roboto"/>
                <a:cs typeface="Roboto"/>
              </a:rPr>
            </a:br>
            <a:br>
              <a:rPr lang="fr-FR" sz="2800" b="1" dirty="0">
                <a:solidFill>
                  <a:srgbClr val="003593"/>
                </a:solidFill>
                <a:ea typeface="Roboto"/>
                <a:cs typeface="Roboto"/>
              </a:rPr>
            </a:br>
            <a:endParaRPr lang="fr-FR" sz="2600" b="1" u="none" strike="noStrike" dirty="0">
              <a:solidFill>
                <a:srgbClr val="003593"/>
              </a:solidFill>
              <a:effectLst/>
              <a:uFillTx/>
              <a:latin typeface="Roboto"/>
              <a:ea typeface="Roboto"/>
              <a:cs typeface="Roboto"/>
            </a:endParaRPr>
          </a:p>
        </p:txBody>
      </p:sp>
      <p:sp>
        <p:nvSpPr>
          <p:cNvPr id="3" name="ZoneTexte 2">
            <a:extLst>
              <a:ext uri="{FF2B5EF4-FFF2-40B4-BE49-F238E27FC236}">
                <a16:creationId xmlns:a16="http://schemas.microsoft.com/office/drawing/2014/main" id="{DD0E64AF-A9C9-9E0A-9EF2-62E3F14504B9}"/>
              </a:ext>
            </a:extLst>
          </p:cNvPr>
          <p:cNvSpPr txBox="1"/>
          <p:nvPr/>
        </p:nvSpPr>
        <p:spPr>
          <a:xfrm>
            <a:off x="838080" y="1323172"/>
            <a:ext cx="10837080" cy="954107"/>
          </a:xfrm>
          <a:prstGeom prst="rect">
            <a:avLst/>
          </a:prstGeom>
          <a:noFill/>
        </p:spPr>
        <p:txBody>
          <a:bodyPr wrap="square">
            <a:spAutoFit/>
          </a:bodyPr>
          <a:lstStyle/>
          <a:p>
            <a:r>
              <a:rPr lang="fr-FR" sz="1800" b="0" i="0" u="none" strike="noStrike" spc="0" dirty="0">
                <a:solidFill>
                  <a:schemeClr val="tx1"/>
                </a:solidFill>
                <a:effectLst/>
                <a:latin typeface="+mn-lt"/>
              </a:rPr>
              <a:t>La demande RSA </a:t>
            </a:r>
            <a:r>
              <a:rPr lang="fr-FR" sz="1800" b="1" i="0" u="none" strike="noStrike" spc="0" dirty="0">
                <a:solidFill>
                  <a:schemeClr val="tx1"/>
                </a:solidFill>
                <a:effectLst/>
                <a:latin typeface="+mn-lt"/>
              </a:rPr>
              <a:t>(formulaire papier</a:t>
            </a:r>
            <a:r>
              <a:rPr lang="fr-FR" sz="1800" b="0" i="0" u="none" strike="noStrike" spc="0" dirty="0">
                <a:solidFill>
                  <a:schemeClr val="tx1"/>
                </a:solidFill>
                <a:effectLst/>
                <a:latin typeface="+mn-lt"/>
              </a:rPr>
              <a:t>) est enrichie et intègre les données utiles à la demande de complémentaire santé solidaire (C2S) avec un nouveau volet </a:t>
            </a:r>
            <a:r>
              <a:rPr lang="fr-FR" sz="1800" b="1" i="1" u="none" strike="noStrike" spc="0" dirty="0">
                <a:solidFill>
                  <a:schemeClr val="tx1"/>
                </a:solidFill>
                <a:effectLst/>
                <a:latin typeface="+mn-lt"/>
              </a:rPr>
              <a:t>"Parcours Santé : bénéficiez de la Complémentaire Santé Solidaire". </a:t>
            </a:r>
            <a:r>
              <a:rPr lang="fr-FR" sz="1800" b="0" i="0" u="none" strike="noStrike" spc="0" dirty="0">
                <a:solidFill>
                  <a:schemeClr val="tx1"/>
                </a:solidFill>
                <a:effectLst/>
                <a:latin typeface="+mn-lt"/>
              </a:rPr>
              <a:t>Elle est disponible depuis septembre 2026.</a:t>
            </a:r>
            <a:r>
              <a:rPr lang="fr-FR" sz="1800" b="1" i="1" u="none" strike="noStrike" spc="0" dirty="0">
                <a:solidFill>
                  <a:schemeClr val="tx1"/>
                </a:solidFill>
                <a:effectLst/>
                <a:latin typeface="+mn-lt"/>
              </a:rPr>
              <a:t> </a:t>
            </a:r>
            <a:r>
              <a:rPr lang="fr-FR" sz="1800" b="0" i="0" dirty="0">
                <a:solidFill>
                  <a:schemeClr val="tx1"/>
                </a:solidFill>
                <a:effectLst/>
                <a:latin typeface="+mn-lt"/>
              </a:rPr>
              <a:t>​</a:t>
            </a:r>
            <a:endParaRPr lang="fr-FR" dirty="0"/>
          </a:p>
        </p:txBody>
      </p:sp>
      <p:pic>
        <p:nvPicPr>
          <p:cNvPr id="6" name="Image 5">
            <a:extLst>
              <a:ext uri="{FF2B5EF4-FFF2-40B4-BE49-F238E27FC236}">
                <a16:creationId xmlns:a16="http://schemas.microsoft.com/office/drawing/2014/main" id="{3167C3C8-163F-879F-5F9A-ECA87A631DEA}"/>
              </a:ext>
            </a:extLst>
          </p:cNvPr>
          <p:cNvPicPr>
            <a:picLocks noChangeAspect="1"/>
          </p:cNvPicPr>
          <p:nvPr/>
        </p:nvPicPr>
        <p:blipFill>
          <a:blip r:embed="rId2"/>
          <a:stretch>
            <a:fillRect/>
          </a:stretch>
        </p:blipFill>
        <p:spPr>
          <a:xfrm>
            <a:off x="642524" y="2604822"/>
            <a:ext cx="5915851" cy="3801005"/>
          </a:xfrm>
          <a:prstGeom prst="rect">
            <a:avLst/>
          </a:prstGeom>
        </p:spPr>
      </p:pic>
      <p:pic>
        <p:nvPicPr>
          <p:cNvPr id="8" name="Image 7">
            <a:extLst>
              <a:ext uri="{FF2B5EF4-FFF2-40B4-BE49-F238E27FC236}">
                <a16:creationId xmlns:a16="http://schemas.microsoft.com/office/drawing/2014/main" id="{14D6F11C-03C0-F796-A3F2-7FF286E0B846}"/>
              </a:ext>
            </a:extLst>
          </p:cNvPr>
          <p:cNvPicPr>
            <a:picLocks noChangeAspect="1"/>
          </p:cNvPicPr>
          <p:nvPr/>
        </p:nvPicPr>
        <p:blipFill>
          <a:blip r:embed="rId3"/>
          <a:stretch>
            <a:fillRect/>
          </a:stretch>
        </p:blipFill>
        <p:spPr>
          <a:xfrm>
            <a:off x="8286657" y="2712615"/>
            <a:ext cx="1333686" cy="352474"/>
          </a:xfrm>
          <a:prstGeom prst="rect">
            <a:avLst/>
          </a:prstGeom>
        </p:spPr>
      </p:pic>
      <p:sp>
        <p:nvSpPr>
          <p:cNvPr id="9" name="Rectangle : coins arrondis 8">
            <a:extLst>
              <a:ext uri="{FF2B5EF4-FFF2-40B4-BE49-F238E27FC236}">
                <a16:creationId xmlns:a16="http://schemas.microsoft.com/office/drawing/2014/main" id="{F3F6F0F7-7DF5-BCC3-A9EC-331C2909F6C0}"/>
              </a:ext>
            </a:extLst>
          </p:cNvPr>
          <p:cNvSpPr/>
          <p:nvPr/>
        </p:nvSpPr>
        <p:spPr>
          <a:xfrm>
            <a:off x="7372795" y="3429000"/>
            <a:ext cx="3161411" cy="1523055"/>
          </a:xfrm>
          <a:prstGeom prst="roundRect">
            <a:avLst/>
          </a:prstGeom>
          <a:solidFill>
            <a:schemeClr val="bg1">
              <a:lumMod val="95000"/>
            </a:schemeClr>
          </a:solidFill>
          <a:ln>
            <a:solidFill>
              <a:schemeClr val="accent5"/>
            </a:solidFill>
          </a:ln>
          <a:effectLst/>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28611" indent="-228611" algn="just">
              <a:buFont typeface="Wingdings"/>
              <a:buChar char="ü"/>
            </a:pPr>
            <a:r>
              <a:rPr lang="fr-FR" sz="1100" dirty="0">
                <a:solidFill>
                  <a:srgbClr val="002060"/>
                </a:solidFill>
                <a:ea typeface="+mn-lt"/>
                <a:cs typeface="+mn-lt"/>
              </a:rPr>
              <a:t>À compter de septembre, </a:t>
            </a:r>
            <a:r>
              <a:rPr lang="fr-FR" sz="1100" b="1" dirty="0">
                <a:solidFill>
                  <a:srgbClr val="002060"/>
                </a:solidFill>
                <a:ea typeface="+mn-lt"/>
                <a:cs typeface="+mn-lt"/>
              </a:rPr>
              <a:t>pour les nouvelles demandes RSA</a:t>
            </a:r>
            <a:r>
              <a:rPr lang="fr-FR" sz="1100" dirty="0">
                <a:solidFill>
                  <a:srgbClr val="002060"/>
                </a:solidFill>
                <a:ea typeface="+mn-lt"/>
                <a:cs typeface="+mn-lt"/>
              </a:rPr>
              <a:t>, il faut utiliser le nouveau formulaire (même si l’ancien est toujours recevable)</a:t>
            </a:r>
          </a:p>
          <a:p>
            <a:pPr algn="just"/>
            <a:endParaRPr lang="fr-FR" sz="1050" dirty="0">
              <a:solidFill>
                <a:srgbClr val="002060"/>
              </a:solidFill>
            </a:endParaRPr>
          </a:p>
          <a:p>
            <a:pPr marL="228611" indent="-228611" algn="just">
              <a:buFont typeface="Wingdings"/>
              <a:buChar char="ü"/>
            </a:pPr>
            <a:r>
              <a:rPr lang="fr-FR" sz="1100" dirty="0">
                <a:solidFill>
                  <a:srgbClr val="002060"/>
                </a:solidFill>
                <a:ea typeface="Calibri"/>
                <a:cs typeface="Avenir"/>
              </a:rPr>
              <a:t>L'absence de complétude de la complémentaire santé solidaire (C2S) </a:t>
            </a:r>
            <a:r>
              <a:rPr lang="fr-FR" sz="1100" b="1" dirty="0">
                <a:solidFill>
                  <a:srgbClr val="002060"/>
                </a:solidFill>
                <a:ea typeface="Calibri"/>
                <a:cs typeface="Avenir"/>
              </a:rPr>
              <a:t>ne bloque pas l'instruction du droit RSA.</a:t>
            </a:r>
            <a:endParaRPr lang="fr-FR" sz="1100" dirty="0">
              <a:solidFill>
                <a:srgbClr val="002060"/>
              </a:solidFill>
              <a:ea typeface="Calibri"/>
              <a:cs typeface="Avenir"/>
            </a:endParaRPr>
          </a:p>
        </p:txBody>
      </p:sp>
    </p:spTree>
    <p:extLst>
      <p:ext uri="{BB962C8B-B14F-4D97-AF65-F5344CB8AC3E}">
        <p14:creationId xmlns:p14="http://schemas.microsoft.com/office/powerpoint/2010/main" val="2966199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9F1D5-D43C-4A61-EB91-94A7CC23471D}"/>
            </a:ext>
          </a:extLst>
        </p:cNvPr>
        <p:cNvGrpSpPr/>
        <p:nvPr/>
      </p:nvGrpSpPr>
      <p:grpSpPr>
        <a:xfrm>
          <a:off x="0" y="0"/>
          <a:ext cx="0" cy="0"/>
          <a:chOff x="0" y="0"/>
          <a:chExt cx="0" cy="0"/>
        </a:xfrm>
      </p:grpSpPr>
      <p:sp>
        <p:nvSpPr>
          <p:cNvPr id="607" name="PlaceHolder 1">
            <a:extLst>
              <a:ext uri="{FF2B5EF4-FFF2-40B4-BE49-F238E27FC236}">
                <a16:creationId xmlns:a16="http://schemas.microsoft.com/office/drawing/2014/main" id="{1B03D89C-2AD8-761D-BE5E-93FC362660FB}"/>
              </a:ext>
            </a:extLst>
          </p:cNvPr>
          <p:cNvSpPr>
            <a:spLocks noGrp="1"/>
          </p:cNvSpPr>
          <p:nvPr>
            <p:ph type="title"/>
          </p:nvPr>
        </p:nvSpPr>
        <p:spPr>
          <a:xfrm>
            <a:off x="838080" y="236520"/>
            <a:ext cx="10837080" cy="660600"/>
          </a:xfrm>
          <a:prstGeom prst="rect">
            <a:avLst/>
          </a:prstGeom>
          <a:noFill/>
          <a:ln w="0">
            <a:noFill/>
          </a:ln>
        </p:spPr>
        <p:txBody>
          <a:bodyPr lIns="91440" tIns="45720" rIns="91440" bIns="45720" anchor="ctr">
            <a:normAutofit fontScale="90000"/>
          </a:bodyPr>
          <a:lstStyle/>
          <a:p>
            <a:pPr>
              <a:tabLst>
                <a:tab pos="0" algn="l"/>
              </a:tabLst>
            </a:pPr>
            <a:br>
              <a:rPr lang="fr-FR" sz="2800" b="1" dirty="0">
                <a:solidFill>
                  <a:srgbClr val="003593"/>
                </a:solidFill>
                <a:ea typeface="Roboto"/>
                <a:cs typeface="Roboto"/>
              </a:rPr>
            </a:br>
            <a:r>
              <a:rPr lang="fr-FR" sz="2800" b="1" dirty="0">
                <a:solidFill>
                  <a:srgbClr val="003593"/>
                </a:solidFill>
                <a:ea typeface="Roboto"/>
                <a:cs typeface="Roboto"/>
              </a:rPr>
              <a:t>Evolutions du caf.fr: Changement de situation professionnelle en ligne</a:t>
            </a:r>
            <a:br>
              <a:rPr lang="fr-FR" sz="2800" b="1" dirty="0">
                <a:solidFill>
                  <a:srgbClr val="003593"/>
                </a:solidFill>
                <a:ea typeface="Roboto"/>
                <a:cs typeface="Roboto"/>
              </a:rPr>
            </a:br>
            <a:endParaRPr lang="fr-FR" sz="2600" b="1" u="none" strike="noStrike" dirty="0">
              <a:solidFill>
                <a:srgbClr val="003593"/>
              </a:solidFill>
              <a:effectLst/>
              <a:uFillTx/>
              <a:latin typeface="Roboto"/>
              <a:ea typeface="Roboto"/>
              <a:cs typeface="Roboto"/>
            </a:endParaRPr>
          </a:p>
        </p:txBody>
      </p:sp>
      <p:sp>
        <p:nvSpPr>
          <p:cNvPr id="2" name="ZoneTexte 7">
            <a:extLst>
              <a:ext uri="{FF2B5EF4-FFF2-40B4-BE49-F238E27FC236}">
                <a16:creationId xmlns:a16="http://schemas.microsoft.com/office/drawing/2014/main" id="{7AD191AC-31C7-8A77-3CD7-5562B8FE2707}"/>
              </a:ext>
            </a:extLst>
          </p:cNvPr>
          <p:cNvSpPr txBox="1"/>
          <p:nvPr/>
        </p:nvSpPr>
        <p:spPr>
          <a:xfrm>
            <a:off x="574945" y="1621080"/>
            <a:ext cx="10718260" cy="523220"/>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dirty="0">
                <a:solidFill>
                  <a:srgbClr val="0E2C68"/>
                </a:solidFill>
                <a:latin typeface="Avenir Bold" panose="020B0604020202020204" charset="0"/>
              </a:rPr>
              <a:t>L’entrée « Autre situation » de la téléprocédure de situation professionnelle est renommée « </a:t>
            </a:r>
            <a:r>
              <a:rPr lang="fr-FR" sz="1400" b="1" dirty="0">
                <a:solidFill>
                  <a:srgbClr val="0E2C68"/>
                </a:solidFill>
                <a:latin typeface="Avenir Bold" panose="020B0604020202020204" charset="0"/>
              </a:rPr>
              <a:t>Sans activité – autre situation </a:t>
            </a:r>
            <a:r>
              <a:rPr lang="fr-FR" sz="1400" dirty="0">
                <a:solidFill>
                  <a:srgbClr val="0E2C68"/>
                </a:solidFill>
                <a:latin typeface="Avenir Bold" panose="020B0604020202020204" charset="0"/>
              </a:rPr>
              <a:t>» afin d’accompagner plus précisément les usagers dans leurs démarches, et limiter les déclarations approximatives.</a:t>
            </a:r>
            <a:r>
              <a:rPr lang="fr-FR" sz="1400" dirty="0">
                <a:solidFill>
                  <a:srgbClr val="000000"/>
                </a:solidFill>
                <a:latin typeface="Avenir Bold" panose="020B0604020202020204" charset="0"/>
              </a:rPr>
              <a:t>​</a:t>
            </a:r>
            <a:endParaRPr lang="fr-FR" sz="1400" dirty="0"/>
          </a:p>
        </p:txBody>
      </p:sp>
      <p:pic>
        <p:nvPicPr>
          <p:cNvPr id="4" name="Image 3">
            <a:extLst>
              <a:ext uri="{FF2B5EF4-FFF2-40B4-BE49-F238E27FC236}">
                <a16:creationId xmlns:a16="http://schemas.microsoft.com/office/drawing/2014/main" id="{2D3A95D0-D6D6-AD83-5F3C-748CA645443E}"/>
              </a:ext>
            </a:extLst>
          </p:cNvPr>
          <p:cNvPicPr>
            <a:picLocks noChangeAspect="1"/>
          </p:cNvPicPr>
          <p:nvPr/>
        </p:nvPicPr>
        <p:blipFill>
          <a:blip r:embed="rId2"/>
          <a:stretch>
            <a:fillRect/>
          </a:stretch>
        </p:blipFill>
        <p:spPr>
          <a:xfrm>
            <a:off x="565420" y="2643031"/>
            <a:ext cx="2314898" cy="2238687"/>
          </a:xfrm>
          <a:prstGeom prst="rect">
            <a:avLst/>
          </a:prstGeom>
        </p:spPr>
      </p:pic>
      <p:sp>
        <p:nvSpPr>
          <p:cNvPr id="6" name="ZoneTexte 8">
            <a:extLst>
              <a:ext uri="{FF2B5EF4-FFF2-40B4-BE49-F238E27FC236}">
                <a16:creationId xmlns:a16="http://schemas.microsoft.com/office/drawing/2014/main" id="{23A3666B-8BEB-B132-56AA-D455F20F3C8A}"/>
              </a:ext>
            </a:extLst>
          </p:cNvPr>
          <p:cNvSpPr txBox="1"/>
          <p:nvPr/>
        </p:nvSpPr>
        <p:spPr>
          <a:xfrm>
            <a:off x="3366492" y="2746711"/>
            <a:ext cx="7287817" cy="2031325"/>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dirty="0">
                <a:solidFill>
                  <a:srgbClr val="0E2C68"/>
                </a:solidFill>
                <a:latin typeface="Avenir Bold" panose="020B0604020202020204" charset="0"/>
              </a:rPr>
              <a:t>On retrouve dans cette entrée les situations professionnelles suivantes :  </a:t>
            </a:r>
          </a:p>
          <a:p>
            <a:endParaRPr lang="fr-FR" sz="1400" dirty="0">
              <a:solidFill>
                <a:srgbClr val="0E2C68"/>
              </a:solidFill>
              <a:latin typeface="Avenir Bold" panose="020B0604020202020204" charset="0"/>
            </a:endParaRPr>
          </a:p>
          <a:p>
            <a:pPr marL="285750" indent="-285750">
              <a:buFontTx/>
              <a:buChar char="-"/>
            </a:pPr>
            <a:r>
              <a:rPr lang="fr-FR" sz="1400" dirty="0"/>
              <a:t>Sans activité (sans contrat, ni activité indépendante et non inscrit à France Travail)</a:t>
            </a:r>
          </a:p>
          <a:p>
            <a:pPr marL="285750" indent="-285750">
              <a:buFontTx/>
              <a:buChar char="-"/>
            </a:pPr>
            <a:r>
              <a:rPr lang="fr-FR" sz="1400" dirty="0"/>
              <a:t>Membre d’une organisation communautaire</a:t>
            </a:r>
          </a:p>
          <a:p>
            <a:pPr marL="285750" indent="-285750">
              <a:buFontTx/>
              <a:buChar char="-"/>
            </a:pPr>
            <a:r>
              <a:rPr lang="fr-FR" sz="1400" dirty="0"/>
              <a:t>Volontariat</a:t>
            </a:r>
          </a:p>
          <a:p>
            <a:pPr marL="285750" indent="-285750">
              <a:buFontTx/>
              <a:buChar char="-"/>
            </a:pPr>
            <a:r>
              <a:rPr lang="fr-FR" sz="1400" dirty="0"/>
              <a:t>Bénéficiaire de la garantie jeune</a:t>
            </a:r>
          </a:p>
          <a:p>
            <a:pPr marL="285750" indent="-285750">
              <a:buFontTx/>
              <a:buChar char="-"/>
            </a:pPr>
            <a:r>
              <a:rPr lang="fr-FR" sz="1400" dirty="0"/>
              <a:t>En arrêt maladie</a:t>
            </a:r>
          </a:p>
          <a:p>
            <a:pPr marL="285750" indent="-285750">
              <a:buFontTx/>
              <a:buChar char="-"/>
            </a:pPr>
            <a:r>
              <a:rPr lang="fr-FR" sz="1400" dirty="0"/>
              <a:t>En détention</a:t>
            </a:r>
          </a:p>
          <a:p>
            <a:pPr marL="285750" indent="-285750">
              <a:buFontTx/>
              <a:buChar char="-"/>
            </a:pPr>
            <a:r>
              <a:rPr lang="fr-FR" sz="1400" dirty="0"/>
              <a:t>Aidant familial percevant un dédommagement</a:t>
            </a:r>
          </a:p>
        </p:txBody>
      </p:sp>
    </p:spTree>
    <p:extLst>
      <p:ext uri="{BB962C8B-B14F-4D97-AF65-F5344CB8AC3E}">
        <p14:creationId xmlns:p14="http://schemas.microsoft.com/office/powerpoint/2010/main" val="714829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 name="PlaceHolder 1"/>
          <p:cNvSpPr>
            <a:spLocks noGrp="1"/>
          </p:cNvSpPr>
          <p:nvPr>
            <p:ph type="title"/>
          </p:nvPr>
        </p:nvSpPr>
        <p:spPr>
          <a:xfrm>
            <a:off x="2729640" y="1525600"/>
            <a:ext cx="9761064" cy="1343880"/>
          </a:xfrm>
          <a:prstGeom prst="rect">
            <a:avLst/>
          </a:prstGeom>
          <a:noFill/>
          <a:ln w="0">
            <a:noFill/>
          </a:ln>
        </p:spPr>
        <p:txBody>
          <a:bodyPr lIns="91440" tIns="45720" rIns="91440" bIns="45720" anchor="b">
            <a:noAutofit/>
          </a:bodyPr>
          <a:lstStyle/>
          <a:p>
            <a:pPr>
              <a:spcBef>
                <a:spcPts val="1191"/>
              </a:spcBef>
              <a:spcAft>
                <a:spcPts val="992"/>
              </a:spcAft>
              <a:tabLst>
                <a:tab pos="0" algn="l"/>
              </a:tabLst>
            </a:pPr>
            <a:r>
              <a:rPr lang="fr-FR" sz="3200" b="1" dirty="0" err="1">
                <a:solidFill>
                  <a:srgbClr val="003593"/>
                </a:solidFill>
                <a:ea typeface="Roboto"/>
                <a:cs typeface="Roboto"/>
              </a:rPr>
              <a:t>Aah</a:t>
            </a:r>
            <a:r>
              <a:rPr lang="fr-FR" sz="3200" b="1" dirty="0">
                <a:solidFill>
                  <a:srgbClr val="003593"/>
                </a:solidFill>
                <a:ea typeface="Roboto"/>
                <a:cs typeface="Roboto"/>
              </a:rPr>
              <a:t> et ESAT: une nouvelle modalité de déclaration de ressources</a:t>
            </a:r>
            <a:br>
              <a:rPr lang="fr-FR" sz="3200" b="1" dirty="0">
                <a:solidFill>
                  <a:srgbClr val="003593"/>
                </a:solidFill>
                <a:ea typeface="Roboto"/>
                <a:cs typeface="Roboto"/>
              </a:rPr>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PlaceHolder 1"/>
          <p:cNvSpPr>
            <a:spLocks noGrp="1"/>
          </p:cNvSpPr>
          <p:nvPr>
            <p:ph type="title"/>
          </p:nvPr>
        </p:nvSpPr>
        <p:spPr>
          <a:xfrm>
            <a:off x="365640" y="322880"/>
            <a:ext cx="10837080" cy="660600"/>
          </a:xfrm>
          <a:prstGeom prst="rect">
            <a:avLst/>
          </a:prstGeom>
          <a:noFill/>
          <a:ln w="0">
            <a:noFill/>
          </a:ln>
        </p:spPr>
        <p:txBody>
          <a:bodyPr lIns="91440" tIns="45720" rIns="91440" bIns="45720" anchor="ctr">
            <a:normAutofit fontScale="90000"/>
          </a:bodyPr>
          <a:lstStyle/>
          <a:p>
            <a:r>
              <a:rPr lang="fr-FR" sz="3200" b="1" dirty="0" err="1">
                <a:solidFill>
                  <a:srgbClr val="003593"/>
                </a:solidFill>
                <a:ea typeface="Roboto"/>
                <a:cs typeface="Roboto"/>
              </a:rPr>
              <a:t>Aah</a:t>
            </a:r>
            <a:r>
              <a:rPr lang="fr-FR" sz="3200" b="1" dirty="0">
                <a:solidFill>
                  <a:srgbClr val="003593"/>
                </a:solidFill>
                <a:ea typeface="Roboto"/>
                <a:cs typeface="Roboto"/>
              </a:rPr>
              <a:t> et ESAT: une nouvelle modalité de déclaration de ressources</a:t>
            </a:r>
            <a:br>
              <a:rPr lang="fr-FR" sz="3200" b="1" dirty="0">
                <a:solidFill>
                  <a:srgbClr val="003593"/>
                </a:solidFill>
                <a:ea typeface="Roboto"/>
                <a:cs typeface="Roboto"/>
              </a:rPr>
            </a:br>
            <a:endParaRPr lang="fr-FR" sz="3000" b="0" u="none" strike="noStrike" dirty="0">
              <a:solidFill>
                <a:srgbClr val="003593"/>
              </a:solidFill>
              <a:effectLst/>
              <a:uFillTx/>
              <a:latin typeface="Roboto Black"/>
              <a:ea typeface="Roboto Black"/>
              <a:cs typeface="Roboto Black"/>
            </a:endParaRPr>
          </a:p>
        </p:txBody>
      </p:sp>
      <p:sp>
        <p:nvSpPr>
          <p:cNvPr id="623" name="TextBox 28"/>
          <p:cNvSpPr/>
          <p:nvPr/>
        </p:nvSpPr>
        <p:spPr>
          <a:xfrm>
            <a:off x="836280" y="1714680"/>
            <a:ext cx="5692536" cy="1123769"/>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ct val="100000"/>
              </a:lnSpc>
              <a:spcBef>
                <a:spcPts val="1191"/>
              </a:spcBef>
              <a:spcAft>
                <a:spcPts val="992"/>
              </a:spcAft>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ts val="2239"/>
              </a:lnSpc>
            </a:pPr>
            <a:endParaRPr lang="fr-FR" sz="1550" b="0" u="none" strike="noStrike">
              <a:solidFill>
                <a:srgbClr val="000000"/>
              </a:solidFill>
              <a:effectLst/>
              <a:uFillTx/>
              <a:latin typeface="Arial"/>
            </a:endParaRPr>
          </a:p>
        </p:txBody>
      </p:sp>
      <p:pic>
        <p:nvPicPr>
          <p:cNvPr id="624" name="Picture 2" descr="Click Icon Vectores, Iconos, Gráficos y Fondos para Descargar Gratis"/>
          <p:cNvPicPr/>
          <p:nvPr/>
        </p:nvPicPr>
        <p:blipFill>
          <a:blip r:embed="rId2"/>
          <a:stretch/>
        </p:blipFill>
        <p:spPr>
          <a:xfrm>
            <a:off x="10791952" y="5333709"/>
            <a:ext cx="1523160" cy="1523160"/>
          </a:xfrm>
          <a:prstGeom prst="rect">
            <a:avLst/>
          </a:prstGeom>
          <a:noFill/>
          <a:ln w="0">
            <a:noFill/>
          </a:ln>
        </p:spPr>
      </p:pic>
      <p:sp>
        <p:nvSpPr>
          <p:cNvPr id="3" name="ZoneTexte 2">
            <a:extLst>
              <a:ext uri="{FF2B5EF4-FFF2-40B4-BE49-F238E27FC236}">
                <a16:creationId xmlns:a16="http://schemas.microsoft.com/office/drawing/2014/main" id="{E5ACE316-17DB-0EE8-42BF-D73C41B1C276}"/>
              </a:ext>
            </a:extLst>
          </p:cNvPr>
          <p:cNvSpPr txBox="1"/>
          <p:nvPr/>
        </p:nvSpPr>
        <p:spPr>
          <a:xfrm>
            <a:off x="257303" y="1391514"/>
            <a:ext cx="11439397" cy="646331"/>
          </a:xfrm>
          <a:prstGeom prst="rect">
            <a:avLst/>
          </a:prstGeom>
          <a:noFill/>
        </p:spPr>
        <p:txBody>
          <a:bodyPr wrap="square">
            <a:spAutoFit/>
          </a:bodyPr>
          <a:lstStyle/>
          <a:p>
            <a:r>
              <a:rPr lang="fr-FR" sz="1800" b="1" i="0" dirty="0">
                <a:solidFill>
                  <a:schemeClr val="tx1"/>
                </a:solidFill>
                <a:effectLst/>
                <a:latin typeface="+mn-lt"/>
              </a:rPr>
              <a:t>À partir du 1</a:t>
            </a:r>
            <a:r>
              <a:rPr lang="fr-FR" sz="1800" b="1" i="0" baseline="30000" dirty="0">
                <a:solidFill>
                  <a:schemeClr val="tx1"/>
                </a:solidFill>
                <a:effectLst/>
                <a:latin typeface="+mn-lt"/>
              </a:rPr>
              <a:t>er</a:t>
            </a:r>
            <a:r>
              <a:rPr lang="fr-FR" sz="1800" b="1" i="0" dirty="0">
                <a:solidFill>
                  <a:schemeClr val="tx1"/>
                </a:solidFill>
                <a:effectLst/>
                <a:latin typeface="+mn-lt"/>
              </a:rPr>
              <a:t> octobre 2026</a:t>
            </a:r>
            <a:r>
              <a:rPr lang="fr-FR" sz="1800" b="0" i="0" dirty="0">
                <a:solidFill>
                  <a:schemeClr val="tx1"/>
                </a:solidFill>
                <a:effectLst/>
                <a:latin typeface="+mn-lt"/>
              </a:rPr>
              <a:t>, la façon de déclarer les revenus  des travailleurs en ESAT </a:t>
            </a:r>
            <a:r>
              <a:rPr lang="fr-FR" dirty="0"/>
              <a:t>(Établissement et service d’aide par le travail) </a:t>
            </a:r>
            <a:r>
              <a:rPr lang="fr-FR" sz="1800" b="0" i="0" dirty="0">
                <a:solidFill>
                  <a:schemeClr val="tx1"/>
                </a:solidFill>
                <a:effectLst/>
                <a:latin typeface="+mn-lt"/>
              </a:rPr>
              <a:t>pour l’allocation aux adultes handicapés (AAH) change.</a:t>
            </a:r>
            <a:endParaRPr lang="fr-FR" dirty="0"/>
          </a:p>
        </p:txBody>
      </p:sp>
      <p:sp>
        <p:nvSpPr>
          <p:cNvPr id="5" name="ZoneTexte 4">
            <a:extLst>
              <a:ext uri="{FF2B5EF4-FFF2-40B4-BE49-F238E27FC236}">
                <a16:creationId xmlns:a16="http://schemas.microsoft.com/office/drawing/2014/main" id="{CB3BEA4A-3BE8-8C84-EC4D-DB9FD4A5A9C2}"/>
              </a:ext>
            </a:extLst>
          </p:cNvPr>
          <p:cNvSpPr txBox="1"/>
          <p:nvPr/>
        </p:nvSpPr>
        <p:spPr>
          <a:xfrm>
            <a:off x="1798693" y="2788831"/>
            <a:ext cx="9460245" cy="2031325"/>
          </a:xfrm>
          <a:prstGeom prst="rect">
            <a:avLst/>
          </a:prstGeom>
          <a:noFill/>
        </p:spPr>
        <p:txBody>
          <a:bodyPr wrap="square">
            <a:spAutoFit/>
          </a:bodyPr>
          <a:lstStyle/>
          <a:p>
            <a:pPr indent="0" algn="l">
              <a:buNone/>
            </a:pPr>
            <a:r>
              <a:rPr lang="fr-FR" b="1" i="0" dirty="0">
                <a:solidFill>
                  <a:schemeClr val="tx1"/>
                </a:solidFill>
                <a:effectLst/>
                <a:latin typeface="+mn-lt"/>
              </a:rPr>
              <a:t>Quel est le changement ? </a:t>
            </a:r>
          </a:p>
          <a:p>
            <a:pPr indent="0" algn="l">
              <a:buNone/>
            </a:pPr>
            <a:r>
              <a:rPr lang="fr-FR" sz="1800" b="0" i="0" dirty="0">
                <a:solidFill>
                  <a:schemeClr val="tx1"/>
                </a:solidFill>
                <a:effectLst/>
                <a:latin typeface="+mn-lt"/>
              </a:rPr>
              <a:t>Avant, vos revenus étaient récupérés annuellement auprès de la Direction générale des finances publiques (DGFIP). Vous n’aviez donc, la plupart du temps, pas besoin de réaliser de déclaration annuelle.</a:t>
            </a:r>
          </a:p>
          <a:p>
            <a:pPr indent="0" algn="l">
              <a:buNone/>
            </a:pPr>
            <a:r>
              <a:rPr lang="fr-FR" sz="1800" b="0" i="0" dirty="0">
                <a:solidFill>
                  <a:schemeClr val="tx1"/>
                </a:solidFill>
                <a:effectLst/>
                <a:latin typeface="+mn-lt"/>
              </a:rPr>
              <a:t>À partir du 1</a:t>
            </a:r>
            <a:r>
              <a:rPr lang="fr-FR" sz="1800" b="0" i="0" baseline="30000" dirty="0">
                <a:solidFill>
                  <a:schemeClr val="tx1"/>
                </a:solidFill>
                <a:effectLst/>
                <a:latin typeface="+mn-lt"/>
              </a:rPr>
              <a:t>er</a:t>
            </a:r>
            <a:r>
              <a:rPr lang="fr-FR" sz="1800" b="0" i="0" dirty="0">
                <a:solidFill>
                  <a:schemeClr val="tx1"/>
                </a:solidFill>
                <a:effectLst/>
                <a:latin typeface="+mn-lt"/>
              </a:rPr>
              <a:t> octobre 2026, vous devrez déclarer vos revenus tous les trois mois à la Caf.</a:t>
            </a:r>
            <a:br>
              <a:rPr lang="fr-FR" sz="1800" b="0" i="0" dirty="0">
                <a:solidFill>
                  <a:schemeClr val="tx1"/>
                </a:solidFill>
                <a:effectLst/>
                <a:latin typeface="+mn-lt"/>
              </a:rPr>
            </a:br>
            <a:r>
              <a:rPr lang="fr-FR" sz="1800" b="0" i="0" dirty="0">
                <a:solidFill>
                  <a:schemeClr val="tx1"/>
                </a:solidFill>
                <a:effectLst/>
                <a:latin typeface="+mn-lt"/>
              </a:rPr>
              <a:t>On appelle cela la déclaration trimestrielle de ressources. </a:t>
            </a:r>
            <a:br>
              <a:rPr lang="fr-FR" sz="1800" b="0" i="0" dirty="0">
                <a:solidFill>
                  <a:schemeClr val="tx1"/>
                </a:solidFill>
                <a:effectLst/>
                <a:latin typeface="+mn-lt"/>
              </a:rPr>
            </a:br>
            <a:r>
              <a:rPr lang="fr-FR" sz="1800" b="0" i="0" dirty="0">
                <a:solidFill>
                  <a:schemeClr val="tx1"/>
                </a:solidFill>
                <a:effectLst/>
                <a:latin typeface="+mn-lt"/>
              </a:rPr>
              <a:t>Cette déclaration sert à calculer le montant de votre AAH pour les trois mois suivants.</a:t>
            </a:r>
            <a:endParaRPr lang="fr-FR" sz="1350" b="0" i="0" dirty="0">
              <a:solidFill>
                <a:srgbClr val="212529"/>
              </a:solidFill>
              <a:effectLst/>
              <a:latin typeface="Roboto" panose="02000000000000000000" pitchFamily="2"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53861-4A72-33EF-13F6-3E92580D8331}"/>
            </a:ext>
          </a:extLst>
        </p:cNvPr>
        <p:cNvGrpSpPr/>
        <p:nvPr/>
      </p:nvGrpSpPr>
      <p:grpSpPr>
        <a:xfrm>
          <a:off x="0" y="0"/>
          <a:ext cx="0" cy="0"/>
          <a:chOff x="0" y="0"/>
          <a:chExt cx="0" cy="0"/>
        </a:xfrm>
      </p:grpSpPr>
      <p:sp>
        <p:nvSpPr>
          <p:cNvPr id="622" name="PlaceHolder 1">
            <a:extLst>
              <a:ext uri="{FF2B5EF4-FFF2-40B4-BE49-F238E27FC236}">
                <a16:creationId xmlns:a16="http://schemas.microsoft.com/office/drawing/2014/main" id="{04EFFBDB-1CC7-3ED8-1E1F-70C8D5502064}"/>
              </a:ext>
            </a:extLst>
          </p:cNvPr>
          <p:cNvSpPr>
            <a:spLocks noGrp="1"/>
          </p:cNvSpPr>
          <p:nvPr>
            <p:ph type="title"/>
          </p:nvPr>
        </p:nvSpPr>
        <p:spPr>
          <a:xfrm>
            <a:off x="365640" y="322880"/>
            <a:ext cx="10837080" cy="660600"/>
          </a:xfrm>
          <a:prstGeom prst="rect">
            <a:avLst/>
          </a:prstGeom>
          <a:noFill/>
          <a:ln w="0">
            <a:noFill/>
          </a:ln>
        </p:spPr>
        <p:txBody>
          <a:bodyPr lIns="91440" tIns="45720" rIns="91440" bIns="45720" anchor="ctr">
            <a:normAutofit fontScale="90000"/>
          </a:bodyPr>
          <a:lstStyle/>
          <a:p>
            <a:r>
              <a:rPr lang="fr-FR" sz="3200" b="1" dirty="0" err="1">
                <a:solidFill>
                  <a:srgbClr val="003593"/>
                </a:solidFill>
                <a:ea typeface="Roboto"/>
                <a:cs typeface="Roboto"/>
              </a:rPr>
              <a:t>Aah</a:t>
            </a:r>
            <a:r>
              <a:rPr lang="fr-FR" sz="3200" b="1" dirty="0">
                <a:solidFill>
                  <a:srgbClr val="003593"/>
                </a:solidFill>
                <a:ea typeface="Roboto"/>
                <a:cs typeface="Roboto"/>
              </a:rPr>
              <a:t> et ESAT: une nouvelle modalité de déclaration de ressources</a:t>
            </a:r>
            <a:br>
              <a:rPr lang="fr-FR" sz="3200" b="1" dirty="0">
                <a:solidFill>
                  <a:srgbClr val="003593"/>
                </a:solidFill>
                <a:ea typeface="Roboto"/>
                <a:cs typeface="Roboto"/>
              </a:rPr>
            </a:br>
            <a:endParaRPr lang="fr-FR" sz="3000" b="0" u="none" strike="noStrike" dirty="0">
              <a:solidFill>
                <a:srgbClr val="003593"/>
              </a:solidFill>
              <a:effectLst/>
              <a:uFillTx/>
              <a:latin typeface="Roboto Black"/>
              <a:ea typeface="Roboto Black"/>
              <a:cs typeface="Roboto Black"/>
            </a:endParaRPr>
          </a:p>
        </p:txBody>
      </p:sp>
      <p:sp>
        <p:nvSpPr>
          <p:cNvPr id="623" name="TextBox 28">
            <a:extLst>
              <a:ext uri="{FF2B5EF4-FFF2-40B4-BE49-F238E27FC236}">
                <a16:creationId xmlns:a16="http://schemas.microsoft.com/office/drawing/2014/main" id="{0315F45B-3208-0CA3-85E6-8F6994EF416D}"/>
              </a:ext>
            </a:extLst>
          </p:cNvPr>
          <p:cNvSpPr/>
          <p:nvPr/>
        </p:nvSpPr>
        <p:spPr>
          <a:xfrm>
            <a:off x="836280" y="1714680"/>
            <a:ext cx="5692536" cy="1123769"/>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ct val="100000"/>
              </a:lnSpc>
              <a:spcBef>
                <a:spcPts val="1191"/>
              </a:spcBef>
              <a:spcAft>
                <a:spcPts val="992"/>
              </a:spcAft>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ts val="2239"/>
              </a:lnSpc>
            </a:pPr>
            <a:endParaRPr lang="fr-FR" sz="1550" b="0" u="none" strike="noStrike">
              <a:solidFill>
                <a:srgbClr val="000000"/>
              </a:solidFill>
              <a:effectLst/>
              <a:uFillTx/>
              <a:latin typeface="Arial"/>
            </a:endParaRPr>
          </a:p>
        </p:txBody>
      </p:sp>
      <p:pic>
        <p:nvPicPr>
          <p:cNvPr id="624" name="Picture 2" descr="Click Icon Vectores, Iconos, Gráficos y Fondos para Descargar Gratis">
            <a:extLst>
              <a:ext uri="{FF2B5EF4-FFF2-40B4-BE49-F238E27FC236}">
                <a16:creationId xmlns:a16="http://schemas.microsoft.com/office/drawing/2014/main" id="{304A06DE-09AB-EE23-3291-FB2E61D869D3}"/>
              </a:ext>
            </a:extLst>
          </p:cNvPr>
          <p:cNvPicPr/>
          <p:nvPr/>
        </p:nvPicPr>
        <p:blipFill>
          <a:blip r:embed="rId2"/>
          <a:stretch/>
        </p:blipFill>
        <p:spPr>
          <a:xfrm>
            <a:off x="10791952" y="5333709"/>
            <a:ext cx="1523160" cy="1523160"/>
          </a:xfrm>
          <a:prstGeom prst="rect">
            <a:avLst/>
          </a:prstGeom>
          <a:noFill/>
          <a:ln w="0">
            <a:noFill/>
          </a:ln>
        </p:spPr>
      </p:pic>
      <p:sp>
        <p:nvSpPr>
          <p:cNvPr id="7" name="ZoneTexte 6">
            <a:extLst>
              <a:ext uri="{FF2B5EF4-FFF2-40B4-BE49-F238E27FC236}">
                <a16:creationId xmlns:a16="http://schemas.microsoft.com/office/drawing/2014/main" id="{35F64EAE-7082-2E36-1E88-92DD42ACAEC1}"/>
              </a:ext>
            </a:extLst>
          </p:cNvPr>
          <p:cNvSpPr txBox="1"/>
          <p:nvPr/>
        </p:nvSpPr>
        <p:spPr>
          <a:xfrm>
            <a:off x="979156" y="1790702"/>
            <a:ext cx="8741568" cy="3693319"/>
          </a:xfrm>
          <a:prstGeom prst="rect">
            <a:avLst/>
          </a:prstGeom>
          <a:noFill/>
        </p:spPr>
        <p:txBody>
          <a:bodyPr wrap="square">
            <a:spAutoFit/>
          </a:bodyPr>
          <a:lstStyle/>
          <a:p>
            <a:pPr indent="0" algn="l">
              <a:buNone/>
            </a:pPr>
            <a:r>
              <a:rPr lang="fr-FR" b="1" i="0" dirty="0">
                <a:solidFill>
                  <a:schemeClr val="tx1"/>
                </a:solidFill>
                <a:effectLst/>
                <a:latin typeface="+mn-lt"/>
              </a:rPr>
              <a:t>Comment effectuer la déclaration trimestrielle ? </a:t>
            </a:r>
          </a:p>
          <a:p>
            <a:pPr indent="0" algn="l">
              <a:buNone/>
            </a:pPr>
            <a:r>
              <a:rPr lang="fr-FR" sz="1800" b="0" i="0" dirty="0">
                <a:solidFill>
                  <a:schemeClr val="tx1"/>
                </a:solidFill>
                <a:effectLst/>
                <a:latin typeface="+mn-lt"/>
              </a:rPr>
              <a:t>Tous les trois mois, connectez-vous à votre espace Mon Compte : </a:t>
            </a:r>
          </a:p>
          <a:p>
            <a:pPr marL="342900" lvl="0" indent="-342900" algn="l">
              <a:buFont typeface="Arial" panose="020B0604020202020204" pitchFamily="34" charset="0"/>
              <a:buChar char="•"/>
            </a:pPr>
            <a:r>
              <a:rPr lang="fr-FR" sz="1800" b="0" i="0" dirty="0">
                <a:solidFill>
                  <a:schemeClr val="tx1"/>
                </a:solidFill>
                <a:effectLst/>
                <a:latin typeface="+mn-lt"/>
              </a:rPr>
              <a:t>Sur le site caf.fr ;</a:t>
            </a:r>
          </a:p>
          <a:p>
            <a:pPr marL="342900" lvl="0" indent="-342900" algn="l">
              <a:buFont typeface="Arial" panose="020B0604020202020204" pitchFamily="34" charset="0"/>
              <a:buChar char="•"/>
            </a:pPr>
            <a:r>
              <a:rPr lang="fr-FR" sz="1800" b="0" i="0" dirty="0">
                <a:solidFill>
                  <a:schemeClr val="tx1"/>
                </a:solidFill>
                <a:effectLst/>
                <a:latin typeface="+mn-lt"/>
              </a:rPr>
              <a:t>Ou sur l’application mobile Caf – Mon Compte (disponible sur iOS et Android).</a:t>
            </a:r>
          </a:p>
          <a:p>
            <a:pPr>
              <a:buNone/>
            </a:pPr>
            <a:br>
              <a:rPr lang="fr-FR" dirty="0"/>
            </a:br>
            <a:endParaRPr lang="fr-FR" dirty="0"/>
          </a:p>
          <a:p>
            <a:pPr indent="0" algn="l">
              <a:buNone/>
            </a:pPr>
            <a:r>
              <a:rPr lang="fr-FR" sz="1800" b="0" i="0" dirty="0">
                <a:solidFill>
                  <a:schemeClr val="tx1"/>
                </a:solidFill>
                <a:effectLst/>
                <a:latin typeface="+mn-lt"/>
              </a:rPr>
              <a:t>Déclarez tous les revenus perçus au cours des trois mois précédents : </a:t>
            </a:r>
          </a:p>
          <a:p>
            <a:pPr marL="342900" lvl="0" indent="-342900" algn="l">
              <a:buFont typeface="Arial" panose="020B0604020202020204" pitchFamily="34" charset="0"/>
              <a:buChar char="•"/>
            </a:pPr>
            <a:r>
              <a:rPr lang="fr-FR" sz="1800" b="0" i="0" dirty="0">
                <a:solidFill>
                  <a:schemeClr val="tx1"/>
                </a:solidFill>
                <a:effectLst/>
                <a:latin typeface="+mn-lt"/>
              </a:rPr>
              <a:t>la rémunération versée par l’ESAT,</a:t>
            </a:r>
          </a:p>
          <a:p>
            <a:pPr marL="342900" lvl="0" indent="-342900" algn="l">
              <a:buFont typeface="Arial" panose="020B0604020202020204" pitchFamily="34" charset="0"/>
              <a:buChar char="•"/>
            </a:pPr>
            <a:r>
              <a:rPr lang="fr-FR" sz="1800" b="0" i="0" dirty="0">
                <a:solidFill>
                  <a:schemeClr val="tx1"/>
                </a:solidFill>
                <a:effectLst/>
                <a:latin typeface="+mn-lt"/>
              </a:rPr>
              <a:t>les indemnités de Sécurité sociale si vous en avez,</a:t>
            </a:r>
          </a:p>
          <a:p>
            <a:pPr marL="342900" lvl="0" indent="-342900" algn="l">
              <a:buFont typeface="Arial" panose="020B0604020202020204" pitchFamily="34" charset="0"/>
              <a:buChar char="•"/>
            </a:pPr>
            <a:r>
              <a:rPr lang="fr-FR" sz="1800" b="0" i="0" dirty="0">
                <a:solidFill>
                  <a:schemeClr val="tx1"/>
                </a:solidFill>
                <a:effectLst/>
                <a:latin typeface="+mn-lt"/>
              </a:rPr>
              <a:t>les pensions alimentaires si vous en avez,</a:t>
            </a:r>
          </a:p>
          <a:p>
            <a:pPr marL="342900" lvl="0" indent="-342900" algn="l">
              <a:buFont typeface="Arial" panose="020B0604020202020204" pitchFamily="34" charset="0"/>
              <a:buChar char="•"/>
            </a:pPr>
            <a:r>
              <a:rPr lang="fr-FR" sz="1800" b="0" i="0" dirty="0">
                <a:solidFill>
                  <a:schemeClr val="tx1"/>
                </a:solidFill>
                <a:effectLst/>
                <a:latin typeface="+mn-lt"/>
              </a:rPr>
              <a:t>et tout autre revenu perçu si vous en avez. </a:t>
            </a:r>
          </a:p>
          <a:p>
            <a:pPr marL="342900" lvl="0" indent="-342900" algn="l">
              <a:buFont typeface="Arial" panose="020B0604020202020204" pitchFamily="34" charset="0"/>
              <a:buChar char="•"/>
            </a:pPr>
            <a:endParaRPr lang="fr-FR" sz="1800" b="0" i="0" dirty="0">
              <a:solidFill>
                <a:schemeClr val="tx1"/>
              </a:solidFill>
              <a:effectLst/>
              <a:latin typeface="+mn-lt"/>
            </a:endParaRPr>
          </a:p>
          <a:p>
            <a:pPr indent="0" algn="l">
              <a:buNone/>
            </a:pPr>
            <a:r>
              <a:rPr lang="fr-FR" sz="1800" b="1" i="0" dirty="0">
                <a:solidFill>
                  <a:schemeClr val="tx1"/>
                </a:solidFill>
                <a:effectLst/>
                <a:latin typeface="+mn-lt"/>
              </a:rPr>
              <a:t>Les montants doivent être déclarés en net </a:t>
            </a:r>
            <a:r>
              <a:rPr lang="fr-FR" sz="1800" b="1" i="1" dirty="0">
                <a:solidFill>
                  <a:schemeClr val="tx1"/>
                </a:solidFill>
                <a:effectLst/>
                <a:latin typeface="+mn-lt"/>
              </a:rPr>
              <a:t>imposable</a:t>
            </a:r>
            <a:r>
              <a:rPr lang="fr-FR" sz="1800" b="1" i="0" dirty="0">
                <a:solidFill>
                  <a:schemeClr val="tx1"/>
                </a:solidFill>
                <a:effectLst/>
                <a:latin typeface="+mn-lt"/>
              </a:rPr>
              <a:t>. </a:t>
            </a:r>
            <a:endParaRPr lang="fr-FR" sz="1350" b="1" i="0" dirty="0">
              <a:solidFill>
                <a:srgbClr val="212529"/>
              </a:solidFill>
              <a:effectLst/>
              <a:latin typeface="Roboto" panose="02000000000000000000" pitchFamily="2" charset="0"/>
            </a:endParaRPr>
          </a:p>
        </p:txBody>
      </p:sp>
    </p:spTree>
    <p:extLst>
      <p:ext uri="{BB962C8B-B14F-4D97-AF65-F5344CB8AC3E}">
        <p14:creationId xmlns:p14="http://schemas.microsoft.com/office/powerpoint/2010/main" val="4222619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7FFB0-377B-CD30-E992-2B2653967C23}"/>
            </a:ext>
          </a:extLst>
        </p:cNvPr>
        <p:cNvGrpSpPr/>
        <p:nvPr/>
      </p:nvGrpSpPr>
      <p:grpSpPr>
        <a:xfrm>
          <a:off x="0" y="0"/>
          <a:ext cx="0" cy="0"/>
          <a:chOff x="0" y="0"/>
          <a:chExt cx="0" cy="0"/>
        </a:xfrm>
      </p:grpSpPr>
      <p:sp>
        <p:nvSpPr>
          <p:cNvPr id="622" name="PlaceHolder 1">
            <a:extLst>
              <a:ext uri="{FF2B5EF4-FFF2-40B4-BE49-F238E27FC236}">
                <a16:creationId xmlns:a16="http://schemas.microsoft.com/office/drawing/2014/main" id="{113D4E0B-F25C-0F45-1974-7B792D04DF4E}"/>
              </a:ext>
            </a:extLst>
          </p:cNvPr>
          <p:cNvSpPr>
            <a:spLocks noGrp="1"/>
          </p:cNvSpPr>
          <p:nvPr>
            <p:ph type="title"/>
          </p:nvPr>
        </p:nvSpPr>
        <p:spPr>
          <a:xfrm>
            <a:off x="365640" y="322880"/>
            <a:ext cx="10837080" cy="660600"/>
          </a:xfrm>
          <a:prstGeom prst="rect">
            <a:avLst/>
          </a:prstGeom>
          <a:noFill/>
          <a:ln w="0">
            <a:noFill/>
          </a:ln>
        </p:spPr>
        <p:txBody>
          <a:bodyPr lIns="91440" tIns="45720" rIns="91440" bIns="45720" anchor="ctr">
            <a:normAutofit fontScale="90000"/>
          </a:bodyPr>
          <a:lstStyle/>
          <a:p>
            <a:r>
              <a:rPr lang="fr-FR" sz="3200" b="1" dirty="0" err="1">
                <a:solidFill>
                  <a:srgbClr val="003593"/>
                </a:solidFill>
                <a:ea typeface="Roboto"/>
                <a:cs typeface="Roboto"/>
              </a:rPr>
              <a:t>Aah</a:t>
            </a:r>
            <a:r>
              <a:rPr lang="fr-FR" sz="3200" b="1" dirty="0">
                <a:solidFill>
                  <a:srgbClr val="003593"/>
                </a:solidFill>
                <a:ea typeface="Roboto"/>
                <a:cs typeface="Roboto"/>
              </a:rPr>
              <a:t> et ESAT: une nouvelle modalité de déclaration de ressources</a:t>
            </a:r>
            <a:br>
              <a:rPr lang="fr-FR" sz="3200" b="1" dirty="0">
                <a:solidFill>
                  <a:srgbClr val="003593"/>
                </a:solidFill>
                <a:ea typeface="Roboto"/>
                <a:cs typeface="Roboto"/>
              </a:rPr>
            </a:br>
            <a:endParaRPr lang="fr-FR" sz="3000" b="0" u="none" strike="noStrike" dirty="0">
              <a:solidFill>
                <a:srgbClr val="003593"/>
              </a:solidFill>
              <a:effectLst/>
              <a:uFillTx/>
              <a:latin typeface="Roboto Black"/>
              <a:ea typeface="Roboto Black"/>
              <a:cs typeface="Roboto Black"/>
            </a:endParaRPr>
          </a:p>
        </p:txBody>
      </p:sp>
      <p:sp>
        <p:nvSpPr>
          <p:cNvPr id="623" name="TextBox 28">
            <a:extLst>
              <a:ext uri="{FF2B5EF4-FFF2-40B4-BE49-F238E27FC236}">
                <a16:creationId xmlns:a16="http://schemas.microsoft.com/office/drawing/2014/main" id="{F64796F2-4E63-21FA-2336-886E6DA92B1D}"/>
              </a:ext>
            </a:extLst>
          </p:cNvPr>
          <p:cNvSpPr/>
          <p:nvPr/>
        </p:nvSpPr>
        <p:spPr>
          <a:xfrm>
            <a:off x="836280" y="1714680"/>
            <a:ext cx="5692536" cy="1123769"/>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ct val="100000"/>
              </a:lnSpc>
              <a:spcBef>
                <a:spcPts val="1191"/>
              </a:spcBef>
              <a:spcAft>
                <a:spcPts val="992"/>
              </a:spcAft>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ts val="2239"/>
              </a:lnSpc>
            </a:pPr>
            <a:endParaRPr lang="fr-FR" sz="1550" b="0" u="none" strike="noStrike">
              <a:solidFill>
                <a:srgbClr val="000000"/>
              </a:solidFill>
              <a:effectLst/>
              <a:uFillTx/>
              <a:latin typeface="Arial"/>
            </a:endParaRPr>
          </a:p>
        </p:txBody>
      </p:sp>
      <p:pic>
        <p:nvPicPr>
          <p:cNvPr id="624" name="Picture 2" descr="Click Icon Vectores, Iconos, Gráficos y Fondos para Descargar Gratis">
            <a:extLst>
              <a:ext uri="{FF2B5EF4-FFF2-40B4-BE49-F238E27FC236}">
                <a16:creationId xmlns:a16="http://schemas.microsoft.com/office/drawing/2014/main" id="{A3398646-048D-C78B-F6ED-29BE0A3ADDB4}"/>
              </a:ext>
            </a:extLst>
          </p:cNvPr>
          <p:cNvPicPr/>
          <p:nvPr/>
        </p:nvPicPr>
        <p:blipFill>
          <a:blip r:embed="rId2"/>
          <a:stretch/>
        </p:blipFill>
        <p:spPr>
          <a:xfrm>
            <a:off x="10791952" y="5333709"/>
            <a:ext cx="1523160" cy="1523160"/>
          </a:xfrm>
          <a:prstGeom prst="rect">
            <a:avLst/>
          </a:prstGeom>
          <a:noFill/>
          <a:ln w="0">
            <a:noFill/>
          </a:ln>
        </p:spPr>
      </p:pic>
      <p:pic>
        <p:nvPicPr>
          <p:cNvPr id="5" name="Image 4">
            <a:extLst>
              <a:ext uri="{FF2B5EF4-FFF2-40B4-BE49-F238E27FC236}">
                <a16:creationId xmlns:a16="http://schemas.microsoft.com/office/drawing/2014/main" id="{F8B62163-D070-A2EA-BE8B-5DF41F2E8DF1}"/>
              </a:ext>
            </a:extLst>
          </p:cNvPr>
          <p:cNvPicPr>
            <a:picLocks noChangeAspect="1"/>
          </p:cNvPicPr>
          <p:nvPr/>
        </p:nvPicPr>
        <p:blipFill>
          <a:blip r:embed="rId3"/>
          <a:stretch>
            <a:fillRect/>
          </a:stretch>
        </p:blipFill>
        <p:spPr>
          <a:xfrm>
            <a:off x="2543175" y="1023602"/>
            <a:ext cx="6277355" cy="5542070"/>
          </a:xfrm>
          <a:prstGeom prst="rect">
            <a:avLst/>
          </a:prstGeom>
        </p:spPr>
      </p:pic>
    </p:spTree>
    <p:extLst>
      <p:ext uri="{BB962C8B-B14F-4D97-AF65-F5344CB8AC3E}">
        <p14:creationId xmlns:p14="http://schemas.microsoft.com/office/powerpoint/2010/main" val="224121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8FA01-1520-E2CA-ED9A-924C9C711EB3}"/>
            </a:ext>
          </a:extLst>
        </p:cNvPr>
        <p:cNvGrpSpPr/>
        <p:nvPr/>
      </p:nvGrpSpPr>
      <p:grpSpPr>
        <a:xfrm>
          <a:off x="0" y="0"/>
          <a:ext cx="0" cy="0"/>
          <a:chOff x="0" y="0"/>
          <a:chExt cx="0" cy="0"/>
        </a:xfrm>
      </p:grpSpPr>
      <p:sp>
        <p:nvSpPr>
          <p:cNvPr id="622" name="PlaceHolder 1">
            <a:extLst>
              <a:ext uri="{FF2B5EF4-FFF2-40B4-BE49-F238E27FC236}">
                <a16:creationId xmlns:a16="http://schemas.microsoft.com/office/drawing/2014/main" id="{487230E3-E516-475C-3B42-B7626C8F438F}"/>
              </a:ext>
            </a:extLst>
          </p:cNvPr>
          <p:cNvSpPr>
            <a:spLocks noGrp="1"/>
          </p:cNvSpPr>
          <p:nvPr>
            <p:ph type="title"/>
          </p:nvPr>
        </p:nvSpPr>
        <p:spPr>
          <a:xfrm>
            <a:off x="365640" y="322880"/>
            <a:ext cx="10837080" cy="660600"/>
          </a:xfrm>
          <a:prstGeom prst="rect">
            <a:avLst/>
          </a:prstGeom>
          <a:noFill/>
          <a:ln w="0">
            <a:noFill/>
          </a:ln>
        </p:spPr>
        <p:txBody>
          <a:bodyPr lIns="91440" tIns="45720" rIns="91440" bIns="45720" anchor="ctr">
            <a:normAutofit fontScale="90000"/>
          </a:bodyPr>
          <a:lstStyle/>
          <a:p>
            <a:r>
              <a:rPr lang="fr-FR" sz="3200" b="1" dirty="0" err="1">
                <a:solidFill>
                  <a:srgbClr val="003593"/>
                </a:solidFill>
                <a:ea typeface="Roboto"/>
                <a:cs typeface="Roboto"/>
              </a:rPr>
              <a:t>Aah</a:t>
            </a:r>
            <a:r>
              <a:rPr lang="fr-FR" sz="3200" b="1" dirty="0">
                <a:solidFill>
                  <a:srgbClr val="003593"/>
                </a:solidFill>
                <a:ea typeface="Roboto"/>
                <a:cs typeface="Roboto"/>
              </a:rPr>
              <a:t> et ESAT: une nouvelle modalité de déclaration de ressources</a:t>
            </a:r>
            <a:br>
              <a:rPr lang="fr-FR" sz="3200" b="1" dirty="0">
                <a:solidFill>
                  <a:srgbClr val="003593"/>
                </a:solidFill>
                <a:ea typeface="Roboto"/>
                <a:cs typeface="Roboto"/>
              </a:rPr>
            </a:br>
            <a:endParaRPr lang="fr-FR" sz="3000" b="0" u="none" strike="noStrike" dirty="0">
              <a:solidFill>
                <a:srgbClr val="003593"/>
              </a:solidFill>
              <a:effectLst/>
              <a:uFillTx/>
              <a:latin typeface="Roboto Black"/>
              <a:ea typeface="Roboto Black"/>
              <a:cs typeface="Roboto Black"/>
            </a:endParaRPr>
          </a:p>
        </p:txBody>
      </p:sp>
      <p:sp>
        <p:nvSpPr>
          <p:cNvPr id="623" name="TextBox 28">
            <a:extLst>
              <a:ext uri="{FF2B5EF4-FFF2-40B4-BE49-F238E27FC236}">
                <a16:creationId xmlns:a16="http://schemas.microsoft.com/office/drawing/2014/main" id="{9B93B934-7F8C-DABE-7D2A-5E88F0633BB9}"/>
              </a:ext>
            </a:extLst>
          </p:cNvPr>
          <p:cNvSpPr/>
          <p:nvPr/>
        </p:nvSpPr>
        <p:spPr>
          <a:xfrm>
            <a:off x="836280" y="1714680"/>
            <a:ext cx="5692536" cy="1123769"/>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ct val="100000"/>
              </a:lnSpc>
              <a:spcBef>
                <a:spcPts val="1191"/>
              </a:spcBef>
              <a:spcAft>
                <a:spcPts val="992"/>
              </a:spcAft>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ts val="2239"/>
              </a:lnSpc>
            </a:pPr>
            <a:endParaRPr lang="fr-FR" sz="1550" b="0" u="none" strike="noStrike">
              <a:solidFill>
                <a:srgbClr val="000000"/>
              </a:solidFill>
              <a:effectLst/>
              <a:uFillTx/>
              <a:latin typeface="Arial"/>
            </a:endParaRPr>
          </a:p>
        </p:txBody>
      </p:sp>
      <p:pic>
        <p:nvPicPr>
          <p:cNvPr id="624" name="Picture 2" descr="Click Icon Vectores, Iconos, Gráficos y Fondos para Descargar Gratis">
            <a:extLst>
              <a:ext uri="{FF2B5EF4-FFF2-40B4-BE49-F238E27FC236}">
                <a16:creationId xmlns:a16="http://schemas.microsoft.com/office/drawing/2014/main" id="{380F9445-5461-9150-C12D-A1E831AC8ABD}"/>
              </a:ext>
            </a:extLst>
          </p:cNvPr>
          <p:cNvPicPr/>
          <p:nvPr/>
        </p:nvPicPr>
        <p:blipFill>
          <a:blip r:embed="rId2"/>
          <a:stretch/>
        </p:blipFill>
        <p:spPr>
          <a:xfrm>
            <a:off x="10791952" y="5333709"/>
            <a:ext cx="1523160" cy="1523160"/>
          </a:xfrm>
          <a:prstGeom prst="rect">
            <a:avLst/>
          </a:prstGeom>
          <a:noFill/>
          <a:ln w="0">
            <a:noFill/>
          </a:ln>
        </p:spPr>
      </p:pic>
      <p:pic>
        <p:nvPicPr>
          <p:cNvPr id="6" name="Image 5">
            <a:extLst>
              <a:ext uri="{FF2B5EF4-FFF2-40B4-BE49-F238E27FC236}">
                <a16:creationId xmlns:a16="http://schemas.microsoft.com/office/drawing/2014/main" id="{32CEB9BE-7B05-183E-0BD1-211E0464FD86}"/>
              </a:ext>
            </a:extLst>
          </p:cNvPr>
          <p:cNvPicPr>
            <a:picLocks noChangeAspect="1"/>
          </p:cNvPicPr>
          <p:nvPr/>
        </p:nvPicPr>
        <p:blipFill>
          <a:blip r:embed="rId3"/>
          <a:stretch>
            <a:fillRect/>
          </a:stretch>
        </p:blipFill>
        <p:spPr>
          <a:xfrm>
            <a:off x="1357960" y="1952489"/>
            <a:ext cx="3496163" cy="3886742"/>
          </a:xfrm>
          <a:prstGeom prst="rect">
            <a:avLst/>
          </a:prstGeom>
        </p:spPr>
      </p:pic>
      <p:pic>
        <p:nvPicPr>
          <p:cNvPr id="8" name="Image 7">
            <a:extLst>
              <a:ext uri="{FF2B5EF4-FFF2-40B4-BE49-F238E27FC236}">
                <a16:creationId xmlns:a16="http://schemas.microsoft.com/office/drawing/2014/main" id="{343B297A-7B86-9D46-20C3-BD9E11296D13}"/>
              </a:ext>
            </a:extLst>
          </p:cNvPr>
          <p:cNvPicPr>
            <a:picLocks noChangeAspect="1"/>
          </p:cNvPicPr>
          <p:nvPr/>
        </p:nvPicPr>
        <p:blipFill>
          <a:blip r:embed="rId4"/>
          <a:stretch>
            <a:fillRect/>
          </a:stretch>
        </p:blipFill>
        <p:spPr>
          <a:xfrm>
            <a:off x="6096000" y="2076331"/>
            <a:ext cx="3801005" cy="3639058"/>
          </a:xfrm>
          <a:prstGeom prst="rect">
            <a:avLst/>
          </a:prstGeom>
        </p:spPr>
      </p:pic>
    </p:spTree>
    <p:extLst>
      <p:ext uri="{BB962C8B-B14F-4D97-AF65-F5344CB8AC3E}">
        <p14:creationId xmlns:p14="http://schemas.microsoft.com/office/powerpoint/2010/main" val="3989809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3FEDC-81CA-622C-D893-F0F0EC8EC855}"/>
            </a:ext>
          </a:extLst>
        </p:cNvPr>
        <p:cNvGrpSpPr/>
        <p:nvPr/>
      </p:nvGrpSpPr>
      <p:grpSpPr>
        <a:xfrm>
          <a:off x="0" y="0"/>
          <a:ext cx="0" cy="0"/>
          <a:chOff x="0" y="0"/>
          <a:chExt cx="0" cy="0"/>
        </a:xfrm>
      </p:grpSpPr>
      <p:sp>
        <p:nvSpPr>
          <p:cNvPr id="622" name="PlaceHolder 1">
            <a:extLst>
              <a:ext uri="{FF2B5EF4-FFF2-40B4-BE49-F238E27FC236}">
                <a16:creationId xmlns:a16="http://schemas.microsoft.com/office/drawing/2014/main" id="{0FC018F5-7FAE-527B-16EE-C34AACB3E5C8}"/>
              </a:ext>
            </a:extLst>
          </p:cNvPr>
          <p:cNvSpPr>
            <a:spLocks noGrp="1"/>
          </p:cNvSpPr>
          <p:nvPr>
            <p:ph type="title"/>
          </p:nvPr>
        </p:nvSpPr>
        <p:spPr>
          <a:xfrm>
            <a:off x="365640" y="322880"/>
            <a:ext cx="10837080" cy="660600"/>
          </a:xfrm>
          <a:prstGeom prst="rect">
            <a:avLst/>
          </a:prstGeom>
          <a:noFill/>
          <a:ln w="0">
            <a:noFill/>
          </a:ln>
        </p:spPr>
        <p:txBody>
          <a:bodyPr lIns="91440" tIns="45720" rIns="91440" bIns="45720" anchor="ctr">
            <a:normAutofit fontScale="90000"/>
          </a:bodyPr>
          <a:lstStyle/>
          <a:p>
            <a:r>
              <a:rPr lang="fr-FR" sz="3200" b="1" dirty="0" err="1">
                <a:solidFill>
                  <a:srgbClr val="003593"/>
                </a:solidFill>
                <a:ea typeface="Roboto"/>
                <a:cs typeface="Roboto"/>
              </a:rPr>
              <a:t>Aah</a:t>
            </a:r>
            <a:r>
              <a:rPr lang="fr-FR" sz="3200" b="1" dirty="0">
                <a:solidFill>
                  <a:srgbClr val="003593"/>
                </a:solidFill>
                <a:ea typeface="Roboto"/>
                <a:cs typeface="Roboto"/>
              </a:rPr>
              <a:t> et ESAT: une nouvelle modalité de déclaration de ressources</a:t>
            </a:r>
            <a:br>
              <a:rPr lang="fr-FR" sz="3200" b="1" dirty="0">
                <a:solidFill>
                  <a:srgbClr val="003593"/>
                </a:solidFill>
                <a:ea typeface="Roboto"/>
                <a:cs typeface="Roboto"/>
              </a:rPr>
            </a:br>
            <a:endParaRPr lang="fr-FR" sz="3000" b="0" u="none" strike="noStrike" dirty="0">
              <a:solidFill>
                <a:srgbClr val="003593"/>
              </a:solidFill>
              <a:effectLst/>
              <a:uFillTx/>
              <a:latin typeface="Roboto Black"/>
              <a:ea typeface="Roboto Black"/>
              <a:cs typeface="Roboto Black"/>
            </a:endParaRPr>
          </a:p>
        </p:txBody>
      </p:sp>
      <p:sp>
        <p:nvSpPr>
          <p:cNvPr id="623" name="TextBox 28">
            <a:extLst>
              <a:ext uri="{FF2B5EF4-FFF2-40B4-BE49-F238E27FC236}">
                <a16:creationId xmlns:a16="http://schemas.microsoft.com/office/drawing/2014/main" id="{85FCC9AF-95E8-932E-1CD8-0A10E15D1EBC}"/>
              </a:ext>
            </a:extLst>
          </p:cNvPr>
          <p:cNvSpPr/>
          <p:nvPr/>
        </p:nvSpPr>
        <p:spPr>
          <a:xfrm>
            <a:off x="836280" y="1714680"/>
            <a:ext cx="5692536" cy="1123769"/>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ct val="100000"/>
              </a:lnSpc>
              <a:spcBef>
                <a:spcPts val="1191"/>
              </a:spcBef>
              <a:spcAft>
                <a:spcPts val="992"/>
              </a:spcAft>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ts val="2239"/>
              </a:lnSpc>
            </a:pPr>
            <a:endParaRPr lang="fr-FR" sz="1550" b="0" u="none" strike="noStrike">
              <a:solidFill>
                <a:srgbClr val="000000"/>
              </a:solidFill>
              <a:effectLst/>
              <a:uFillTx/>
              <a:latin typeface="Arial"/>
            </a:endParaRPr>
          </a:p>
        </p:txBody>
      </p:sp>
      <p:pic>
        <p:nvPicPr>
          <p:cNvPr id="624" name="Picture 2" descr="Click Icon Vectores, Iconos, Gráficos y Fondos para Descargar Gratis">
            <a:extLst>
              <a:ext uri="{FF2B5EF4-FFF2-40B4-BE49-F238E27FC236}">
                <a16:creationId xmlns:a16="http://schemas.microsoft.com/office/drawing/2014/main" id="{B4A32307-22EC-EC89-E4FF-981EC97E3DB6}"/>
              </a:ext>
            </a:extLst>
          </p:cNvPr>
          <p:cNvPicPr/>
          <p:nvPr/>
        </p:nvPicPr>
        <p:blipFill>
          <a:blip r:embed="rId2"/>
          <a:stretch/>
        </p:blipFill>
        <p:spPr>
          <a:xfrm>
            <a:off x="10791952" y="5333709"/>
            <a:ext cx="1523160" cy="1523160"/>
          </a:xfrm>
          <a:prstGeom prst="rect">
            <a:avLst/>
          </a:prstGeom>
          <a:noFill/>
          <a:ln w="0">
            <a:noFill/>
          </a:ln>
        </p:spPr>
      </p:pic>
      <p:pic>
        <p:nvPicPr>
          <p:cNvPr id="3" name="Image 2">
            <a:extLst>
              <a:ext uri="{FF2B5EF4-FFF2-40B4-BE49-F238E27FC236}">
                <a16:creationId xmlns:a16="http://schemas.microsoft.com/office/drawing/2014/main" id="{067432C8-429A-84F9-CFFB-2716DC5989EF}"/>
              </a:ext>
            </a:extLst>
          </p:cNvPr>
          <p:cNvPicPr>
            <a:picLocks noChangeAspect="1"/>
          </p:cNvPicPr>
          <p:nvPr/>
        </p:nvPicPr>
        <p:blipFill>
          <a:blip r:embed="rId3"/>
          <a:stretch>
            <a:fillRect/>
          </a:stretch>
        </p:blipFill>
        <p:spPr>
          <a:xfrm>
            <a:off x="1185261" y="1337942"/>
            <a:ext cx="8621328" cy="4620270"/>
          </a:xfrm>
          <a:prstGeom prst="rect">
            <a:avLst/>
          </a:prstGeom>
        </p:spPr>
      </p:pic>
    </p:spTree>
    <p:extLst>
      <p:ext uri="{BB962C8B-B14F-4D97-AF65-F5344CB8AC3E}">
        <p14:creationId xmlns:p14="http://schemas.microsoft.com/office/powerpoint/2010/main" val="3978813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90537-12D4-1641-78AF-424D2488B781}"/>
            </a:ext>
          </a:extLst>
        </p:cNvPr>
        <p:cNvGrpSpPr/>
        <p:nvPr/>
      </p:nvGrpSpPr>
      <p:grpSpPr>
        <a:xfrm>
          <a:off x="0" y="0"/>
          <a:ext cx="0" cy="0"/>
          <a:chOff x="0" y="0"/>
          <a:chExt cx="0" cy="0"/>
        </a:xfrm>
      </p:grpSpPr>
      <p:sp>
        <p:nvSpPr>
          <p:cNvPr id="621" name="PlaceHolder 1">
            <a:extLst>
              <a:ext uri="{FF2B5EF4-FFF2-40B4-BE49-F238E27FC236}">
                <a16:creationId xmlns:a16="http://schemas.microsoft.com/office/drawing/2014/main" id="{86FDA204-9A32-8E1F-8644-6B64AE3C4025}"/>
              </a:ext>
            </a:extLst>
          </p:cNvPr>
          <p:cNvSpPr>
            <a:spLocks noGrp="1"/>
          </p:cNvSpPr>
          <p:nvPr>
            <p:ph type="title"/>
          </p:nvPr>
        </p:nvSpPr>
        <p:spPr>
          <a:xfrm>
            <a:off x="2729640" y="1525600"/>
            <a:ext cx="9761064" cy="1343880"/>
          </a:xfrm>
          <a:prstGeom prst="rect">
            <a:avLst/>
          </a:prstGeom>
          <a:noFill/>
          <a:ln w="0">
            <a:noFill/>
          </a:ln>
        </p:spPr>
        <p:txBody>
          <a:bodyPr lIns="91440" tIns="45720" rIns="91440" bIns="45720" anchor="b">
            <a:noAutofit/>
          </a:bodyPr>
          <a:lstStyle/>
          <a:p>
            <a:pPr>
              <a:spcBef>
                <a:spcPts val="1191"/>
              </a:spcBef>
              <a:spcAft>
                <a:spcPts val="992"/>
              </a:spcAft>
              <a:tabLst>
                <a:tab pos="0" algn="l"/>
              </a:tabLst>
            </a:pPr>
            <a:r>
              <a:rPr lang="fr-FR" sz="3200" b="1" dirty="0">
                <a:solidFill>
                  <a:srgbClr val="003593"/>
                </a:solidFill>
                <a:ea typeface="Roboto"/>
                <a:cs typeface="Roboto"/>
              </a:rPr>
              <a:t>Focus de la rentrée</a:t>
            </a:r>
            <a:br>
              <a:rPr lang="fr-FR" sz="3200" b="1" dirty="0">
                <a:solidFill>
                  <a:srgbClr val="003593"/>
                </a:solidFill>
                <a:ea typeface="Roboto"/>
                <a:cs typeface="Roboto"/>
              </a:rPr>
            </a:br>
            <a:br>
              <a:rPr lang="fr-FR" sz="3200" b="1" dirty="0">
                <a:solidFill>
                  <a:srgbClr val="003593"/>
                </a:solidFill>
                <a:ea typeface="Roboto"/>
                <a:cs typeface="Roboto"/>
              </a:rPr>
            </a:br>
            <a:endParaRPr lang="en-US" dirty="0"/>
          </a:p>
        </p:txBody>
      </p:sp>
    </p:spTree>
    <p:extLst>
      <p:ext uri="{BB962C8B-B14F-4D97-AF65-F5344CB8AC3E}">
        <p14:creationId xmlns:p14="http://schemas.microsoft.com/office/powerpoint/2010/main" val="3853145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AB337-8717-4633-DBC7-4583F07E8B7B}"/>
            </a:ext>
          </a:extLst>
        </p:cNvPr>
        <p:cNvGrpSpPr/>
        <p:nvPr/>
      </p:nvGrpSpPr>
      <p:grpSpPr>
        <a:xfrm>
          <a:off x="0" y="0"/>
          <a:ext cx="0" cy="0"/>
          <a:chOff x="0" y="0"/>
          <a:chExt cx="0" cy="0"/>
        </a:xfrm>
      </p:grpSpPr>
      <p:sp>
        <p:nvSpPr>
          <p:cNvPr id="622" name="PlaceHolder 1">
            <a:extLst>
              <a:ext uri="{FF2B5EF4-FFF2-40B4-BE49-F238E27FC236}">
                <a16:creationId xmlns:a16="http://schemas.microsoft.com/office/drawing/2014/main" id="{D94B242E-EB67-B470-CB17-EEFF221139FA}"/>
              </a:ext>
            </a:extLst>
          </p:cNvPr>
          <p:cNvSpPr>
            <a:spLocks noGrp="1"/>
          </p:cNvSpPr>
          <p:nvPr>
            <p:ph type="title"/>
          </p:nvPr>
        </p:nvSpPr>
        <p:spPr>
          <a:xfrm>
            <a:off x="411360" y="460040"/>
            <a:ext cx="10837080" cy="660600"/>
          </a:xfrm>
          <a:prstGeom prst="rect">
            <a:avLst/>
          </a:prstGeom>
          <a:noFill/>
          <a:ln w="0">
            <a:noFill/>
          </a:ln>
        </p:spPr>
        <p:txBody>
          <a:bodyPr lIns="91440" tIns="45720" rIns="91440" bIns="45720" anchor="ctr">
            <a:normAutofit fontScale="90000"/>
          </a:bodyPr>
          <a:lstStyle/>
          <a:p>
            <a:r>
              <a:rPr lang="fr-FR" sz="3200" b="1" dirty="0">
                <a:solidFill>
                  <a:srgbClr val="003593"/>
                </a:solidFill>
                <a:ea typeface="Roboto"/>
                <a:cs typeface="Roboto"/>
              </a:rPr>
              <a:t>Focus de la rentrée</a:t>
            </a:r>
            <a:br>
              <a:rPr lang="fr-FR" sz="3200" b="1" dirty="0">
                <a:solidFill>
                  <a:srgbClr val="003593"/>
                </a:solidFill>
                <a:ea typeface="Roboto"/>
                <a:cs typeface="Roboto"/>
              </a:rPr>
            </a:br>
            <a:endParaRPr lang="fr-FR" sz="3000" b="0" u="none" strike="noStrike" dirty="0">
              <a:solidFill>
                <a:srgbClr val="003593"/>
              </a:solidFill>
              <a:effectLst/>
              <a:uFillTx/>
              <a:latin typeface="Roboto Black"/>
              <a:ea typeface="Roboto Black"/>
              <a:cs typeface="Roboto Black"/>
            </a:endParaRPr>
          </a:p>
        </p:txBody>
      </p:sp>
      <p:sp>
        <p:nvSpPr>
          <p:cNvPr id="623" name="TextBox 28">
            <a:extLst>
              <a:ext uri="{FF2B5EF4-FFF2-40B4-BE49-F238E27FC236}">
                <a16:creationId xmlns:a16="http://schemas.microsoft.com/office/drawing/2014/main" id="{31E873FB-6728-7A62-2E86-47217D56A245}"/>
              </a:ext>
            </a:extLst>
          </p:cNvPr>
          <p:cNvSpPr/>
          <p:nvPr/>
        </p:nvSpPr>
        <p:spPr>
          <a:xfrm>
            <a:off x="836280" y="1714680"/>
            <a:ext cx="5692536" cy="1123769"/>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ct val="100000"/>
              </a:lnSpc>
              <a:spcBef>
                <a:spcPts val="1191"/>
              </a:spcBef>
              <a:spcAft>
                <a:spcPts val="992"/>
              </a:spcAft>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ts val="2239"/>
              </a:lnSpc>
            </a:pPr>
            <a:endParaRPr lang="fr-FR" sz="1550" b="0" u="none" strike="noStrike">
              <a:solidFill>
                <a:srgbClr val="000000"/>
              </a:solidFill>
              <a:effectLst/>
              <a:uFillTx/>
              <a:latin typeface="Arial"/>
            </a:endParaRPr>
          </a:p>
        </p:txBody>
      </p:sp>
      <p:sp>
        <p:nvSpPr>
          <p:cNvPr id="2" name="ZoneTexte 3">
            <a:extLst>
              <a:ext uri="{FF2B5EF4-FFF2-40B4-BE49-F238E27FC236}">
                <a16:creationId xmlns:a16="http://schemas.microsoft.com/office/drawing/2014/main" id="{EBF68829-E168-2343-58E0-9977D8ACA83D}"/>
              </a:ext>
            </a:extLst>
          </p:cNvPr>
          <p:cNvSpPr txBox="1"/>
          <p:nvPr/>
        </p:nvSpPr>
        <p:spPr>
          <a:xfrm>
            <a:off x="411360" y="1385322"/>
            <a:ext cx="10718260" cy="2677656"/>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dirty="0">
                <a:latin typeface="Avenir Bold" panose="020B0604020202020204" charset="0"/>
              </a:rPr>
              <a:t>Septembre est arrivé et les enfants ont repris le chemin de l’école. Certains sont scolarisés dans des établissements, d’autres sont inscrit au CNED(*) et d’autres encore, sont instruits en famille. </a:t>
            </a:r>
          </a:p>
          <a:p>
            <a:endParaRPr lang="fr-FR" sz="1400" dirty="0">
              <a:latin typeface="Avenir Bold" panose="020B0604020202020204" charset="0"/>
            </a:endParaRPr>
          </a:p>
          <a:p>
            <a:r>
              <a:rPr lang="fr-FR" sz="1400" dirty="0">
                <a:latin typeface="Avenir Bold" panose="020B0604020202020204" charset="0"/>
              </a:rPr>
              <a:t>Toutefois, ces situations sont-elles recevables afin de considérer l’enfant et de bénéficier de prestations de la Caf le concernant ?</a:t>
            </a:r>
          </a:p>
          <a:p>
            <a:endParaRPr lang="fr-FR" sz="1400" dirty="0">
              <a:latin typeface="Avenir Bold" panose="020B0604020202020204" charset="0"/>
            </a:endParaRPr>
          </a:p>
          <a:p>
            <a:r>
              <a:rPr lang="fr-FR" sz="1400" dirty="0"/>
              <a:t>En France, l’obligation scolaire s’étend de 3 ans à 16 ans. Cela signifie qu’un enfant doit être instruit dans un établissement public ou privé reconnu par l’état ou être instruit à domicile sous couvert d’une attestation délivrée par l’</a:t>
            </a:r>
            <a:r>
              <a:rPr lang="fr-FR" sz="1400" dirty="0" err="1"/>
              <a:t>Etat</a:t>
            </a:r>
            <a:r>
              <a:rPr lang="fr-FR" sz="1400" dirty="0"/>
              <a:t> pour l’instruction en famille.</a:t>
            </a:r>
          </a:p>
          <a:p>
            <a:endParaRPr lang="fr-FR" sz="1400" dirty="0"/>
          </a:p>
          <a:p>
            <a:r>
              <a:rPr lang="fr-FR" sz="1400" dirty="0"/>
              <a:t>Si cette condition (liée à l’obligation scolaire) n’est pas remplie, alors l’enfant n’est pas considéré à charge et aucune prestation ne peut être étudiée ni versée le concernant.</a:t>
            </a:r>
          </a:p>
          <a:p>
            <a:endParaRPr lang="fr-FR" sz="1400" dirty="0"/>
          </a:p>
          <a:p>
            <a:r>
              <a:rPr lang="fr-FR" sz="1400" dirty="0"/>
              <a:t>Plus d’infos sur le lien suivant : </a:t>
            </a:r>
          </a:p>
        </p:txBody>
      </p:sp>
      <p:sp>
        <p:nvSpPr>
          <p:cNvPr id="4" name="ZoneTexte 3">
            <a:extLst>
              <a:ext uri="{FF2B5EF4-FFF2-40B4-BE49-F238E27FC236}">
                <a16:creationId xmlns:a16="http://schemas.microsoft.com/office/drawing/2014/main" id="{503DBB9B-47B2-7549-1A55-625DCCF2FD0E}"/>
              </a:ext>
            </a:extLst>
          </p:cNvPr>
          <p:cNvSpPr txBox="1"/>
          <p:nvPr/>
        </p:nvSpPr>
        <p:spPr>
          <a:xfrm>
            <a:off x="1228725" y="4327660"/>
            <a:ext cx="10401300" cy="646331"/>
          </a:xfrm>
          <a:prstGeom prst="rect">
            <a:avLst/>
          </a:prstGeom>
          <a:noFill/>
        </p:spPr>
        <p:txBody>
          <a:bodyPr wrap="square">
            <a:spAutoFit/>
          </a:bodyPr>
          <a:lstStyle/>
          <a:p>
            <a:r>
              <a:rPr lang="fr-FR" dirty="0">
                <a:hlinkClick r:id="rId3"/>
              </a:rPr>
              <a:t>Éducation à domicile : sans autorisation de l’État, la Caf ne peut pas verser les allocations familiales | CAF – Caisse d’Allocations Familiales</a:t>
            </a:r>
            <a:endParaRPr lang="fr-FR" dirty="0"/>
          </a:p>
        </p:txBody>
      </p:sp>
    </p:spTree>
    <p:extLst>
      <p:ext uri="{BB962C8B-B14F-4D97-AF65-F5344CB8AC3E}">
        <p14:creationId xmlns:p14="http://schemas.microsoft.com/office/powerpoint/2010/main" val="29565218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C1D54-C23F-BA7C-C7BC-2CAD4AEA9626}"/>
            </a:ext>
          </a:extLst>
        </p:cNvPr>
        <p:cNvGrpSpPr/>
        <p:nvPr/>
      </p:nvGrpSpPr>
      <p:grpSpPr>
        <a:xfrm>
          <a:off x="0" y="0"/>
          <a:ext cx="0" cy="0"/>
          <a:chOff x="0" y="0"/>
          <a:chExt cx="0" cy="0"/>
        </a:xfrm>
      </p:grpSpPr>
      <p:sp>
        <p:nvSpPr>
          <p:cNvPr id="621" name="PlaceHolder 1">
            <a:extLst>
              <a:ext uri="{FF2B5EF4-FFF2-40B4-BE49-F238E27FC236}">
                <a16:creationId xmlns:a16="http://schemas.microsoft.com/office/drawing/2014/main" id="{9C2B944A-3A12-FEB9-AE4A-7BF7CB355C9C}"/>
              </a:ext>
            </a:extLst>
          </p:cNvPr>
          <p:cNvSpPr>
            <a:spLocks noGrp="1"/>
          </p:cNvSpPr>
          <p:nvPr>
            <p:ph type="title"/>
          </p:nvPr>
        </p:nvSpPr>
        <p:spPr>
          <a:xfrm>
            <a:off x="2729640" y="1525600"/>
            <a:ext cx="9761064" cy="1343880"/>
          </a:xfrm>
          <a:prstGeom prst="rect">
            <a:avLst/>
          </a:prstGeom>
          <a:noFill/>
          <a:ln w="0">
            <a:noFill/>
          </a:ln>
        </p:spPr>
        <p:txBody>
          <a:bodyPr lIns="91440" tIns="45720" rIns="91440" bIns="45720" anchor="b">
            <a:noAutofit/>
          </a:bodyPr>
          <a:lstStyle/>
          <a:p>
            <a:pPr>
              <a:spcBef>
                <a:spcPts val="1191"/>
              </a:spcBef>
              <a:spcAft>
                <a:spcPts val="992"/>
              </a:spcAft>
              <a:tabLst>
                <a:tab pos="0" algn="l"/>
              </a:tabLst>
            </a:pPr>
            <a:r>
              <a:rPr lang="fr-FR" sz="3200" b="1" dirty="0">
                <a:solidFill>
                  <a:srgbClr val="003593"/>
                </a:solidFill>
                <a:ea typeface="Roboto"/>
                <a:cs typeface="Roboto"/>
              </a:rPr>
              <a:t>Votre relation avec la Caf: racontez-nous</a:t>
            </a:r>
            <a:br>
              <a:rPr lang="fr-FR" sz="3200" b="1" dirty="0">
                <a:solidFill>
                  <a:srgbClr val="003593"/>
                </a:solidFill>
                <a:ea typeface="Roboto"/>
                <a:cs typeface="Roboto"/>
              </a:rPr>
            </a:br>
            <a:br>
              <a:rPr lang="fr-FR" sz="3200" b="1" dirty="0">
                <a:solidFill>
                  <a:srgbClr val="003593"/>
                </a:solidFill>
                <a:ea typeface="Roboto"/>
                <a:cs typeface="Roboto"/>
              </a:rPr>
            </a:br>
            <a:br>
              <a:rPr lang="fr-FR" sz="3200" b="1" dirty="0">
                <a:solidFill>
                  <a:srgbClr val="003593"/>
                </a:solidFill>
                <a:ea typeface="Roboto"/>
                <a:cs typeface="Roboto"/>
              </a:rPr>
            </a:br>
            <a:endParaRPr lang="en-US" dirty="0"/>
          </a:p>
        </p:txBody>
      </p:sp>
    </p:spTree>
    <p:extLst>
      <p:ext uri="{BB962C8B-B14F-4D97-AF65-F5344CB8AC3E}">
        <p14:creationId xmlns:p14="http://schemas.microsoft.com/office/powerpoint/2010/main" val="1428345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04848-B024-C096-1828-CD8DE911F98F}"/>
            </a:ext>
          </a:extLst>
        </p:cNvPr>
        <p:cNvGrpSpPr/>
        <p:nvPr/>
      </p:nvGrpSpPr>
      <p:grpSpPr>
        <a:xfrm>
          <a:off x="0" y="0"/>
          <a:ext cx="0" cy="0"/>
          <a:chOff x="0" y="0"/>
          <a:chExt cx="0" cy="0"/>
        </a:xfrm>
      </p:grpSpPr>
      <p:sp>
        <p:nvSpPr>
          <p:cNvPr id="622" name="PlaceHolder 1">
            <a:extLst>
              <a:ext uri="{FF2B5EF4-FFF2-40B4-BE49-F238E27FC236}">
                <a16:creationId xmlns:a16="http://schemas.microsoft.com/office/drawing/2014/main" id="{BF99B173-F2E2-EF32-DE7D-3AB36E73AE59}"/>
              </a:ext>
            </a:extLst>
          </p:cNvPr>
          <p:cNvSpPr>
            <a:spLocks noGrp="1"/>
          </p:cNvSpPr>
          <p:nvPr>
            <p:ph type="title"/>
          </p:nvPr>
        </p:nvSpPr>
        <p:spPr>
          <a:xfrm>
            <a:off x="411360" y="460040"/>
            <a:ext cx="10837080" cy="660600"/>
          </a:xfrm>
          <a:prstGeom prst="rect">
            <a:avLst/>
          </a:prstGeom>
          <a:noFill/>
          <a:ln w="0">
            <a:noFill/>
          </a:ln>
        </p:spPr>
        <p:txBody>
          <a:bodyPr lIns="91440" tIns="45720" rIns="91440" bIns="45720" anchor="ctr">
            <a:normAutofit fontScale="90000"/>
          </a:bodyPr>
          <a:lstStyle/>
          <a:p>
            <a:r>
              <a:rPr lang="fr-FR" sz="3200" b="1" dirty="0">
                <a:solidFill>
                  <a:srgbClr val="003593"/>
                </a:solidFill>
                <a:ea typeface="Roboto"/>
                <a:cs typeface="Roboto"/>
              </a:rPr>
              <a:t>Votre relation avec la Caf: racontez-nous</a:t>
            </a:r>
            <a:br>
              <a:rPr lang="fr-FR" sz="3200" b="1" dirty="0">
                <a:solidFill>
                  <a:srgbClr val="003593"/>
                </a:solidFill>
                <a:ea typeface="Roboto"/>
                <a:cs typeface="Roboto"/>
              </a:rPr>
            </a:br>
            <a:endParaRPr lang="fr-FR" sz="3000" b="0" u="none" strike="noStrike" dirty="0">
              <a:solidFill>
                <a:srgbClr val="003593"/>
              </a:solidFill>
              <a:effectLst/>
              <a:uFillTx/>
              <a:latin typeface="Roboto Black"/>
              <a:ea typeface="Roboto Black"/>
              <a:cs typeface="Roboto Black"/>
            </a:endParaRPr>
          </a:p>
        </p:txBody>
      </p:sp>
      <p:sp>
        <p:nvSpPr>
          <p:cNvPr id="623" name="TextBox 28">
            <a:extLst>
              <a:ext uri="{FF2B5EF4-FFF2-40B4-BE49-F238E27FC236}">
                <a16:creationId xmlns:a16="http://schemas.microsoft.com/office/drawing/2014/main" id="{FEE6B452-29A6-3B14-06C1-24ACC22F0AAC}"/>
              </a:ext>
            </a:extLst>
          </p:cNvPr>
          <p:cNvSpPr/>
          <p:nvPr/>
        </p:nvSpPr>
        <p:spPr>
          <a:xfrm>
            <a:off x="836280" y="1714680"/>
            <a:ext cx="5692536" cy="1123769"/>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ct val="100000"/>
              </a:lnSpc>
              <a:spcBef>
                <a:spcPts val="1191"/>
              </a:spcBef>
              <a:spcAft>
                <a:spcPts val="992"/>
              </a:spcAft>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ct val="100000"/>
              </a:lnSpc>
            </a:pPr>
            <a:endParaRPr lang="fr-FR" sz="1600" b="0" u="none" strike="noStrike">
              <a:solidFill>
                <a:srgbClr val="000000"/>
              </a:solidFill>
              <a:effectLst/>
              <a:uFillTx/>
              <a:latin typeface="Arial"/>
            </a:endParaRPr>
          </a:p>
          <a:p>
            <a:pPr algn="just" defTabSz="914400">
              <a:lnSpc>
                <a:spcPts val="2239"/>
              </a:lnSpc>
            </a:pPr>
            <a:endParaRPr lang="fr-FR" sz="1550" b="0" u="none" strike="noStrike">
              <a:solidFill>
                <a:srgbClr val="000000"/>
              </a:solidFill>
              <a:effectLst/>
              <a:uFillTx/>
              <a:latin typeface="Arial"/>
            </a:endParaRPr>
          </a:p>
        </p:txBody>
      </p:sp>
      <p:sp>
        <p:nvSpPr>
          <p:cNvPr id="4" name="TextBox 3">
            <a:extLst>
              <a:ext uri="{FF2B5EF4-FFF2-40B4-BE49-F238E27FC236}">
                <a16:creationId xmlns:a16="http://schemas.microsoft.com/office/drawing/2014/main" id="{7E93F5FA-380F-784C-42F5-D5CFA01C971C}"/>
              </a:ext>
            </a:extLst>
          </p:cNvPr>
          <p:cNvSpPr txBox="1"/>
          <p:nvPr/>
        </p:nvSpPr>
        <p:spPr>
          <a:xfrm>
            <a:off x="6106160" y="4866640"/>
            <a:ext cx="5303520" cy="680720"/>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 name="ZoneTexte 2">
            <a:extLst>
              <a:ext uri="{FF2B5EF4-FFF2-40B4-BE49-F238E27FC236}">
                <a16:creationId xmlns:a16="http://schemas.microsoft.com/office/drawing/2014/main" id="{9BFA7E5F-116B-5FC5-A9C8-B15BE5FC4939}"/>
              </a:ext>
            </a:extLst>
          </p:cNvPr>
          <p:cNvSpPr txBox="1"/>
          <p:nvPr/>
        </p:nvSpPr>
        <p:spPr>
          <a:xfrm>
            <a:off x="248285" y="1227314"/>
            <a:ext cx="11715750" cy="4524315"/>
          </a:xfrm>
          <a:prstGeom prst="rect">
            <a:avLst/>
          </a:prstGeom>
          <a:noFill/>
        </p:spPr>
        <p:txBody>
          <a:bodyPr wrap="square">
            <a:spAutoFit/>
          </a:bodyPr>
          <a:lstStyle/>
          <a:p>
            <a:pPr indent="0" algn="l">
              <a:buNone/>
            </a:pPr>
            <a:r>
              <a:rPr lang="fr-FR" sz="1400" b="0" i="0" dirty="0">
                <a:solidFill>
                  <a:schemeClr val="tx1"/>
                </a:solidFill>
                <a:effectLst/>
                <a:latin typeface="Avenir Bold"/>
              </a:rPr>
              <a:t>Vous avez été en contact avec votre Caf ? Votre avis nous intéresse.</a:t>
            </a:r>
          </a:p>
          <a:p>
            <a:pPr indent="0" algn="l">
              <a:buNone/>
            </a:pPr>
            <a:r>
              <a:rPr lang="fr-FR" sz="1400" b="0" i="0" dirty="0">
                <a:solidFill>
                  <a:schemeClr val="tx1"/>
                </a:solidFill>
                <a:effectLst/>
                <a:latin typeface="Avenir Bold"/>
              </a:rPr>
              <a:t>Les Caf ont à cœur de vous proposer des services et des solutions qui répondent le plus possible à vos besoins. Pour cela, nous avons besoin de vous !</a:t>
            </a:r>
          </a:p>
          <a:p>
            <a:pPr indent="0" algn="l">
              <a:buNone/>
            </a:pPr>
            <a:r>
              <a:rPr lang="fr-FR" sz="1400" b="0" i="0" dirty="0">
                <a:solidFill>
                  <a:schemeClr val="tx1"/>
                </a:solidFill>
                <a:effectLst/>
                <a:latin typeface="Avenir Bold"/>
              </a:rPr>
              <a:t>La Caf lance une grande consultation pour vous permettre de raconter comment s'est passé votre dernier contact avec la Caf, et de partager votre expérience, vos besoins et vos idées pour faciliter la relation avec la Caf.</a:t>
            </a:r>
            <a:br>
              <a:rPr lang="fr-FR" sz="1400" dirty="0">
                <a:latin typeface="Avenir Bold"/>
              </a:rPr>
            </a:br>
            <a:endParaRPr lang="fr-FR" sz="1400" dirty="0">
              <a:latin typeface="Avenir Bold"/>
            </a:endParaRPr>
          </a:p>
          <a:p>
            <a:pPr indent="0" algn="l">
              <a:buNone/>
            </a:pPr>
            <a:r>
              <a:rPr lang="fr-FR" sz="1400" b="1" i="0" dirty="0">
                <a:solidFill>
                  <a:schemeClr val="tx1"/>
                </a:solidFill>
                <a:effectLst/>
                <a:latin typeface="Avenir Bold"/>
              </a:rPr>
              <a:t>Pourquoi participer ?</a:t>
            </a:r>
          </a:p>
          <a:p>
            <a:pPr indent="0" algn="l">
              <a:buNone/>
            </a:pPr>
            <a:r>
              <a:rPr lang="fr-FR" sz="1400" b="0" i="0" dirty="0">
                <a:solidFill>
                  <a:schemeClr val="tx1"/>
                </a:solidFill>
                <a:effectLst/>
                <a:latin typeface="Avenir Bold"/>
              </a:rPr>
              <a:t>Que vous soyez </a:t>
            </a:r>
            <a:r>
              <a:rPr lang="fr-FR" sz="1400" b="0" i="1" dirty="0">
                <a:solidFill>
                  <a:schemeClr val="tx1"/>
                </a:solidFill>
                <a:effectLst/>
                <a:latin typeface="Avenir Bold"/>
              </a:rPr>
              <a:t>allocataire</a:t>
            </a:r>
            <a:r>
              <a:rPr lang="fr-FR" sz="1400" b="0" i="0" dirty="0">
                <a:solidFill>
                  <a:schemeClr val="tx1"/>
                </a:solidFill>
                <a:effectLst/>
                <a:latin typeface="Avenir Bold"/>
              </a:rPr>
              <a:t> ou non, votre témoignage compte.</a:t>
            </a:r>
          </a:p>
          <a:p>
            <a:pPr indent="0" algn="l">
              <a:buNone/>
            </a:pPr>
            <a:r>
              <a:rPr lang="fr-FR" sz="1400" b="0" i="0" dirty="0">
                <a:solidFill>
                  <a:schemeClr val="tx1"/>
                </a:solidFill>
                <a:effectLst/>
                <a:latin typeface="Avenir Bold"/>
              </a:rPr>
              <a:t>Vos réponses permettront notamment de :</a:t>
            </a:r>
          </a:p>
          <a:p>
            <a:pPr marL="342900" lvl="0" indent="-342900" algn="l">
              <a:buFont typeface="Arial" panose="020B0604020202020204" pitchFamily="34" charset="0"/>
              <a:buChar char="•"/>
            </a:pPr>
            <a:r>
              <a:rPr lang="fr-FR" sz="1400" b="0" i="0" dirty="0">
                <a:solidFill>
                  <a:schemeClr val="tx1"/>
                </a:solidFill>
                <a:effectLst/>
                <a:latin typeface="Avenir Bold"/>
              </a:rPr>
              <a:t>mieux comprendre comment s'est déroulé votre dernier contact avec la Caf ;</a:t>
            </a:r>
          </a:p>
          <a:p>
            <a:pPr marL="342900" lvl="0" indent="-342900" algn="l">
              <a:buFont typeface="Arial" panose="020B0604020202020204" pitchFamily="34" charset="0"/>
              <a:buChar char="•"/>
            </a:pPr>
            <a:r>
              <a:rPr lang="fr-FR" sz="1400" b="0" i="0" dirty="0">
                <a:solidFill>
                  <a:schemeClr val="tx1"/>
                </a:solidFill>
                <a:effectLst/>
                <a:latin typeface="Avenir Bold"/>
              </a:rPr>
              <a:t>identifier vos besoins et les difficultés que vous avez pu rencontrer ;</a:t>
            </a:r>
          </a:p>
          <a:p>
            <a:pPr marL="342900" lvl="0" indent="-342900" algn="l">
              <a:buFont typeface="Arial" panose="020B0604020202020204" pitchFamily="34" charset="0"/>
              <a:buChar char="•"/>
            </a:pPr>
            <a:r>
              <a:rPr lang="fr-FR" sz="1400" b="0" i="0" dirty="0">
                <a:solidFill>
                  <a:schemeClr val="tx1"/>
                </a:solidFill>
                <a:effectLst/>
                <a:latin typeface="Avenir Bold"/>
              </a:rPr>
              <a:t>recueillir vos idées pour faciliter la relation avec la Caf.</a:t>
            </a:r>
          </a:p>
          <a:p>
            <a:pPr>
              <a:buNone/>
            </a:pPr>
            <a:endParaRPr lang="fr-FR" sz="1400" dirty="0">
              <a:latin typeface="Avenir Bold"/>
            </a:endParaRPr>
          </a:p>
          <a:p>
            <a:pPr indent="0" algn="l">
              <a:buNone/>
            </a:pPr>
            <a:r>
              <a:rPr lang="fr-FR" sz="1400" b="1" i="0" dirty="0">
                <a:solidFill>
                  <a:schemeClr val="tx1"/>
                </a:solidFill>
                <a:effectLst/>
                <a:latin typeface="Avenir Bold"/>
              </a:rPr>
              <a:t>L'objectif ?  </a:t>
            </a:r>
          </a:p>
          <a:p>
            <a:pPr indent="0" algn="l">
              <a:buNone/>
            </a:pPr>
            <a:r>
              <a:rPr lang="fr-FR" sz="1400" b="0" i="0" dirty="0">
                <a:solidFill>
                  <a:schemeClr val="tx1"/>
                </a:solidFill>
                <a:effectLst/>
                <a:latin typeface="Avenir Bold"/>
              </a:rPr>
              <a:t>Construire, grâce à vos témoignages, des solutions et un accompagnement toujours plus adaptés à vos réalités et à vos besoins.</a:t>
            </a:r>
          </a:p>
          <a:p>
            <a:pPr>
              <a:buNone/>
            </a:pPr>
            <a:endParaRPr lang="fr-FR" sz="1400" dirty="0">
              <a:latin typeface="Avenir Bold"/>
            </a:endParaRPr>
          </a:p>
          <a:p>
            <a:pPr indent="0" algn="l">
              <a:buNone/>
            </a:pPr>
            <a:r>
              <a:rPr lang="fr-FR" sz="1400" b="1" i="0" dirty="0">
                <a:solidFill>
                  <a:schemeClr val="tx1"/>
                </a:solidFill>
                <a:effectLst/>
                <a:latin typeface="Avenir Bold"/>
              </a:rPr>
              <a:t>En quelques minutes seulement</a:t>
            </a:r>
          </a:p>
          <a:p>
            <a:pPr indent="0" algn="l">
              <a:buNone/>
            </a:pPr>
            <a:r>
              <a:rPr lang="fr-FR" sz="1400" b="0" i="0" dirty="0">
                <a:solidFill>
                  <a:schemeClr val="tx1"/>
                </a:solidFill>
                <a:effectLst/>
                <a:latin typeface="Avenir Bold"/>
              </a:rPr>
              <a:t>Le questionnaire, entièrement anonyme, est ouvert à tous, </a:t>
            </a:r>
            <a:r>
              <a:rPr lang="fr-FR" sz="1400" b="0" i="1" dirty="0">
                <a:solidFill>
                  <a:schemeClr val="tx1"/>
                </a:solidFill>
                <a:effectLst/>
                <a:latin typeface="Avenir Bold"/>
              </a:rPr>
              <a:t>allocataires</a:t>
            </a:r>
            <a:r>
              <a:rPr lang="fr-FR" sz="1400" b="0" i="0" dirty="0">
                <a:solidFill>
                  <a:schemeClr val="tx1"/>
                </a:solidFill>
                <a:effectLst/>
                <a:latin typeface="Avenir Bold"/>
              </a:rPr>
              <a:t> ou non, et s'accompagne d'une boîte à idées pour aller encore plus loin dans le partage de vos suggestions. </a:t>
            </a:r>
          </a:p>
          <a:p>
            <a:pPr>
              <a:buNone/>
            </a:pPr>
            <a:br>
              <a:rPr lang="fr-FR" dirty="0"/>
            </a:br>
            <a:endParaRPr lang="fr-FR" dirty="0"/>
          </a:p>
        </p:txBody>
      </p:sp>
      <p:sp>
        <p:nvSpPr>
          <p:cNvPr id="6" name="ZoneTexte 5">
            <a:extLst>
              <a:ext uri="{FF2B5EF4-FFF2-40B4-BE49-F238E27FC236}">
                <a16:creationId xmlns:a16="http://schemas.microsoft.com/office/drawing/2014/main" id="{EE8C629E-EC9E-4928-B45C-8F15A8D4FFA6}"/>
              </a:ext>
            </a:extLst>
          </p:cNvPr>
          <p:cNvSpPr txBox="1"/>
          <p:nvPr/>
        </p:nvSpPr>
        <p:spPr>
          <a:xfrm>
            <a:off x="2590800" y="6028628"/>
            <a:ext cx="6096000" cy="369332"/>
          </a:xfrm>
          <a:prstGeom prst="rect">
            <a:avLst/>
          </a:prstGeom>
          <a:noFill/>
        </p:spPr>
        <p:txBody>
          <a:bodyPr wrap="square">
            <a:spAutoFit/>
          </a:bodyPr>
          <a:lstStyle/>
          <a:p>
            <a:r>
              <a:rPr lang="fr-FR" dirty="0">
                <a:hlinkClick r:id="rId3"/>
              </a:rPr>
              <a:t>La Caf à votre écoute</a:t>
            </a:r>
            <a:endParaRPr lang="fr-FR" dirty="0"/>
          </a:p>
        </p:txBody>
      </p:sp>
      <p:pic>
        <p:nvPicPr>
          <p:cNvPr id="8" name="Image 7">
            <a:extLst>
              <a:ext uri="{FF2B5EF4-FFF2-40B4-BE49-F238E27FC236}">
                <a16:creationId xmlns:a16="http://schemas.microsoft.com/office/drawing/2014/main" id="{B75D9B03-B0F1-F068-CE32-DBDAF6481DC8}"/>
              </a:ext>
            </a:extLst>
          </p:cNvPr>
          <p:cNvPicPr>
            <a:picLocks noChangeAspect="1"/>
          </p:cNvPicPr>
          <p:nvPr/>
        </p:nvPicPr>
        <p:blipFill>
          <a:blip r:embed="rId4"/>
          <a:stretch>
            <a:fillRect/>
          </a:stretch>
        </p:blipFill>
        <p:spPr>
          <a:xfrm>
            <a:off x="7210425" y="5020120"/>
            <a:ext cx="2271918" cy="1676366"/>
          </a:xfrm>
          <a:prstGeom prst="rect">
            <a:avLst/>
          </a:prstGeom>
        </p:spPr>
      </p:pic>
    </p:spTree>
    <p:extLst>
      <p:ext uri="{BB962C8B-B14F-4D97-AF65-F5344CB8AC3E}">
        <p14:creationId xmlns:p14="http://schemas.microsoft.com/office/powerpoint/2010/main" val="10132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PlaceHolder 1"/>
          <p:cNvSpPr>
            <a:spLocks noGrp="1"/>
          </p:cNvSpPr>
          <p:nvPr>
            <p:ph type="title"/>
          </p:nvPr>
        </p:nvSpPr>
        <p:spPr>
          <a:xfrm>
            <a:off x="2070560" y="2079949"/>
            <a:ext cx="9584640" cy="535531"/>
          </a:xfrm>
          <a:prstGeom prst="rect">
            <a:avLst/>
          </a:prstGeom>
          <a:noFill/>
          <a:ln w="0">
            <a:noFill/>
          </a:ln>
        </p:spPr>
        <p:txBody>
          <a:bodyPr lIns="91440" tIns="45720" rIns="91440" bIns="45720" anchor="b">
            <a:spAutoFit/>
          </a:bodyPr>
          <a:lstStyle/>
          <a:p>
            <a:pPr>
              <a:spcBef>
                <a:spcPts val="1191"/>
              </a:spcBef>
              <a:spcAft>
                <a:spcPts val="992"/>
              </a:spcAft>
            </a:pPr>
            <a:r>
              <a:rPr lang="en-US" sz="3200" b="1" dirty="0">
                <a:solidFill>
                  <a:srgbClr val="003593"/>
                </a:solidFill>
                <a:latin typeface="Roboto"/>
              </a:rPr>
              <a:t>Pass Sports : conditions </a:t>
            </a:r>
            <a:r>
              <a:rPr lang="en-US" sz="3200" b="1" dirty="0" err="1">
                <a:solidFill>
                  <a:srgbClr val="003593"/>
                </a:solidFill>
                <a:latin typeface="Roboto"/>
              </a:rPr>
              <a:t>d’éligibilité</a:t>
            </a:r>
            <a:endParaRPr lang="en-US" sz="3200" b="1" dirty="0">
              <a:solidFill>
                <a:srgbClr val="003593"/>
              </a:solidFill>
              <a:latin typeface="Roboto"/>
              <a:ea typeface="Roboto"/>
              <a:cs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 name="TextBox 1"/>
          <p:cNvSpPr/>
          <p:nvPr/>
        </p:nvSpPr>
        <p:spPr>
          <a:xfrm>
            <a:off x="164080" y="1445760"/>
            <a:ext cx="11572752" cy="4522861"/>
          </a:xfrm>
          <a:prstGeom prst="rect">
            <a:avLst/>
          </a:prstGeom>
          <a:noFill/>
          <a:ln w="0">
            <a:noFill/>
          </a:ln>
        </p:spPr>
        <p:style>
          <a:lnRef idx="0">
            <a:scrgbClr r="0" g="0" b="0"/>
          </a:lnRef>
          <a:fillRef idx="0">
            <a:scrgbClr r="0" g="0" b="0"/>
          </a:fillRef>
          <a:effectRef idx="0">
            <a:scrgbClr r="0" g="0" b="0"/>
          </a:effectRef>
          <a:fontRef idx="minor"/>
        </p:style>
        <p:txBody>
          <a:bodyPr horzOverflow="overflow" wrap="square" lIns="90000" tIns="45000" rIns="90000" bIns="45000" numCol="1" spcCol="0" anchor="t">
            <a:spAutoFit/>
          </a:bodyPr>
          <a:lstStyle/>
          <a:p>
            <a:r>
              <a:rPr lang="fr-FR" dirty="0">
                <a:ea typeface="+mn-lt"/>
                <a:cs typeface="+mn-lt"/>
              </a:rPr>
              <a:t>Le pass Sport est une aide financière destinée à couvrir tout ou partie des frais d'inscription dans un club, une association sportive ou une salle de sport partenaire. Elle prend la forme d'une réduction immédiate lors de l'inscription.</a:t>
            </a:r>
            <a:endParaRPr lang="en-US">
              <a:ea typeface="+mn-lt"/>
              <a:cs typeface="+mn-lt"/>
            </a:endParaRPr>
          </a:p>
          <a:p>
            <a:endParaRPr lang="fr-FR" dirty="0">
              <a:ea typeface="+mn-lt"/>
              <a:cs typeface="+mn-lt"/>
            </a:endParaRPr>
          </a:p>
          <a:p>
            <a:r>
              <a:rPr lang="fr-FR" dirty="0">
                <a:ea typeface="+mn-lt"/>
                <a:cs typeface="+mn-lt"/>
              </a:rPr>
              <a:t>Pour la saison 2026-2027, le dispositif est ouvert aux :</a:t>
            </a:r>
          </a:p>
          <a:p>
            <a:endParaRPr lang="fr-FR" dirty="0">
              <a:ea typeface="+mn-lt"/>
              <a:cs typeface="+mn-lt"/>
            </a:endParaRPr>
          </a:p>
          <a:p>
            <a:pPr marL="285750" indent="-285750">
              <a:buFont typeface="Arial"/>
              <a:buChar char="•"/>
            </a:pPr>
            <a:r>
              <a:rPr lang="fr-FR" dirty="0">
                <a:ea typeface="+mn-lt"/>
                <a:cs typeface="+mn-lt"/>
              </a:rPr>
              <a:t>Jeunes de 6 à 17 ans révolus faisant partie d'un foyer allocataire dont le quotient familial (CAF ou MSA) est inférieur ou égal à 699 €,</a:t>
            </a:r>
          </a:p>
          <a:p>
            <a:pPr marL="285750" indent="-285750">
              <a:buFont typeface="Arial"/>
              <a:buChar char="•"/>
            </a:pPr>
            <a:r>
              <a:rPr lang="fr-FR" dirty="0">
                <a:ea typeface="+mn-lt"/>
                <a:cs typeface="+mn-lt"/>
              </a:rPr>
              <a:t>Jeunes en situation de handicap :</a:t>
            </a:r>
            <a:endParaRPr lang="fr-FR">
              <a:ea typeface="+mn-lt"/>
              <a:cs typeface="+mn-lt"/>
            </a:endParaRPr>
          </a:p>
          <a:p>
            <a:pPr marL="742950" lvl="1" indent="-285750">
              <a:buFont typeface="Arial"/>
              <a:buChar char="•"/>
            </a:pPr>
            <a:r>
              <a:rPr lang="fr-FR" dirty="0">
                <a:ea typeface="+mn-lt"/>
                <a:cs typeface="+mn-lt"/>
              </a:rPr>
              <a:t>De 6 à 19 ans révolus bénéficiaires de l'AEEH (Allocation d'éducation de l'enfant handicapé),</a:t>
            </a:r>
          </a:p>
          <a:p>
            <a:pPr marL="742950" lvl="1" indent="-285750">
              <a:buFont typeface="Arial"/>
              <a:buChar char="•"/>
            </a:pPr>
            <a:r>
              <a:rPr lang="fr-FR" dirty="0">
                <a:ea typeface="+mn-lt"/>
                <a:cs typeface="+mn-lt"/>
              </a:rPr>
              <a:t>De 16 à 30 ans révolus bénéficiaires de l'AAH (Allocation aux adultes handicapés).</a:t>
            </a:r>
            <a:endParaRPr lang="fr-FR">
              <a:ea typeface="+mn-lt"/>
              <a:cs typeface="+mn-lt"/>
            </a:endParaRPr>
          </a:p>
          <a:p>
            <a:pPr marL="285750" indent="-285750">
              <a:buFont typeface="Arial"/>
              <a:buChar char="•"/>
            </a:pPr>
            <a:r>
              <a:rPr lang="fr-FR" dirty="0">
                <a:ea typeface="+mn-lt"/>
                <a:cs typeface="+mn-lt"/>
              </a:rPr>
              <a:t>Étudiants boursiers jusqu'à 28 ans révolus, titulaires d'une bourse attribuée avant le 15 octobre 2026 :</a:t>
            </a:r>
            <a:endParaRPr lang="fr-FR">
              <a:ea typeface="+mn-lt"/>
              <a:cs typeface="+mn-lt"/>
            </a:endParaRPr>
          </a:p>
          <a:p>
            <a:pPr marL="742950" lvl="1" indent="-285750">
              <a:buFont typeface="Arial"/>
              <a:buChar char="•"/>
            </a:pPr>
            <a:r>
              <a:rPr lang="fr-FR" dirty="0">
                <a:ea typeface="+mn-lt"/>
                <a:cs typeface="+mn-lt"/>
              </a:rPr>
              <a:t>Bourse du CROUS (y compris l'aide annuelle),</a:t>
            </a:r>
          </a:p>
          <a:p>
            <a:pPr marL="742950" lvl="1" indent="-285750">
              <a:buFont typeface="Arial"/>
              <a:buChar char="•"/>
            </a:pPr>
            <a:r>
              <a:rPr lang="fr-FR" dirty="0">
                <a:ea typeface="+mn-lt"/>
                <a:cs typeface="+mn-lt"/>
              </a:rPr>
              <a:t>Bourse régionale pour une formation sanitaire et sociale.</a:t>
            </a:r>
            <a:endParaRPr lang="fr-FR" dirty="0">
              <a:ea typeface="Roboto"/>
              <a:cs typeface="Roboto"/>
            </a:endParaRPr>
          </a:p>
          <a:p>
            <a:endParaRPr lang="fr-FR" sz="1200" b="1" dirty="0">
              <a:solidFill>
                <a:srgbClr val="0063CB"/>
              </a:solidFill>
              <a:highlight>
                <a:srgbClr val="E8EDFF"/>
              </a:highlight>
              <a:ea typeface="+mn-lt"/>
              <a:cs typeface="+mn-lt"/>
            </a:endParaRPr>
          </a:p>
          <a:p>
            <a:endParaRPr lang="fr-FR" sz="1200" b="1" dirty="0">
              <a:solidFill>
                <a:srgbClr val="0063CB"/>
              </a:solidFill>
              <a:highlight>
                <a:srgbClr val="E8EDFF"/>
              </a:highlight>
              <a:ea typeface="+mn-lt"/>
              <a:cs typeface="+mn-lt"/>
            </a:endParaRPr>
          </a:p>
          <a:p>
            <a:endParaRPr lang="fr-FR" sz="1200" b="1" dirty="0">
              <a:solidFill>
                <a:srgbClr val="0063CB"/>
              </a:solidFill>
              <a:highlight>
                <a:srgbClr val="E8EDFF"/>
              </a:highlight>
              <a:ea typeface="+mn-lt"/>
              <a:cs typeface="+mn-lt"/>
            </a:endParaRPr>
          </a:p>
        </p:txBody>
      </p:sp>
      <p:sp>
        <p:nvSpPr>
          <p:cNvPr id="628" name="TextBox 3"/>
          <p:cNvSpPr/>
          <p:nvPr/>
        </p:nvSpPr>
        <p:spPr>
          <a:xfrm>
            <a:off x="261360" y="151760"/>
            <a:ext cx="11197080" cy="1234782"/>
          </a:xfrm>
          <a:prstGeom prst="rect">
            <a:avLst/>
          </a:prstGeom>
          <a:noFill/>
          <a:ln w="0">
            <a:noFill/>
          </a:ln>
        </p:spPr>
        <p:style>
          <a:lnRef idx="0">
            <a:scrgbClr r="0" g="0" b="0"/>
          </a:lnRef>
          <a:fillRef idx="0">
            <a:scrgbClr r="0" g="0" b="0"/>
          </a:fillRef>
          <a:effectRef idx="0">
            <a:scrgbClr r="0" g="0" b="0"/>
          </a:effectRef>
          <a:fontRef idx="minor"/>
        </p:style>
        <p:txBody>
          <a:bodyPr horzOverflow="overflow" lIns="90000" tIns="45000" rIns="90000" bIns="45000" numCol="1" spcCol="0" anchor="t">
            <a:spAutoFit/>
          </a:bodyPr>
          <a:lstStyle/>
          <a:p>
            <a:pPr>
              <a:spcBef>
                <a:spcPts val="1191"/>
              </a:spcBef>
              <a:spcAft>
                <a:spcPts val="992"/>
              </a:spcAft>
            </a:pPr>
            <a:r>
              <a:rPr lang="en-US" sz="3200" b="1" dirty="0">
                <a:solidFill>
                  <a:srgbClr val="003593"/>
                </a:solidFill>
              </a:rPr>
              <a:t>Pass Sports : conditions </a:t>
            </a:r>
            <a:r>
              <a:rPr lang="en-US" sz="3200" b="1" dirty="0" err="1">
                <a:solidFill>
                  <a:srgbClr val="003593"/>
                </a:solidFill>
              </a:rPr>
              <a:t>d’éligibilité</a:t>
            </a:r>
            <a:endParaRPr lang="en-US" sz="3200" b="1" dirty="0">
              <a:solidFill>
                <a:srgbClr val="003593"/>
              </a:solidFill>
              <a:ea typeface="Roboto"/>
              <a:cs typeface="Roboto"/>
            </a:endParaRPr>
          </a:p>
          <a:p>
            <a:pPr defTabSz="914400">
              <a:lnSpc>
                <a:spcPct val="100000"/>
              </a:lnSpc>
              <a:spcBef>
                <a:spcPts val="1191"/>
              </a:spcBef>
              <a:spcAft>
                <a:spcPts val="992"/>
              </a:spcAft>
            </a:pPr>
            <a:endParaRPr lang="fr-FR" sz="2400" b="1" u="none" strike="noStrike" dirty="0">
              <a:solidFill>
                <a:srgbClr val="003593"/>
              </a:solidFill>
              <a:effectLst/>
              <a:uFillTx/>
              <a:latin typeface="Roboto"/>
              <a:ea typeface="Roboto"/>
              <a:cs typeface="Roboto"/>
            </a:endParaRPr>
          </a:p>
        </p:txBody>
      </p:sp>
      <p:pic>
        <p:nvPicPr>
          <p:cNvPr id="2" name="Picture 1">
            <a:extLst>
              <a:ext uri="{FF2B5EF4-FFF2-40B4-BE49-F238E27FC236}">
                <a16:creationId xmlns:a16="http://schemas.microsoft.com/office/drawing/2014/main" id="{8AD5FD8C-938D-1764-FFDB-C13DE8D2F574}"/>
              </a:ext>
            </a:extLst>
          </p:cNvPr>
          <p:cNvPicPr>
            <a:picLocks noChangeAspect="1"/>
          </p:cNvPicPr>
          <p:nvPr/>
        </p:nvPicPr>
        <p:blipFill>
          <a:blip r:embed="rId2"/>
          <a:stretch>
            <a:fillRect/>
          </a:stretch>
        </p:blipFill>
        <p:spPr>
          <a:xfrm>
            <a:off x="9710420" y="362585"/>
            <a:ext cx="1752600" cy="97155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F4BC-6574-B8CB-2F71-E492D9616E41}"/>
            </a:ext>
          </a:extLst>
        </p:cNvPr>
        <p:cNvGrpSpPr/>
        <p:nvPr/>
      </p:nvGrpSpPr>
      <p:grpSpPr>
        <a:xfrm>
          <a:off x="0" y="0"/>
          <a:ext cx="0" cy="0"/>
          <a:chOff x="0" y="0"/>
          <a:chExt cx="0" cy="0"/>
        </a:xfrm>
      </p:grpSpPr>
      <p:sp>
        <p:nvSpPr>
          <p:cNvPr id="627" name="TextBox 1">
            <a:extLst>
              <a:ext uri="{FF2B5EF4-FFF2-40B4-BE49-F238E27FC236}">
                <a16:creationId xmlns:a16="http://schemas.microsoft.com/office/drawing/2014/main" id="{5B9F0B17-43F0-FDE6-88E2-24845B3D65F2}"/>
              </a:ext>
            </a:extLst>
          </p:cNvPr>
          <p:cNvSpPr/>
          <p:nvPr/>
        </p:nvSpPr>
        <p:spPr>
          <a:xfrm>
            <a:off x="265680" y="1069840"/>
            <a:ext cx="11572752" cy="4522861"/>
          </a:xfrm>
          <a:prstGeom prst="rect">
            <a:avLst/>
          </a:prstGeom>
          <a:noFill/>
          <a:ln w="0">
            <a:noFill/>
          </a:ln>
        </p:spPr>
        <p:style>
          <a:lnRef idx="0">
            <a:scrgbClr r="0" g="0" b="0"/>
          </a:lnRef>
          <a:fillRef idx="0">
            <a:scrgbClr r="0" g="0" b="0"/>
          </a:fillRef>
          <a:effectRef idx="0">
            <a:scrgbClr r="0" g="0" b="0"/>
          </a:effectRef>
          <a:fontRef idx="minor"/>
        </p:style>
        <p:txBody>
          <a:bodyPr horzOverflow="overflow" wrap="square" lIns="90000" tIns="45000" rIns="90000" bIns="45000" numCol="1" spcCol="0" anchor="t">
            <a:spAutoFit/>
          </a:bodyPr>
          <a:lstStyle/>
          <a:p>
            <a:pPr lvl="1"/>
            <a:r>
              <a:rPr lang="fr-FR" dirty="0">
                <a:ea typeface="+mn-lt"/>
                <a:cs typeface="+mn-lt"/>
              </a:rPr>
              <a:t>Les bénéficiaires recevront leur code pass Sport directement par courrier électronique </a:t>
            </a:r>
            <a:r>
              <a:rPr lang="fr-FR" b="1" dirty="0">
                <a:ea typeface="+mn-lt"/>
                <a:cs typeface="+mn-lt"/>
              </a:rPr>
              <a:t>mi-septembre 2026</a:t>
            </a:r>
            <a:r>
              <a:rPr lang="fr-FR" dirty="0">
                <a:ea typeface="+mn-lt"/>
                <a:cs typeface="+mn-lt"/>
              </a:rPr>
              <a:t>, à l’adresse transmise par les organismes partenaires (CAF, MSA, CROUS).</a:t>
            </a:r>
            <a:endParaRPr lang="fr-FR">
              <a:ea typeface="Roboto"/>
              <a:cs typeface="Roboto"/>
            </a:endParaRPr>
          </a:p>
          <a:p>
            <a:pPr lvl="1"/>
            <a:endParaRPr lang="fr-FR" dirty="0">
              <a:ea typeface="+mn-lt"/>
              <a:cs typeface="+mn-lt"/>
            </a:endParaRPr>
          </a:p>
          <a:p>
            <a:pPr lvl="1"/>
            <a:r>
              <a:rPr lang="fr-FR" dirty="0">
                <a:ea typeface="+mn-lt"/>
                <a:cs typeface="+mn-lt"/>
              </a:rPr>
              <a:t>Si plusieurs de vos enfants mineurs sont éligibles au pass Sport, vous recevrez un courrier électronique distinct pour chacun d'eux, contenant leur code pass Sport personnel.</a:t>
            </a:r>
            <a:endParaRPr lang="fr-FR">
              <a:ea typeface="Roboto"/>
              <a:cs typeface="Roboto"/>
            </a:endParaRPr>
          </a:p>
          <a:p>
            <a:pPr lvl="1"/>
            <a:endParaRPr lang="fr-FR" dirty="0">
              <a:ea typeface="+mn-lt"/>
              <a:cs typeface="+mn-lt"/>
            </a:endParaRPr>
          </a:p>
          <a:p>
            <a:pPr lvl="1"/>
            <a:r>
              <a:rPr lang="fr-FR" dirty="0">
                <a:ea typeface="+mn-lt"/>
                <a:cs typeface="+mn-lt"/>
              </a:rPr>
              <a:t>Pour l'utiliser, il suffira de présenter le code au club ou salle de sport au moment de l'inscription.</a:t>
            </a:r>
            <a:endParaRPr lang="fr-FR" dirty="0">
              <a:ea typeface="Roboto"/>
              <a:cs typeface="Roboto"/>
            </a:endParaRPr>
          </a:p>
          <a:p>
            <a:pPr lvl="1"/>
            <a:r>
              <a:rPr lang="fr-FR" dirty="0">
                <a:ea typeface="+mn-lt"/>
                <a:cs typeface="+mn-lt"/>
              </a:rPr>
              <a:t>S’il l'accepte, celui-ci déduira automatiquement 50 € de la licence ou de l'abonnement au moment de l'inscription.</a:t>
            </a:r>
            <a:endParaRPr lang="fr-FR" dirty="0">
              <a:ea typeface="Roboto"/>
              <a:cs typeface="Roboto"/>
            </a:endParaRPr>
          </a:p>
          <a:p>
            <a:pPr lvl="1"/>
            <a:endParaRPr lang="fr-FR" dirty="0">
              <a:ea typeface="+mn-lt"/>
              <a:cs typeface="+mn-lt"/>
            </a:endParaRPr>
          </a:p>
          <a:p>
            <a:pPr lvl="1"/>
            <a:r>
              <a:rPr lang="fr-FR" dirty="0">
                <a:ea typeface="+mn-lt"/>
                <a:cs typeface="+mn-lt"/>
              </a:rPr>
              <a:t>Le pass Sport est valable du 1er septembre au 31 décembre </a:t>
            </a:r>
            <a:r>
              <a:rPr lang="fr-FR" u="none" strike="noStrike" dirty="0">
                <a:effectLst/>
                <a:uFillTx/>
                <a:ea typeface="+mn-lt"/>
                <a:cs typeface="+mn-lt"/>
              </a:rPr>
              <a:t>2026</a:t>
            </a:r>
            <a:r>
              <a:rPr lang="fr-FR" dirty="0">
                <a:ea typeface="+mn-lt"/>
                <a:cs typeface="+mn-lt"/>
              </a:rPr>
              <a:t>.</a:t>
            </a:r>
            <a:endParaRPr lang="fr-FR">
              <a:ea typeface="Roboto"/>
              <a:cs typeface="Roboto"/>
            </a:endParaRPr>
          </a:p>
          <a:p>
            <a:pPr lvl="1"/>
            <a:endParaRPr lang="fr-FR" dirty="0">
              <a:ea typeface="+mn-lt"/>
              <a:cs typeface="+mn-lt"/>
            </a:endParaRPr>
          </a:p>
          <a:p>
            <a:pPr lvl="1"/>
            <a:endParaRPr lang="fr-FR" dirty="0">
              <a:ea typeface="+mn-lt"/>
              <a:cs typeface="+mn-lt"/>
            </a:endParaRPr>
          </a:p>
          <a:p>
            <a:pPr lvl="1"/>
            <a:r>
              <a:rPr lang="fr-FR" dirty="0">
                <a:solidFill>
                  <a:srgbClr val="0063CB"/>
                </a:solidFill>
                <a:ea typeface="+mn-lt"/>
                <a:cs typeface="+mn-lt"/>
                <a:hlinkClick r:id="rId2">
                  <a:extLst>
                    <a:ext uri="{A12FA001-AC4F-418D-AE19-62706E023703}">
                      <ahyp:hlinkClr xmlns:ahyp="http://schemas.microsoft.com/office/drawing/2018/hyperlinkcolor" val="tx"/>
                    </a:ext>
                  </a:extLst>
                </a:hlinkClick>
              </a:rPr>
              <a:t>https://www.pass.sports.gouv.fr/</a:t>
            </a:r>
            <a:endParaRPr lang="fr-FR"/>
          </a:p>
          <a:p>
            <a:endParaRPr lang="fr-FR" sz="1200" b="1" u="none" strike="noStrike" dirty="0">
              <a:solidFill>
                <a:srgbClr val="0063CB"/>
              </a:solidFill>
              <a:effectLst/>
              <a:highlight>
                <a:srgbClr val="E8EDFF"/>
              </a:highlight>
              <a:uFillTx/>
              <a:ea typeface="+mn-lt"/>
              <a:cs typeface="+mn-lt"/>
            </a:endParaRPr>
          </a:p>
          <a:p>
            <a:endParaRPr lang="fr-FR" sz="1200" b="1" dirty="0">
              <a:solidFill>
                <a:srgbClr val="0063CB"/>
              </a:solidFill>
              <a:highlight>
                <a:srgbClr val="E8EDFF"/>
              </a:highlight>
              <a:ea typeface="+mn-lt"/>
              <a:cs typeface="+mn-lt"/>
            </a:endParaRPr>
          </a:p>
          <a:p>
            <a:endParaRPr lang="fr-FR" sz="1200" b="1" dirty="0">
              <a:solidFill>
                <a:srgbClr val="0063CB"/>
              </a:solidFill>
              <a:highlight>
                <a:srgbClr val="E8EDFF"/>
              </a:highlight>
              <a:ea typeface="+mn-lt"/>
              <a:cs typeface="+mn-lt"/>
            </a:endParaRPr>
          </a:p>
        </p:txBody>
      </p:sp>
      <p:sp>
        <p:nvSpPr>
          <p:cNvPr id="628" name="TextBox 3">
            <a:extLst>
              <a:ext uri="{FF2B5EF4-FFF2-40B4-BE49-F238E27FC236}">
                <a16:creationId xmlns:a16="http://schemas.microsoft.com/office/drawing/2014/main" id="{417C3A87-09EC-3997-89FF-14829A5F4BED}"/>
              </a:ext>
            </a:extLst>
          </p:cNvPr>
          <p:cNvSpPr/>
          <p:nvPr/>
        </p:nvSpPr>
        <p:spPr>
          <a:xfrm>
            <a:off x="261360" y="-10800"/>
            <a:ext cx="11197080" cy="1075764"/>
          </a:xfrm>
          <a:prstGeom prst="rect">
            <a:avLst/>
          </a:prstGeom>
          <a:noFill/>
          <a:ln w="0">
            <a:noFill/>
          </a:ln>
        </p:spPr>
        <p:style>
          <a:lnRef idx="0">
            <a:scrgbClr r="0" g="0" b="0"/>
          </a:lnRef>
          <a:fillRef idx="0">
            <a:scrgbClr r="0" g="0" b="0"/>
          </a:fillRef>
          <a:effectRef idx="0">
            <a:scrgbClr r="0" g="0" b="0"/>
          </a:effectRef>
          <a:fontRef idx="minor"/>
        </p:style>
        <p:txBody>
          <a:bodyPr horzOverflow="overflow" lIns="90000" tIns="45000" rIns="90000" bIns="45000" numCol="1" spcCol="0" anchor="t">
            <a:spAutoFit/>
          </a:bodyPr>
          <a:lstStyle/>
          <a:p>
            <a:r>
              <a:rPr lang="fr-FR" sz="3000" b="1" dirty="0" err="1">
                <a:solidFill>
                  <a:srgbClr val="003593"/>
                </a:solidFill>
                <a:latin typeface="Roboto"/>
              </a:rPr>
              <a:t>Pass</a:t>
            </a:r>
            <a:r>
              <a:rPr lang="fr-FR" sz="3000" b="1" dirty="0">
                <a:solidFill>
                  <a:srgbClr val="003593"/>
                </a:solidFill>
                <a:latin typeface="Roboto"/>
              </a:rPr>
              <a:t> Sports</a:t>
            </a:r>
            <a:endParaRPr lang="fr-FR" sz="3000" dirty="0">
              <a:solidFill>
                <a:srgbClr val="000000"/>
              </a:solidFill>
              <a:latin typeface="Roboto"/>
            </a:endParaRPr>
          </a:p>
          <a:p>
            <a:pPr defTabSz="914400">
              <a:lnSpc>
                <a:spcPct val="100000"/>
              </a:lnSpc>
              <a:spcBef>
                <a:spcPts val="1191"/>
              </a:spcBef>
              <a:spcAft>
                <a:spcPts val="992"/>
              </a:spcAft>
            </a:pPr>
            <a:endParaRPr lang="fr-FR" sz="2400" b="1" u="none" strike="noStrike" dirty="0">
              <a:solidFill>
                <a:srgbClr val="003593"/>
              </a:solidFill>
              <a:effectLst/>
              <a:uFillTx/>
              <a:latin typeface="Roboto"/>
              <a:ea typeface="Roboto"/>
              <a:cs typeface="Roboto"/>
            </a:endParaRPr>
          </a:p>
        </p:txBody>
      </p:sp>
      <p:pic>
        <p:nvPicPr>
          <p:cNvPr id="2" name="Picture 1">
            <a:extLst>
              <a:ext uri="{FF2B5EF4-FFF2-40B4-BE49-F238E27FC236}">
                <a16:creationId xmlns:a16="http://schemas.microsoft.com/office/drawing/2014/main" id="{F5324104-34B9-156D-2030-0B94FCDD9855}"/>
              </a:ext>
            </a:extLst>
          </p:cNvPr>
          <p:cNvPicPr>
            <a:picLocks noChangeAspect="1"/>
          </p:cNvPicPr>
          <p:nvPr/>
        </p:nvPicPr>
        <p:blipFill>
          <a:blip r:embed="rId3"/>
          <a:stretch>
            <a:fillRect/>
          </a:stretch>
        </p:blipFill>
        <p:spPr>
          <a:xfrm>
            <a:off x="5865743" y="4368621"/>
            <a:ext cx="4993641" cy="2436551"/>
          </a:xfrm>
          <a:prstGeom prst="rect">
            <a:avLst/>
          </a:prstGeom>
        </p:spPr>
      </p:pic>
    </p:spTree>
    <p:extLst>
      <p:ext uri="{BB962C8B-B14F-4D97-AF65-F5344CB8AC3E}">
        <p14:creationId xmlns:p14="http://schemas.microsoft.com/office/powerpoint/2010/main" val="1174329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2DA35D2A-CB87-23FC-DED1-1DE7C70830C9}"/>
              </a:ext>
            </a:extLst>
          </p:cNvPr>
          <p:cNvSpPr>
            <a:spLocks noGrp="1"/>
          </p:cNvSpPr>
          <p:nvPr>
            <p:ph type="title" idx="4294967295"/>
          </p:nvPr>
        </p:nvSpPr>
        <p:spPr>
          <a:xfrm>
            <a:off x="1061393" y="2090642"/>
            <a:ext cx="7746522" cy="2000058"/>
          </a:xfrm>
        </p:spPr>
        <p:txBody>
          <a:bodyPr vert="horz" lIns="91440" tIns="45720" rIns="91440" bIns="45720" rtlCol="0" anchor="ctr">
            <a:noAutofit/>
          </a:bodyPr>
          <a:lstStyle/>
          <a:p>
            <a:r>
              <a:rPr lang="fr-FR" sz="3600" b="1" dirty="0">
                <a:solidFill>
                  <a:srgbClr val="003593"/>
                </a:solidFill>
                <a:ea typeface="Roboto"/>
                <a:cs typeface="Roboto"/>
              </a:rPr>
              <a:t>Rentrée scolaire : le CMG continue d’accompagner les familles</a:t>
            </a:r>
          </a:p>
        </p:txBody>
      </p:sp>
      <p:sp>
        <p:nvSpPr>
          <p:cNvPr id="3" name="Bouton d’action : accueil 2">
            <a:hlinkClick r:id="" action="ppaction://noaction" highlightClick="1"/>
            <a:extLst>
              <a:ext uri="{FF2B5EF4-FFF2-40B4-BE49-F238E27FC236}">
                <a16:creationId xmlns:a16="http://schemas.microsoft.com/office/drawing/2014/main" id="{D933914B-6788-2EAF-7060-5982D1104562}"/>
              </a:ext>
            </a:extLst>
          </p:cNvPr>
          <p:cNvSpPr/>
          <p:nvPr/>
        </p:nvSpPr>
        <p:spPr>
          <a:xfrm>
            <a:off x="11763375" y="85357"/>
            <a:ext cx="382005" cy="333743"/>
          </a:xfrm>
          <a:prstGeom prst="actionButtonHome">
            <a:avLst/>
          </a:prstGeom>
          <a:solidFill>
            <a:srgbClr val="E4C6D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09644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D04983AC-B2E5-3E9E-B9FF-3222E6F47FE1}"/>
              </a:ext>
            </a:extLst>
          </p:cNvPr>
          <p:cNvPicPr>
            <a:picLocks noChangeAspect="1"/>
          </p:cNvPicPr>
          <p:nvPr/>
        </p:nvPicPr>
        <p:blipFill>
          <a:blip r:embed="rId3"/>
          <a:stretch>
            <a:fillRect/>
          </a:stretch>
        </p:blipFill>
        <p:spPr>
          <a:xfrm>
            <a:off x="0" y="-40268"/>
            <a:ext cx="12191999" cy="6898268"/>
          </a:xfrm>
          <a:prstGeom prst="rect">
            <a:avLst/>
          </a:prstGeom>
        </p:spPr>
      </p:pic>
    </p:spTree>
    <p:extLst>
      <p:ext uri="{BB962C8B-B14F-4D97-AF65-F5344CB8AC3E}">
        <p14:creationId xmlns:p14="http://schemas.microsoft.com/office/powerpoint/2010/main" val="736559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80FEB-43BB-63EA-A9F7-0554E923DCF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FF83C0A-2031-85BE-5F9F-86E86CA5E64B}"/>
              </a:ext>
            </a:extLst>
          </p:cNvPr>
          <p:cNvSpPr>
            <a:spLocks noGrp="1"/>
          </p:cNvSpPr>
          <p:nvPr>
            <p:ph type="title" idx="4294967295"/>
          </p:nvPr>
        </p:nvSpPr>
        <p:spPr>
          <a:xfrm>
            <a:off x="1061393" y="2090642"/>
            <a:ext cx="7746522" cy="2000058"/>
          </a:xfrm>
        </p:spPr>
        <p:txBody>
          <a:bodyPr vert="horz" lIns="91440" tIns="45720" rIns="91440" bIns="45720" rtlCol="0" anchor="ctr">
            <a:noAutofit/>
          </a:bodyPr>
          <a:lstStyle/>
          <a:p>
            <a:pPr>
              <a:spcBef>
                <a:spcPts val="1191"/>
              </a:spcBef>
              <a:spcAft>
                <a:spcPts val="992"/>
              </a:spcAft>
            </a:pPr>
            <a:r>
              <a:rPr lang="fr-FR" sz="3600" b="1" dirty="0">
                <a:solidFill>
                  <a:srgbClr val="003593"/>
                </a:solidFill>
                <a:ea typeface="Roboto"/>
                <a:cs typeface="Roboto"/>
              </a:rPr>
              <a:t>Parentalité : une ligne d’écoute gratuite et anonyme</a:t>
            </a:r>
            <a:endParaRPr lang="en-US" sz="3600" b="1" dirty="0">
              <a:solidFill>
                <a:srgbClr val="003593"/>
              </a:solidFill>
              <a:ea typeface="Roboto"/>
              <a:cs typeface="Roboto"/>
            </a:endParaRPr>
          </a:p>
        </p:txBody>
      </p:sp>
      <p:sp>
        <p:nvSpPr>
          <p:cNvPr id="3" name="Bouton d’action : accueil 2">
            <a:hlinkClick r:id="" action="ppaction://noaction" highlightClick="1"/>
            <a:extLst>
              <a:ext uri="{FF2B5EF4-FFF2-40B4-BE49-F238E27FC236}">
                <a16:creationId xmlns:a16="http://schemas.microsoft.com/office/drawing/2014/main" id="{8779E748-BFFA-3679-F240-717807ECF9E5}"/>
              </a:ext>
            </a:extLst>
          </p:cNvPr>
          <p:cNvSpPr/>
          <p:nvPr/>
        </p:nvSpPr>
        <p:spPr>
          <a:xfrm>
            <a:off x="11763375" y="85357"/>
            <a:ext cx="382005" cy="333743"/>
          </a:xfrm>
          <a:prstGeom prst="actionButtonHome">
            <a:avLst/>
          </a:prstGeom>
          <a:solidFill>
            <a:srgbClr val="E4C6D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818693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33A6B53-9E6A-E0E5-69B0-084FC84281CD}"/>
              </a:ext>
            </a:extLst>
          </p:cNvPr>
          <p:cNvPicPr>
            <a:picLocks noChangeAspect="1"/>
          </p:cNvPicPr>
          <p:nvPr/>
        </p:nvPicPr>
        <p:blipFill>
          <a:blip r:embed="rId2"/>
          <a:stretch>
            <a:fillRect/>
          </a:stretch>
        </p:blipFill>
        <p:spPr>
          <a:xfrm>
            <a:off x="0" y="21693"/>
            <a:ext cx="12191999" cy="6814614"/>
          </a:xfrm>
          <a:prstGeom prst="rect">
            <a:avLst/>
          </a:prstGeom>
        </p:spPr>
      </p:pic>
    </p:spTree>
    <p:extLst>
      <p:ext uri="{BB962C8B-B14F-4D97-AF65-F5344CB8AC3E}">
        <p14:creationId xmlns:p14="http://schemas.microsoft.com/office/powerpoint/2010/main" val="38253390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BE1FB-1FC6-B181-281A-942342C1A9C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220CE33-8325-A926-9760-7808E0B3E3BB}"/>
              </a:ext>
            </a:extLst>
          </p:cNvPr>
          <p:cNvSpPr>
            <a:spLocks noGrp="1"/>
          </p:cNvSpPr>
          <p:nvPr>
            <p:ph type="title" idx="4294967295"/>
          </p:nvPr>
        </p:nvSpPr>
        <p:spPr>
          <a:xfrm>
            <a:off x="1061393" y="2090642"/>
            <a:ext cx="7746522" cy="2000058"/>
          </a:xfrm>
        </p:spPr>
        <p:txBody>
          <a:bodyPr vert="horz" lIns="91440" tIns="45720" rIns="91440" bIns="45720" rtlCol="0" anchor="ctr">
            <a:noAutofit/>
          </a:bodyPr>
          <a:lstStyle/>
          <a:p>
            <a:pPr>
              <a:spcBef>
                <a:spcPts val="1191"/>
              </a:spcBef>
              <a:spcAft>
                <a:spcPts val="992"/>
              </a:spcAft>
            </a:pPr>
            <a:r>
              <a:rPr lang="fr-FR" sz="3600" b="1" dirty="0">
                <a:solidFill>
                  <a:srgbClr val="003593"/>
                </a:solidFill>
                <a:ea typeface="Roboto"/>
                <a:cs typeface="Roboto"/>
              </a:rPr>
              <a:t>Parents séparés : une séance d’information à Châtellerault</a:t>
            </a:r>
          </a:p>
        </p:txBody>
      </p:sp>
      <p:sp>
        <p:nvSpPr>
          <p:cNvPr id="3" name="Bouton d’action : accueil 2">
            <a:hlinkClick r:id="" action="ppaction://noaction" highlightClick="1"/>
            <a:extLst>
              <a:ext uri="{FF2B5EF4-FFF2-40B4-BE49-F238E27FC236}">
                <a16:creationId xmlns:a16="http://schemas.microsoft.com/office/drawing/2014/main" id="{4CE83BD0-CA7F-3435-AEB5-00DC5215E8ED}"/>
              </a:ext>
            </a:extLst>
          </p:cNvPr>
          <p:cNvSpPr/>
          <p:nvPr/>
        </p:nvSpPr>
        <p:spPr>
          <a:xfrm>
            <a:off x="11763375" y="85357"/>
            <a:ext cx="382005" cy="333743"/>
          </a:xfrm>
          <a:prstGeom prst="actionButtonHome">
            <a:avLst/>
          </a:prstGeom>
          <a:solidFill>
            <a:srgbClr val="E4C6D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68782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844B764-07D5-BE84-AD70-4E1C098A7F38}"/>
              </a:ext>
            </a:extLst>
          </p:cNvPr>
          <p:cNvPicPr>
            <a:picLocks noChangeAspect="1"/>
          </p:cNvPicPr>
          <p:nvPr/>
        </p:nvPicPr>
        <p:blipFill>
          <a:blip r:embed="rId2"/>
          <a:stretch>
            <a:fillRect/>
          </a:stretch>
        </p:blipFill>
        <p:spPr>
          <a:xfrm>
            <a:off x="1" y="1"/>
            <a:ext cx="12192000" cy="6858000"/>
          </a:xfrm>
          <a:prstGeom prst="rect">
            <a:avLst/>
          </a:prstGeom>
        </p:spPr>
      </p:pic>
    </p:spTree>
    <p:extLst>
      <p:ext uri="{BB962C8B-B14F-4D97-AF65-F5344CB8AC3E}">
        <p14:creationId xmlns:p14="http://schemas.microsoft.com/office/powerpoint/2010/main" val="575448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13BBB629-0B8F-41AA-C4BC-CC49C81A32CB}"/>
              </a:ext>
            </a:extLst>
          </p:cNvPr>
          <p:cNvSpPr>
            <a:spLocks noGrp="1"/>
          </p:cNvSpPr>
          <p:nvPr>
            <p:ph type="sldNum" sz="quarter" idx="4"/>
          </p:nvPr>
        </p:nvSpPr>
        <p:spPr/>
        <p:txBody>
          <a:bodyPr/>
          <a:lstStyle/>
          <a:p>
            <a:fld id="{05787BFD-843A-4602-B314-707DEED37BF7}" type="slidenum">
              <a:rPr lang="fr-FR" smtClean="0"/>
              <a:pPr/>
              <a:t>44</a:t>
            </a:fld>
            <a:endParaRPr lang="fr-FR"/>
          </a:p>
        </p:txBody>
      </p:sp>
      <p:sp>
        <p:nvSpPr>
          <p:cNvPr id="10" name="TextBox 28">
            <a:extLst>
              <a:ext uri="{FF2B5EF4-FFF2-40B4-BE49-F238E27FC236}">
                <a16:creationId xmlns:a16="http://schemas.microsoft.com/office/drawing/2014/main" id="{AB62DCE4-8F01-3A06-EF3D-EF3AB72B96C6}"/>
              </a:ext>
            </a:extLst>
          </p:cNvPr>
          <p:cNvSpPr txBox="1"/>
          <p:nvPr/>
        </p:nvSpPr>
        <p:spPr>
          <a:xfrm>
            <a:off x="677069" y="1349533"/>
            <a:ext cx="10837862" cy="827150"/>
          </a:xfrm>
          <a:prstGeom prst="rect">
            <a:avLst/>
          </a:prstGeom>
        </p:spPr>
        <p:txBody>
          <a:bodyPr wrap="square" lIns="0" tIns="0" rIns="0" bIns="0" rtlCol="0" anchor="t">
            <a:spAutoFit/>
          </a:bodyPr>
          <a:lstStyle/>
          <a:p>
            <a:pPr algn="just">
              <a:lnSpc>
                <a:spcPts val="2239"/>
              </a:lnSpc>
            </a:pPr>
            <a:endParaRPr lang="fr-FR" sz="1599">
              <a:ea typeface="Roboto Light" panose="02000000000000000000" pitchFamily="2" charset="0"/>
              <a:cs typeface="Roboto Light" panose="02000000000000000000" pitchFamily="2" charset="0"/>
            </a:endParaRPr>
          </a:p>
          <a:p>
            <a:pPr algn="just">
              <a:lnSpc>
                <a:spcPts val="2239"/>
              </a:lnSpc>
            </a:pPr>
            <a:endParaRPr lang="fr-FR" sz="1599">
              <a:ea typeface="Roboto Light" panose="02000000000000000000" pitchFamily="2" charset="0"/>
              <a:cs typeface="Roboto Light" panose="02000000000000000000" pitchFamily="2" charset="0"/>
            </a:endParaRPr>
          </a:p>
          <a:p>
            <a:pPr algn="just">
              <a:lnSpc>
                <a:spcPts val="2239"/>
              </a:lnSpc>
            </a:pPr>
            <a:endParaRPr lang="fr-FR" sz="1599">
              <a:ea typeface="Roboto Light" panose="02000000000000000000" pitchFamily="2" charset="0"/>
              <a:cs typeface="Roboto Light" panose="02000000000000000000" pitchFamily="2" charset="0"/>
            </a:endParaRPr>
          </a:p>
        </p:txBody>
      </p:sp>
      <p:graphicFrame>
        <p:nvGraphicFramePr>
          <p:cNvPr id="4" name="ZoneTexte 11">
            <a:extLst>
              <a:ext uri="{FF2B5EF4-FFF2-40B4-BE49-F238E27FC236}">
                <a16:creationId xmlns:a16="http://schemas.microsoft.com/office/drawing/2014/main" id="{5EAFD1E9-9740-CDDB-416C-CBBF24C9391B}"/>
              </a:ext>
            </a:extLst>
          </p:cNvPr>
          <p:cNvGraphicFramePr/>
          <p:nvPr>
            <p:extLst>
              <p:ext uri="{D42A27DB-BD31-4B8C-83A1-F6EECF244321}">
                <p14:modId xmlns:p14="http://schemas.microsoft.com/office/powerpoint/2010/main" val="2097534118"/>
              </p:ext>
            </p:extLst>
          </p:nvPr>
        </p:nvGraphicFramePr>
        <p:xfrm>
          <a:off x="1766983" y="1602581"/>
          <a:ext cx="8919292" cy="3652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9">
            <a:extLst>
              <a:ext uri="{FF2B5EF4-FFF2-40B4-BE49-F238E27FC236}">
                <a16:creationId xmlns:a16="http://schemas.microsoft.com/office/drawing/2014/main" id="{86BEDF46-9586-FB3E-93A4-8D526EE4F0DE}"/>
              </a:ext>
            </a:extLst>
          </p:cNvPr>
          <p:cNvSpPr txBox="1">
            <a:spLocks noGrp="1"/>
          </p:cNvSpPr>
          <p:nvPr>
            <p:ph type="title"/>
          </p:nvPr>
        </p:nvSpPr>
        <p:spPr>
          <a:prstGeom prst="rect">
            <a:avLst/>
          </a:prstGeom>
        </p:spPr>
        <p:txBody>
          <a:bodyPr vert="horz" lIns="91440" tIns="45720" rIns="91440" bIns="45720" rtlCol="0" anchor="ctr">
            <a:normAutofit/>
          </a:bodyPr>
          <a:lstStyle>
            <a:defPPr rtl="0">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pPr>
              <a:lnSpc>
                <a:spcPct val="90000"/>
              </a:lnSpc>
              <a:spcBef>
                <a:spcPct val="0"/>
              </a:spcBef>
              <a:spcAft>
                <a:spcPts val="600"/>
              </a:spcAft>
            </a:pPr>
            <a:r>
              <a:rPr lang="fr-FR" sz="3600" dirty="0">
                <a:solidFill>
                  <a:schemeClr val="accent2">
                    <a:lumMod val="75000"/>
                  </a:schemeClr>
                </a:solidFill>
                <a:latin typeface="+mj-lt"/>
                <a:ea typeface="+mj-ea"/>
                <a:cs typeface="+mj-cs"/>
              </a:rPr>
              <a:t>Place à vos</a:t>
            </a:r>
            <a:r>
              <a:rPr lang="fr-FR" sz="3600" b="0" kern="1200" dirty="0">
                <a:solidFill>
                  <a:schemeClr val="accent2">
                    <a:lumMod val="75000"/>
                  </a:schemeClr>
                </a:solidFill>
                <a:latin typeface="+mj-lt"/>
                <a:ea typeface="+mj-ea"/>
                <a:cs typeface="+mj-cs"/>
              </a:rPr>
              <a:t> questions </a:t>
            </a:r>
            <a:r>
              <a:rPr lang="fr-FR" sz="3600" dirty="0">
                <a:solidFill>
                  <a:schemeClr val="accent2">
                    <a:lumMod val="75000"/>
                  </a:schemeClr>
                </a:solidFill>
                <a:latin typeface="+mj-lt"/>
                <a:ea typeface="+mj-ea"/>
                <a:cs typeface="+mj-cs"/>
              </a:rPr>
              <a:t>...</a:t>
            </a:r>
            <a:endParaRPr lang="fr-FR" sz="3600" kern="1200" dirty="0">
              <a:solidFill>
                <a:schemeClr val="accent2">
                  <a:lumMod val="75000"/>
                </a:schemeClr>
              </a:solidFill>
              <a:latin typeface="+mj-lt"/>
              <a:ea typeface="+mj-ea"/>
              <a:cs typeface="+mj-cs"/>
            </a:endParaRPr>
          </a:p>
        </p:txBody>
      </p:sp>
      <p:sp>
        <p:nvSpPr>
          <p:cNvPr id="6" name="TextBox 10">
            <a:extLst>
              <a:ext uri="{FF2B5EF4-FFF2-40B4-BE49-F238E27FC236}">
                <a16:creationId xmlns:a16="http://schemas.microsoft.com/office/drawing/2014/main" id="{4816E0AD-61F5-D86C-0980-D2C70F52F7E9}"/>
              </a:ext>
            </a:extLst>
          </p:cNvPr>
          <p:cNvSpPr txBox="1"/>
          <p:nvPr/>
        </p:nvSpPr>
        <p:spPr>
          <a:xfrm>
            <a:off x="1767840" y="1024444"/>
            <a:ext cx="6096000" cy="14773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r>
              <a:rPr lang="fr-FR" sz="3600">
                <a:solidFill>
                  <a:schemeClr val="accent2">
                    <a:lumMod val="75000"/>
                  </a:schemeClr>
                </a:solidFill>
                <a:latin typeface="+mj-lt"/>
                <a:ea typeface="+mj-ea"/>
                <a:cs typeface="+mj-cs"/>
              </a:rPr>
              <a:t>et </a:t>
            </a:r>
            <a:endParaRPr lang="en-US" sz="3600">
              <a:solidFill>
                <a:schemeClr val="accent2">
                  <a:lumMod val="75000"/>
                </a:schemeClr>
              </a:solidFill>
              <a:latin typeface="+mj-lt"/>
              <a:ea typeface="+mj-ea"/>
              <a:cs typeface="+mj-cs"/>
            </a:endParaRPr>
          </a:p>
          <a:p>
            <a:r>
              <a:rPr lang="fr-FR" sz="3600">
                <a:solidFill>
                  <a:schemeClr val="accent2">
                    <a:lumMod val="75000"/>
                  </a:schemeClr>
                </a:solidFill>
                <a:latin typeface="+mj-lt"/>
                <a:ea typeface="+mj-ea"/>
                <a:cs typeface="+mj-cs"/>
              </a:rPr>
              <a:t>prochaines</a:t>
            </a:r>
            <a:r>
              <a:rPr lang="fr-FR">
                <a:solidFill>
                  <a:srgbClr val="126169"/>
                </a:solidFill>
                <a:latin typeface="Elephant"/>
              </a:rPr>
              <a:t> </a:t>
            </a:r>
            <a:r>
              <a:rPr lang="fr-FR" sz="3600">
                <a:solidFill>
                  <a:schemeClr val="accent2">
                    <a:lumMod val="75000"/>
                  </a:schemeClr>
                </a:solidFill>
                <a:latin typeface="+mj-lt"/>
                <a:ea typeface="+mj-ea"/>
                <a:cs typeface="+mj-cs"/>
              </a:rPr>
              <a:t>dates :</a:t>
            </a:r>
            <a:endParaRPr lang="en-US" sz="3600">
              <a:solidFill>
                <a:schemeClr val="accent2">
                  <a:lumMod val="75000"/>
                </a:schemeClr>
              </a:solidFill>
              <a:latin typeface="+mj-lt"/>
              <a:ea typeface="+mj-ea"/>
              <a:cs typeface="+mj-cs"/>
            </a:endParaRPr>
          </a:p>
          <a:p>
            <a:pPr algn="ctr"/>
            <a:endParaRPr lang="en-US"/>
          </a:p>
        </p:txBody>
      </p:sp>
    </p:spTree>
    <p:extLst>
      <p:ext uri="{BB962C8B-B14F-4D97-AF65-F5344CB8AC3E}">
        <p14:creationId xmlns:p14="http://schemas.microsoft.com/office/powerpoint/2010/main" val="567050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767E1-7BB7-A602-1066-58E88B3D376D}"/>
            </a:ext>
          </a:extLst>
        </p:cNvPr>
        <p:cNvGrpSpPr/>
        <p:nvPr/>
      </p:nvGrpSpPr>
      <p:grpSpPr>
        <a:xfrm>
          <a:off x="0" y="0"/>
          <a:ext cx="0" cy="0"/>
          <a:chOff x="0" y="0"/>
          <a:chExt cx="0" cy="0"/>
        </a:xfrm>
      </p:grpSpPr>
      <p:sp>
        <p:nvSpPr>
          <p:cNvPr id="648" name="PlaceHolder 1">
            <a:extLst>
              <a:ext uri="{FF2B5EF4-FFF2-40B4-BE49-F238E27FC236}">
                <a16:creationId xmlns:a16="http://schemas.microsoft.com/office/drawing/2014/main" id="{716EBE18-553F-915A-4226-DA38F01CAF3A}"/>
              </a:ext>
            </a:extLst>
          </p:cNvPr>
          <p:cNvSpPr>
            <a:spLocks noGrp="1"/>
          </p:cNvSpPr>
          <p:nvPr>
            <p:ph type="title"/>
          </p:nvPr>
        </p:nvSpPr>
        <p:spPr>
          <a:xfrm>
            <a:off x="5040000" y="3423240"/>
            <a:ext cx="6635520" cy="138600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fr-FR" sz="4400" b="0" u="none" strike="noStrike">
                <a:solidFill>
                  <a:srgbClr val="FFFFFF"/>
                </a:solidFill>
                <a:effectLst/>
                <a:uFillTx/>
                <a:latin typeface="Dreaming Outloud Script Pro"/>
                <a:ea typeface="Roboto Black"/>
              </a:rPr>
              <a:t>Merci !</a:t>
            </a:r>
            <a:endParaRPr lang="fr-FR" sz="4400" b="0" u="none" strike="noStrike">
              <a:solidFill>
                <a:srgbClr val="000000"/>
              </a:solidFill>
              <a:effectLst/>
              <a:uFillTx/>
              <a:latin typeface="Arial"/>
            </a:endParaRPr>
          </a:p>
        </p:txBody>
      </p:sp>
      <p:pic>
        <p:nvPicPr>
          <p:cNvPr id="649" name="Image 3">
            <a:extLst>
              <a:ext uri="{FF2B5EF4-FFF2-40B4-BE49-F238E27FC236}">
                <a16:creationId xmlns:a16="http://schemas.microsoft.com/office/drawing/2014/main" id="{FFA83887-467E-5EC8-51FE-F631FEDC8308}"/>
              </a:ext>
            </a:extLst>
          </p:cNvPr>
          <p:cNvPicPr/>
          <p:nvPr/>
        </p:nvPicPr>
        <p:blipFill>
          <a:blip r:embed="rId2"/>
          <a:stretch/>
        </p:blipFill>
        <p:spPr>
          <a:xfrm>
            <a:off x="136440" y="86040"/>
            <a:ext cx="1018440" cy="1399680"/>
          </a:xfrm>
          <a:prstGeom prst="rect">
            <a:avLst/>
          </a:prstGeom>
          <a:noFill/>
          <a:ln w="0">
            <a:noFill/>
          </a:ln>
        </p:spPr>
      </p:pic>
    </p:spTree>
    <p:extLst>
      <p:ext uri="{BB962C8B-B14F-4D97-AF65-F5344CB8AC3E}">
        <p14:creationId xmlns:p14="http://schemas.microsoft.com/office/powerpoint/2010/main" val="4182704517"/>
      </p:ext>
    </p:extLst>
  </p:cSld>
  <p:clrMapOvr>
    <a:masterClrMapping/>
  </p:clrMapOvr>
</p:sld>
</file>

<file path=ppt/theme/theme1.xml><?xml version="1.0" encoding="utf-8"?>
<a:theme xmlns:a="http://schemas.openxmlformats.org/drawingml/2006/main" name="Darsem">
  <a:themeElements>
    <a:clrScheme name="Personnalisé 2">
      <a:dk1>
        <a:srgbClr val="09204E"/>
      </a:dk1>
      <a:lt1>
        <a:srgbClr val="F3F4FA"/>
      </a:lt1>
      <a:dk2>
        <a:srgbClr val="013593"/>
      </a:dk2>
      <a:lt2>
        <a:srgbClr val="FFFFFF"/>
      </a:lt2>
      <a:accent1>
        <a:srgbClr val="E94F1C"/>
      </a:accent1>
      <a:accent2>
        <a:srgbClr val="2E808D"/>
      </a:accent2>
      <a:accent3>
        <a:srgbClr val="0093C4"/>
      </a:accent3>
      <a:accent4>
        <a:srgbClr val="DBE3F4"/>
      </a:accent4>
      <a:accent5>
        <a:srgbClr val="D13956"/>
      </a:accent5>
      <a:accent6>
        <a:srgbClr val="249E7D"/>
      </a:accent6>
      <a:hlink>
        <a:srgbClr val="AB6EB4"/>
      </a:hlink>
      <a:folHlink>
        <a:srgbClr val="E45687"/>
      </a:folHlink>
    </a:clrScheme>
    <a:fontScheme name="Personnalisé 1">
      <a:majorFont>
        <a:latin typeface="Roboto Bold"/>
        <a:ea typeface=""/>
        <a:cs typeface=""/>
      </a:majorFont>
      <a:minorFont>
        <a:latin typeface="Roboto"/>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Modèle 2 Darsem">
  <a:themeElements>
    <a:clrScheme name="Personnalisé 2">
      <a:dk1>
        <a:srgbClr val="09204E"/>
      </a:dk1>
      <a:lt1>
        <a:srgbClr val="F3F4FA"/>
      </a:lt1>
      <a:dk2>
        <a:srgbClr val="013593"/>
      </a:dk2>
      <a:lt2>
        <a:srgbClr val="FFFFFF"/>
      </a:lt2>
      <a:accent1>
        <a:srgbClr val="E94F1C"/>
      </a:accent1>
      <a:accent2>
        <a:srgbClr val="2E808D"/>
      </a:accent2>
      <a:accent3>
        <a:srgbClr val="0093C4"/>
      </a:accent3>
      <a:accent4>
        <a:srgbClr val="DBE3F4"/>
      </a:accent4>
      <a:accent5>
        <a:srgbClr val="D13956"/>
      </a:accent5>
      <a:accent6>
        <a:srgbClr val="249E7D"/>
      </a:accent6>
      <a:hlink>
        <a:srgbClr val="AB6EB4"/>
      </a:hlink>
      <a:folHlink>
        <a:srgbClr val="E45687"/>
      </a:folHlink>
    </a:clrScheme>
    <a:fontScheme name="Personnalisé 1">
      <a:majorFont>
        <a:latin typeface="Roboto Bold"/>
        <a:ea typeface=""/>
        <a:cs typeface=""/>
      </a:majorFont>
      <a:minorFont>
        <a:latin typeface="Roboto"/>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C5212A66BA4D74FBA5D6167782B4920" ma:contentTypeVersion="11" ma:contentTypeDescription="Crée un document." ma:contentTypeScope="" ma:versionID="ebab765c595713c7ef28984f59630bcc">
  <xsd:schema xmlns:xsd="http://www.w3.org/2001/XMLSchema" xmlns:xs="http://www.w3.org/2001/XMLSchema" xmlns:p="http://schemas.microsoft.com/office/2006/metadata/properties" xmlns:ns2="18ca96c9-b490-4f46-8081-8889349388cd" xmlns:ns3="e95738ad-2222-4755-8a0a-6610a083bcdd" targetNamespace="http://schemas.microsoft.com/office/2006/metadata/properties" ma:root="true" ma:fieldsID="e7e560f9938499ebfbfe194593399df8" ns2:_="" ns3:_="">
    <xsd:import namespace="18ca96c9-b490-4f46-8081-8889349388cd"/>
    <xsd:import namespace="e95738ad-2222-4755-8a0a-6610a083bcd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ca96c9-b490-4f46-8081-8889349388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6d3a89c3-dfa8-4892-b639-3079eaac7cb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95738ad-2222-4755-8a0a-6610a083bcd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b8b267c-640e-4dc5-9713-6fff81b46277}" ma:internalName="TaxCatchAll" ma:showField="CatchAllData" ma:web="e95738ad-2222-4755-8a0a-6610a083bc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ca96c9-b490-4f46-8081-8889349388cd">
      <Terms xmlns="http://schemas.microsoft.com/office/infopath/2007/PartnerControls"/>
    </lcf76f155ced4ddcb4097134ff3c332f>
    <TaxCatchAll xmlns="e95738ad-2222-4755-8a0a-6610a083bcdd" xsi:nil="true"/>
  </documentManagement>
</p:properties>
</file>

<file path=customXml/itemProps1.xml><?xml version="1.0" encoding="utf-8"?>
<ds:datastoreItem xmlns:ds="http://schemas.openxmlformats.org/officeDocument/2006/customXml" ds:itemID="{EFA3BBC6-421D-489E-B7CE-E410F8ADFD71}">
  <ds:schemaRefs>
    <ds:schemaRef ds:uri="http://schemas.microsoft.com/sharepoint/v3/contenttype/forms"/>
  </ds:schemaRefs>
</ds:datastoreItem>
</file>

<file path=customXml/itemProps2.xml><?xml version="1.0" encoding="utf-8"?>
<ds:datastoreItem xmlns:ds="http://schemas.openxmlformats.org/officeDocument/2006/customXml" ds:itemID="{015E71F2-9DE9-4286-84CC-2377549FBB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ca96c9-b490-4f46-8081-8889349388cd"/>
    <ds:schemaRef ds:uri="e95738ad-2222-4755-8a0a-6610a083bc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C8D4F0-D74E-4E91-8AFC-944B0BA4C09B}">
  <ds:schemaRefs>
    <ds:schemaRef ds:uri="e95738ad-2222-4755-8a0a-6610a083bcdd"/>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18ca96c9-b490-4f46-8081-8889349388cd"/>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Darsem</Template>
  <TotalTime>386</TotalTime>
  <Words>1842</Words>
  <Application>Microsoft Office PowerPoint</Application>
  <PresentationFormat>Widescreen</PresentationFormat>
  <Paragraphs>186</Paragraphs>
  <Slides>45</Slides>
  <Notes>12</Notes>
  <HiddenSlides>0</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Darsem</vt:lpstr>
      <vt:lpstr>Modèle 2 Darsem</vt:lpstr>
      <vt:lpstr>La Visio mensuelle des Partenaires / Flash info</vt:lpstr>
      <vt:lpstr>En bref ce mois-ci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 Gestion du renouvellement des droits en janvier  </vt:lpstr>
      <vt:lpstr>Calendrier des téléprocédures </vt:lpstr>
      <vt:lpstr>  Evolutions du caf.fr : Date de versement des prestations  </vt:lpstr>
      <vt:lpstr>  Evolutions du caf.fr: Chatbot  </vt:lpstr>
      <vt:lpstr> Evolutions du caf.fr: Coordonnées allocataires </vt:lpstr>
      <vt:lpstr>  Evolutions du caf.fr: Rsa : demande complémentaire santé solidaire  </vt:lpstr>
      <vt:lpstr> Evolutions du caf.fr: Changement de situation professionnelle en ligne </vt:lpstr>
      <vt:lpstr>Aah et ESAT: une nouvelle modalité de déclaration de ressources </vt:lpstr>
      <vt:lpstr>Aah et ESAT: une nouvelle modalité de déclaration de ressources </vt:lpstr>
      <vt:lpstr>Aah et ESAT: une nouvelle modalité de déclaration de ressources </vt:lpstr>
      <vt:lpstr>Aah et ESAT: une nouvelle modalité de déclaration de ressources </vt:lpstr>
      <vt:lpstr>Aah et ESAT: une nouvelle modalité de déclaration de ressources </vt:lpstr>
      <vt:lpstr>Aah et ESAT: une nouvelle modalité de déclaration de ressources </vt:lpstr>
      <vt:lpstr>Focus de la rentrée  </vt:lpstr>
      <vt:lpstr>Focus de la rentrée </vt:lpstr>
      <vt:lpstr>Votre relation avec la Caf: racontez-nous   </vt:lpstr>
      <vt:lpstr>Votre relation avec la Caf: racontez-nous </vt:lpstr>
      <vt:lpstr>Pass Sports : conditions d’éligibilité</vt:lpstr>
      <vt:lpstr>PowerPoint Presentation</vt:lpstr>
      <vt:lpstr>PowerPoint Presentation</vt:lpstr>
      <vt:lpstr>Rentrée scolaire : le CMG continue d’accompagner les familles</vt:lpstr>
      <vt:lpstr>PowerPoint Presentation</vt:lpstr>
      <vt:lpstr>Parentalité : une ligne d’écoute gratuite et anonyme</vt:lpstr>
      <vt:lpstr>PowerPoint Presentation</vt:lpstr>
      <vt:lpstr>Parents séparés : une séance d’information à Châtellerault</vt:lpstr>
      <vt:lpstr>PowerPoint Presentation</vt:lpstr>
      <vt:lpstr>Place à vos questions ...</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Marion WAERNESSYCKLE 755</dc:creator>
  <dc:description/>
  <cp:lastModifiedBy>Caroline CARON 861</cp:lastModifiedBy>
  <cp:revision>425</cp:revision>
  <dcterms:created xsi:type="dcterms:W3CDTF">2024-12-24T12:43:09Z</dcterms:created>
  <dcterms:modified xsi:type="dcterms:W3CDTF">2026-09-29T09:16:28Z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0x0101002C5212A66BA4D74FBA5D6167782B4920</vt:lpwstr>
  </property>
  <property fmtid="{D5CDD505-2E9C-101B-9397-08002B2CF9AE}" pid="3" name="MediaServiceImageTags">
    <vt:lpwstr/>
  </property>
  <property fmtid="{D5CDD505-2E9C-101B-9397-08002B2CF9AE}" pid="4" name="Notes">
    <vt:r8>3</vt:r8>
  </property>
  <property fmtid="{D5CDD505-2E9C-101B-9397-08002B2CF9AE}" pid="5" name="PresentationFormat">
    <vt:lpwstr>Grand écran</vt:lpwstr>
  </property>
  <property fmtid="{D5CDD505-2E9C-101B-9397-08002B2CF9AE}" pid="6" name="Slides">
    <vt:r8>21</vt:r8>
  </property>
</Properties>
</file>