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93" r:id="rId5"/>
  </p:sldMasterIdLst>
  <p:notesMasterIdLst>
    <p:notesMasterId r:id="rId36"/>
  </p:notesMasterIdLst>
  <p:sldIdLst>
    <p:sldId id="256" r:id="rId6"/>
    <p:sldId id="257" r:id="rId7"/>
    <p:sldId id="258" r:id="rId8"/>
    <p:sldId id="259" r:id="rId9"/>
    <p:sldId id="260" r:id="rId10"/>
    <p:sldId id="340" r:id="rId11"/>
    <p:sldId id="341" r:id="rId12"/>
    <p:sldId id="261" r:id="rId13"/>
    <p:sldId id="342" r:id="rId14"/>
    <p:sldId id="263" r:id="rId15"/>
    <p:sldId id="264" r:id="rId16"/>
    <p:sldId id="335" r:id="rId17"/>
    <p:sldId id="336" r:id="rId18"/>
    <p:sldId id="337" r:id="rId19"/>
    <p:sldId id="330" r:id="rId20"/>
    <p:sldId id="339" r:id="rId21"/>
    <p:sldId id="328" r:id="rId22"/>
    <p:sldId id="329" r:id="rId23"/>
    <p:sldId id="332" r:id="rId24"/>
    <p:sldId id="333" r:id="rId25"/>
    <p:sldId id="334" r:id="rId26"/>
    <p:sldId id="265" r:id="rId27"/>
    <p:sldId id="266" r:id="rId28"/>
    <p:sldId id="331" r:id="rId29"/>
    <p:sldId id="520" r:id="rId30"/>
    <p:sldId id="521" r:id="rId31"/>
    <p:sldId id="564" r:id="rId32"/>
    <p:sldId id="698" r:id="rId33"/>
    <p:sldId id="519" r:id="rId34"/>
    <p:sldId id="327" r:id="rId3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ine CARON 861" userId="S::caroline.caron@caf86.caf.fr::53a10402-cd41-4d0c-a3f2-bbfec78e76f1" providerId="AD" clId="Web-{F0993EAC-EBF4-DFA5-2269-DAB20D1BAD01}"/>
    <pc:docChg chg="addSld delSld">
      <pc:chgData name="Caroline CARON 861" userId="S::caroline.caron@caf86.caf.fr::53a10402-cd41-4d0c-a3f2-bbfec78e76f1" providerId="AD" clId="Web-{F0993EAC-EBF4-DFA5-2269-DAB20D1BAD01}" dt="2026-09-03T13:42:05.211" v="5"/>
      <pc:docMkLst>
        <pc:docMk/>
      </pc:docMkLst>
      <pc:sldChg chg="add">
        <pc:chgData name="Caroline CARON 861" userId="S::caroline.caron@caf86.caf.fr::53a10402-cd41-4d0c-a3f2-bbfec78e76f1" providerId="AD" clId="Web-{F0993EAC-EBF4-DFA5-2269-DAB20D1BAD01}" dt="2026-09-03T13:36:06.418" v="4"/>
        <pc:sldMkLst>
          <pc:docMk/>
          <pc:sldMk cId="1900067322" sldId="519"/>
        </pc:sldMkLst>
      </pc:sldChg>
      <pc:sldChg chg="add">
        <pc:chgData name="Caroline CARON 861" userId="S::caroline.caron@caf86.caf.fr::53a10402-cd41-4d0c-a3f2-bbfec78e76f1" providerId="AD" clId="Web-{F0993EAC-EBF4-DFA5-2269-DAB20D1BAD01}" dt="2026-09-03T13:32:40.880" v="0"/>
        <pc:sldMkLst>
          <pc:docMk/>
          <pc:sldMk cId="2309644082" sldId="520"/>
        </pc:sldMkLst>
      </pc:sldChg>
      <pc:sldChg chg="add">
        <pc:chgData name="Caroline CARON 861" userId="S::caroline.caron@caf86.caf.fr::53a10402-cd41-4d0c-a3f2-bbfec78e76f1" providerId="AD" clId="Web-{F0993EAC-EBF4-DFA5-2269-DAB20D1BAD01}" dt="2026-09-03T13:35:43.745" v="1"/>
        <pc:sldMkLst>
          <pc:docMk/>
          <pc:sldMk cId="3784089036" sldId="521"/>
        </pc:sldMkLst>
      </pc:sldChg>
      <pc:sldChg chg="add">
        <pc:chgData name="Caroline CARON 861" userId="S::caroline.caron@caf86.caf.fr::53a10402-cd41-4d0c-a3f2-bbfec78e76f1" providerId="AD" clId="Web-{F0993EAC-EBF4-DFA5-2269-DAB20D1BAD01}" dt="2026-09-03T13:35:49.370" v="2"/>
        <pc:sldMkLst>
          <pc:docMk/>
          <pc:sldMk cId="2231826772" sldId="564"/>
        </pc:sldMkLst>
      </pc:sldChg>
      <pc:sldChg chg="add">
        <pc:chgData name="Caroline CARON 861" userId="S::caroline.caron@caf86.caf.fr::53a10402-cd41-4d0c-a3f2-bbfec78e76f1" providerId="AD" clId="Web-{F0993EAC-EBF4-DFA5-2269-DAB20D1BAD01}" dt="2026-09-03T13:35:56.120" v="3"/>
        <pc:sldMkLst>
          <pc:docMk/>
          <pc:sldMk cId="1842484628" sldId="698"/>
        </pc:sldMkLst>
      </pc:sldChg>
      <pc:sldMasterChg chg="addSldLayout">
        <pc:chgData name="Caroline CARON 861" userId="S::caroline.caron@caf86.caf.fr::53a10402-cd41-4d0c-a3f2-bbfec78e76f1" providerId="AD" clId="Web-{F0993EAC-EBF4-DFA5-2269-DAB20D1BAD01}" dt="2026-09-03T13:35:43.745" v="1"/>
        <pc:sldMasterMkLst>
          <pc:docMk/>
          <pc:sldMasterMk cId="0" sldId="2147483648"/>
        </pc:sldMasterMkLst>
        <pc:sldLayoutChg chg="add replId">
          <pc:chgData name="Caroline CARON 861" userId="S::caroline.caron@caf86.caf.fr::53a10402-cd41-4d0c-a3f2-bbfec78e76f1" providerId="AD" clId="Web-{F0993EAC-EBF4-DFA5-2269-DAB20D1BAD01}" dt="2026-09-03T13:32:40.880" v="0"/>
          <pc:sldLayoutMkLst>
            <pc:docMk/>
            <pc:sldMasterMk cId="0" sldId="2147483648"/>
            <pc:sldLayoutMk cId="2896772250" sldId="2147483749"/>
          </pc:sldLayoutMkLst>
        </pc:sldLayoutChg>
        <pc:sldLayoutChg chg="add">
          <pc:chgData name="Caroline CARON 861" userId="S::caroline.caron@caf86.caf.fr::53a10402-cd41-4d0c-a3f2-bbfec78e76f1" providerId="AD" clId="Web-{F0993EAC-EBF4-DFA5-2269-DAB20D1BAD01}" dt="2026-09-03T13:35:43.745" v="1"/>
          <pc:sldLayoutMkLst>
            <pc:docMk/>
            <pc:sldMasterMk cId="0" sldId="2147483648"/>
            <pc:sldLayoutMk cId="954795668" sldId="2147483750"/>
          </pc:sldLayoutMkLst>
        </pc:sldLayoutChg>
      </pc:sldMasterChg>
    </pc:docChg>
  </pc:docChgLst>
  <pc:docChgLst>
    <pc:chgData name="Caroline CARON 861" userId="S::caroline.caron@caf86.caf.fr::53a10402-cd41-4d0c-a3f2-bbfec78e76f1" providerId="AD" clId="Web-{134944BD-6B2A-E1B6-EF02-84F70C38D2E8}"/>
    <pc:docChg chg="modSld sldOrd">
      <pc:chgData name="Caroline CARON 861" userId="S::caroline.caron@caf86.caf.fr::53a10402-cd41-4d0c-a3f2-bbfec78e76f1" providerId="AD" clId="Web-{134944BD-6B2A-E1B6-EF02-84F70C38D2E8}" dt="2026-09-02T08:48:27.840" v="219" actId="20577"/>
      <pc:docMkLst>
        <pc:docMk/>
      </pc:docMkLst>
      <pc:sldChg chg="modSp">
        <pc:chgData name="Caroline CARON 861" userId="S::caroline.caron@caf86.caf.fr::53a10402-cd41-4d0c-a3f2-bbfec78e76f1" providerId="AD" clId="Web-{134944BD-6B2A-E1B6-EF02-84F70C38D2E8}" dt="2026-09-02T08:35:59.831" v="90" actId="1076"/>
        <pc:sldMkLst>
          <pc:docMk/>
          <pc:sldMk cId="0" sldId="257"/>
        </pc:sldMkLst>
        <pc:spChg chg="mod">
          <ac:chgData name="Caroline CARON 861" userId="S::caroline.caron@caf86.caf.fr::53a10402-cd41-4d0c-a3f2-bbfec78e76f1" providerId="AD" clId="Web-{134944BD-6B2A-E1B6-EF02-84F70C38D2E8}" dt="2026-09-02T08:35:47.533" v="87" actId="1076"/>
          <ac:spMkLst>
            <pc:docMk/>
            <pc:sldMk cId="0" sldId="257"/>
            <ac:spMk id="592" creationId="{00000000-0000-0000-0000-000000000000}"/>
          </ac:spMkLst>
        </pc:spChg>
        <pc:spChg chg="mod">
          <ac:chgData name="Caroline CARON 861" userId="S::caroline.caron@caf86.caf.fr::53a10402-cd41-4d0c-a3f2-bbfec78e76f1" providerId="AD" clId="Web-{134944BD-6B2A-E1B6-EF02-84F70C38D2E8}" dt="2026-09-02T08:35:51.580" v="88" actId="1076"/>
          <ac:spMkLst>
            <pc:docMk/>
            <pc:sldMk cId="0" sldId="257"/>
            <ac:spMk id="596" creationId="{00000000-0000-0000-0000-000000000000}"/>
          </ac:spMkLst>
        </pc:spChg>
        <pc:spChg chg="mod">
          <ac:chgData name="Caroline CARON 861" userId="S::caroline.caron@caf86.caf.fr::53a10402-cd41-4d0c-a3f2-bbfec78e76f1" providerId="AD" clId="Web-{134944BD-6B2A-E1B6-EF02-84F70C38D2E8}" dt="2026-09-02T08:35:29.158" v="83" actId="1076"/>
          <ac:spMkLst>
            <pc:docMk/>
            <pc:sldMk cId="0" sldId="257"/>
            <ac:spMk id="599" creationId="{00000000-0000-0000-0000-000000000000}"/>
          </ac:spMkLst>
        </pc:spChg>
        <pc:spChg chg="mod">
          <ac:chgData name="Caroline CARON 861" userId="S::caroline.caron@caf86.caf.fr::53a10402-cd41-4d0c-a3f2-bbfec78e76f1" providerId="AD" clId="Web-{134944BD-6B2A-E1B6-EF02-84F70C38D2E8}" dt="2026-09-02T08:35:59.831" v="90" actId="1076"/>
          <ac:spMkLst>
            <pc:docMk/>
            <pc:sldMk cId="0" sldId="257"/>
            <ac:spMk id="600" creationId="{00000000-0000-0000-0000-000000000000}"/>
          </ac:spMkLst>
        </pc:spChg>
      </pc:sldChg>
      <pc:sldChg chg="modSp">
        <pc:chgData name="Caroline CARON 861" userId="S::caroline.caron@caf86.caf.fr::53a10402-cd41-4d0c-a3f2-bbfec78e76f1" providerId="AD" clId="Web-{134944BD-6B2A-E1B6-EF02-84F70C38D2E8}" dt="2026-09-02T08:30:38.898" v="45" actId="20577"/>
        <pc:sldMkLst>
          <pc:docMk/>
          <pc:sldMk cId="0" sldId="259"/>
        </pc:sldMkLst>
        <pc:spChg chg="mod">
          <ac:chgData name="Caroline CARON 861" userId="S::caroline.caron@caf86.caf.fr::53a10402-cd41-4d0c-a3f2-bbfec78e76f1" providerId="AD" clId="Web-{134944BD-6B2A-E1B6-EF02-84F70C38D2E8}" dt="2026-09-02T08:30:36.757" v="42" actId="20577"/>
          <ac:spMkLst>
            <pc:docMk/>
            <pc:sldMk cId="0" sldId="259"/>
            <ac:spMk id="2" creationId="{9A587B2C-B899-8D81-8100-DE602D9EBF25}"/>
          </ac:spMkLst>
        </pc:spChg>
        <pc:spChg chg="mod">
          <ac:chgData name="Caroline CARON 861" userId="S::caroline.caron@caf86.caf.fr::53a10402-cd41-4d0c-a3f2-bbfec78e76f1" providerId="AD" clId="Web-{134944BD-6B2A-E1B6-EF02-84F70C38D2E8}" dt="2026-09-02T08:30:38.898" v="45" actId="20577"/>
          <ac:spMkLst>
            <pc:docMk/>
            <pc:sldMk cId="0" sldId="259"/>
            <ac:spMk id="3" creationId="{AE929FF0-1A0C-5E15-DBC7-530722DFA647}"/>
          </ac:spMkLst>
        </pc:spChg>
        <pc:spChg chg="mod">
          <ac:chgData name="Caroline CARON 861" userId="S::caroline.caron@caf86.caf.fr::53a10402-cd41-4d0c-a3f2-bbfec78e76f1" providerId="AD" clId="Web-{134944BD-6B2A-E1B6-EF02-84F70C38D2E8}" dt="2026-09-02T08:30:24.694" v="38" actId="20577"/>
          <ac:spMkLst>
            <pc:docMk/>
            <pc:sldMk cId="0" sldId="259"/>
            <ac:spMk id="604" creationId="{00000000-0000-0000-0000-000000000000}"/>
          </ac:spMkLst>
        </pc:spChg>
      </pc:sldChg>
      <pc:sldChg chg="addSp modSp">
        <pc:chgData name="Caroline CARON 861" userId="S::caroline.caron@caf86.caf.fr::53a10402-cd41-4d0c-a3f2-bbfec78e76f1" providerId="AD" clId="Web-{134944BD-6B2A-E1B6-EF02-84F70C38D2E8}" dt="2026-09-02T08:40:59.700" v="110" actId="1076"/>
        <pc:sldMkLst>
          <pc:docMk/>
          <pc:sldMk cId="0" sldId="261"/>
        </pc:sldMkLst>
        <pc:spChg chg="mod">
          <ac:chgData name="Caroline CARON 861" userId="S::caroline.caron@caf86.caf.fr::53a10402-cd41-4d0c-a3f2-bbfec78e76f1" providerId="AD" clId="Web-{134944BD-6B2A-E1B6-EF02-84F70C38D2E8}" dt="2026-09-02T08:40:44.450" v="107" actId="14100"/>
          <ac:spMkLst>
            <pc:docMk/>
            <pc:sldMk cId="0" sldId="261"/>
            <ac:spMk id="3" creationId="{53BD44D6-9439-D189-9307-AD9695BDC5C6}"/>
          </ac:spMkLst>
        </pc:spChg>
        <pc:spChg chg="add mod">
          <ac:chgData name="Caroline CARON 861" userId="S::caroline.caron@caf86.caf.fr::53a10402-cd41-4d0c-a3f2-bbfec78e76f1" providerId="AD" clId="Web-{134944BD-6B2A-E1B6-EF02-84F70C38D2E8}" dt="2026-09-02T08:33:09.731" v="82" actId="14100"/>
          <ac:spMkLst>
            <pc:docMk/>
            <pc:sldMk cId="0" sldId="261"/>
            <ac:spMk id="4" creationId="{FAB22184-8324-5EC7-49E7-5AB5D62E839C}"/>
          </ac:spMkLst>
        </pc:spChg>
        <pc:picChg chg="add mod">
          <ac:chgData name="Caroline CARON 861" userId="S::caroline.caron@caf86.caf.fr::53a10402-cd41-4d0c-a3f2-bbfec78e76f1" providerId="AD" clId="Web-{134944BD-6B2A-E1B6-EF02-84F70C38D2E8}" dt="2026-09-02T08:40:59.700" v="110" actId="1076"/>
          <ac:picMkLst>
            <pc:docMk/>
            <pc:sldMk cId="0" sldId="261"/>
            <ac:picMk id="5" creationId="{5E1D32E5-F271-2243-BB84-205599D67886}"/>
          </ac:picMkLst>
        </pc:picChg>
      </pc:sldChg>
      <pc:sldChg chg="modSp">
        <pc:chgData name="Caroline CARON 861" userId="S::caroline.caron@caf86.caf.fr::53a10402-cd41-4d0c-a3f2-bbfec78e76f1" providerId="AD" clId="Web-{134944BD-6B2A-E1B6-EF02-84F70C38D2E8}" dt="2026-09-02T08:43:06.439" v="131" actId="20577"/>
        <pc:sldMkLst>
          <pc:docMk/>
          <pc:sldMk cId="0" sldId="264"/>
        </pc:sldMkLst>
        <pc:spChg chg="mod">
          <ac:chgData name="Caroline CARON 861" userId="S::caroline.caron@caf86.caf.fr::53a10402-cd41-4d0c-a3f2-bbfec78e76f1" providerId="AD" clId="Web-{134944BD-6B2A-E1B6-EF02-84F70C38D2E8}" dt="2026-09-02T08:43:06.439" v="131" actId="20577"/>
          <ac:spMkLst>
            <pc:docMk/>
            <pc:sldMk cId="0" sldId="264"/>
            <ac:spMk id="2" creationId="{98952858-3B3F-4861-0575-22BF29F00BC5}"/>
          </ac:spMkLst>
        </pc:spChg>
      </pc:sldChg>
      <pc:sldChg chg="modSp">
        <pc:chgData name="Caroline CARON 861" userId="S::caroline.caron@caf86.caf.fr::53a10402-cd41-4d0c-a3f2-bbfec78e76f1" providerId="AD" clId="Web-{134944BD-6B2A-E1B6-EF02-84F70C38D2E8}" dt="2026-09-02T08:46:26.070" v="197" actId="20577"/>
        <pc:sldMkLst>
          <pc:docMk/>
          <pc:sldMk cId="0" sldId="266"/>
        </pc:sldMkLst>
        <pc:spChg chg="mod">
          <ac:chgData name="Caroline CARON 861" userId="S::caroline.caron@caf86.caf.fr::53a10402-cd41-4d0c-a3f2-bbfec78e76f1" providerId="AD" clId="Web-{134944BD-6B2A-E1B6-EF02-84F70C38D2E8}" dt="2026-09-02T08:46:26.070" v="197" actId="20577"/>
          <ac:spMkLst>
            <pc:docMk/>
            <pc:sldMk cId="0" sldId="266"/>
            <ac:spMk id="627" creationId="{00000000-0000-0000-0000-000000000000}"/>
          </ac:spMkLst>
        </pc:spChg>
      </pc:sldChg>
      <pc:sldChg chg="modSp">
        <pc:chgData name="Caroline CARON 861" userId="S::caroline.caron@caf86.caf.fr::53a10402-cd41-4d0c-a3f2-bbfec78e76f1" providerId="AD" clId="Web-{134944BD-6B2A-E1B6-EF02-84F70C38D2E8}" dt="2026-09-02T08:44:53.817" v="181" actId="20577"/>
        <pc:sldMkLst>
          <pc:docMk/>
          <pc:sldMk cId="3882046467" sldId="328"/>
        </pc:sldMkLst>
        <pc:spChg chg="mod">
          <ac:chgData name="Caroline CARON 861" userId="S::caroline.caron@caf86.caf.fr::53a10402-cd41-4d0c-a3f2-bbfec78e76f1" providerId="AD" clId="Web-{134944BD-6B2A-E1B6-EF02-84F70C38D2E8}" dt="2026-09-02T08:44:53.817" v="181" actId="20577"/>
          <ac:spMkLst>
            <pc:docMk/>
            <pc:sldMk cId="3882046467" sldId="328"/>
            <ac:spMk id="3" creationId="{54B0E684-EA81-9723-7BAF-23324B60D67A}"/>
          </ac:spMkLst>
        </pc:spChg>
      </pc:sldChg>
      <pc:sldChg chg="modSp ord">
        <pc:chgData name="Caroline CARON 861" userId="S::caroline.caron@caf86.caf.fr::53a10402-cd41-4d0c-a3f2-bbfec78e76f1" providerId="AD" clId="Web-{134944BD-6B2A-E1B6-EF02-84F70C38D2E8}" dt="2026-09-02T08:48:27.840" v="219" actId="20577"/>
        <pc:sldMkLst>
          <pc:docMk/>
          <pc:sldMk cId="3410323742" sldId="330"/>
        </pc:sldMkLst>
        <pc:spChg chg="mod">
          <ac:chgData name="Caroline CARON 861" userId="S::caroline.caron@caf86.caf.fr::53a10402-cd41-4d0c-a3f2-bbfec78e76f1" providerId="AD" clId="Web-{134944BD-6B2A-E1B6-EF02-84F70C38D2E8}" dt="2026-09-02T08:48:27.840" v="219" actId="20577"/>
          <ac:spMkLst>
            <pc:docMk/>
            <pc:sldMk cId="3410323742" sldId="330"/>
            <ac:spMk id="2" creationId="{0A599E2D-2AE8-3A92-270D-D23215914386}"/>
          </ac:spMkLst>
        </pc:spChg>
      </pc:sldChg>
      <pc:sldChg chg="modSp">
        <pc:chgData name="Caroline CARON 861" userId="S::caroline.caron@caf86.caf.fr::53a10402-cd41-4d0c-a3f2-bbfec78e76f1" providerId="AD" clId="Web-{134944BD-6B2A-E1B6-EF02-84F70C38D2E8}" dt="2026-09-02T08:46:48.493" v="206" actId="1076"/>
        <pc:sldMkLst>
          <pc:docMk/>
          <pc:sldMk cId="1174329350" sldId="331"/>
        </pc:sldMkLst>
        <pc:spChg chg="mod">
          <ac:chgData name="Caroline CARON 861" userId="S::caroline.caron@caf86.caf.fr::53a10402-cd41-4d0c-a3f2-bbfec78e76f1" providerId="AD" clId="Web-{134944BD-6B2A-E1B6-EF02-84F70C38D2E8}" dt="2026-09-02T08:46:42.587" v="204" actId="20577"/>
          <ac:spMkLst>
            <pc:docMk/>
            <pc:sldMk cId="1174329350" sldId="331"/>
            <ac:spMk id="627" creationId="{5B9F0B17-43F0-FDE6-88E2-24845B3D65F2}"/>
          </ac:spMkLst>
        </pc:spChg>
        <pc:picChg chg="mod">
          <ac:chgData name="Caroline CARON 861" userId="S::caroline.caron@caf86.caf.fr::53a10402-cd41-4d0c-a3f2-bbfec78e76f1" providerId="AD" clId="Web-{134944BD-6B2A-E1B6-EF02-84F70C38D2E8}" dt="2026-09-02T08:46:48.493" v="206" actId="1076"/>
          <ac:picMkLst>
            <pc:docMk/>
            <pc:sldMk cId="1174329350" sldId="331"/>
            <ac:picMk id="2" creationId="{F5324104-34B9-156D-2030-0B94FCDD9855}"/>
          </ac:picMkLst>
        </pc:picChg>
      </pc:sldChg>
      <pc:sldChg chg="ord">
        <pc:chgData name="Caroline CARON 861" userId="S::caroline.caron@caf86.caf.fr::53a10402-cd41-4d0c-a3f2-bbfec78e76f1" providerId="AD" clId="Web-{134944BD-6B2A-E1B6-EF02-84F70C38D2E8}" dt="2026-09-02T08:05:38.336" v="7"/>
        <pc:sldMkLst>
          <pc:docMk/>
          <pc:sldMk cId="3109671271" sldId="339"/>
        </pc:sldMkLst>
      </pc:sldChg>
      <pc:sldChg chg="delSp modSp">
        <pc:chgData name="Caroline CARON 861" userId="S::caroline.caron@caf86.caf.fr::53a10402-cd41-4d0c-a3f2-bbfec78e76f1" providerId="AD" clId="Web-{134944BD-6B2A-E1B6-EF02-84F70C38D2E8}" dt="2026-09-02T08:36:18.112" v="92" actId="20577"/>
        <pc:sldMkLst>
          <pc:docMk/>
          <pc:sldMk cId="3639929482" sldId="340"/>
        </pc:sldMkLst>
        <pc:spChg chg="mod">
          <ac:chgData name="Caroline CARON 861" userId="S::caroline.caron@caf86.caf.fr::53a10402-cd41-4d0c-a3f2-bbfec78e76f1" providerId="AD" clId="Web-{134944BD-6B2A-E1B6-EF02-84F70C38D2E8}" dt="2026-09-02T08:36:18.112" v="92" actId="20577"/>
          <ac:spMkLst>
            <pc:docMk/>
            <pc:sldMk cId="3639929482" sldId="340"/>
            <ac:spMk id="3" creationId="{874C4AC2-476F-949E-047C-E724CEA04FCD}"/>
          </ac:spMkLst>
        </pc:spChg>
        <pc:spChg chg="mod">
          <ac:chgData name="Caroline CARON 861" userId="S::caroline.caron@caf86.caf.fr::53a10402-cd41-4d0c-a3f2-bbfec78e76f1" providerId="AD" clId="Web-{134944BD-6B2A-E1B6-EF02-84F70C38D2E8}" dt="2026-09-02T08:32:11.463" v="53" actId="1076"/>
          <ac:spMkLst>
            <pc:docMk/>
            <pc:sldMk cId="3639929482" sldId="340"/>
            <ac:spMk id="4" creationId="{F7E8C366-B1CA-45CC-DC18-B8A98F85A488}"/>
          </ac:spMkLst>
        </pc:spChg>
      </pc:sldChg>
      <pc:sldChg chg="addSp modSp">
        <pc:chgData name="Caroline CARON 861" userId="S::caroline.caron@caf86.caf.fr::53a10402-cd41-4d0c-a3f2-bbfec78e76f1" providerId="AD" clId="Web-{134944BD-6B2A-E1B6-EF02-84F70C38D2E8}" dt="2026-09-02T08:39:44.182" v="105" actId="1076"/>
        <pc:sldMkLst>
          <pc:docMk/>
          <pc:sldMk cId="2150857952" sldId="341"/>
        </pc:sldMkLst>
        <pc:spChg chg="mod">
          <ac:chgData name="Caroline CARON 861" userId="S::caroline.caron@caf86.caf.fr::53a10402-cd41-4d0c-a3f2-bbfec78e76f1" providerId="AD" clId="Web-{134944BD-6B2A-E1B6-EF02-84F70C38D2E8}" dt="2026-09-02T08:38:59.462" v="100" actId="20577"/>
          <ac:spMkLst>
            <pc:docMk/>
            <pc:sldMk cId="2150857952" sldId="341"/>
            <ac:spMk id="3" creationId="{1B26BA45-0692-8858-AD68-C059298BF966}"/>
          </ac:spMkLst>
        </pc:spChg>
        <pc:spChg chg="add">
          <ac:chgData name="Caroline CARON 861" userId="S::caroline.caron@caf86.caf.fr::53a10402-cd41-4d0c-a3f2-bbfec78e76f1" providerId="AD" clId="Web-{134944BD-6B2A-E1B6-EF02-84F70C38D2E8}" dt="2026-09-02T08:32:42.715" v="55"/>
          <ac:spMkLst>
            <pc:docMk/>
            <pc:sldMk cId="2150857952" sldId="341"/>
            <ac:spMk id="4" creationId="{A47FA5B8-CC22-1E02-B90F-6B18D943B5D8}"/>
          </ac:spMkLst>
        </pc:spChg>
        <pc:picChg chg="add mod">
          <ac:chgData name="Caroline CARON 861" userId="S::caroline.caron@caf86.caf.fr::53a10402-cd41-4d0c-a3f2-bbfec78e76f1" providerId="AD" clId="Web-{134944BD-6B2A-E1B6-EF02-84F70C38D2E8}" dt="2026-09-02T08:39:44.182" v="105" actId="1076"/>
          <ac:picMkLst>
            <pc:docMk/>
            <pc:sldMk cId="2150857952" sldId="341"/>
            <ac:picMk id="5" creationId="{F54A5556-2A8A-F7CA-2BBE-B892F002F4A1}"/>
          </ac:picMkLst>
        </pc:picChg>
      </pc:sldChg>
    </pc:docChg>
  </pc:docChgLst>
  <pc:docChgLst>
    <pc:chgData name="Caroline CARON 861" userId="S::caroline.caron@caf86.caf.fr::53a10402-cd41-4d0c-a3f2-bbfec78e76f1" providerId="AD" clId="Web-{6A804F55-1EAF-D895-2D0D-AED4EBFD5A3C}"/>
    <pc:docChg chg="modSld">
      <pc:chgData name="Caroline CARON 861" userId="S::caroline.caron@caf86.caf.fr::53a10402-cd41-4d0c-a3f2-bbfec78e76f1" providerId="AD" clId="Web-{6A804F55-1EAF-D895-2D0D-AED4EBFD5A3C}" dt="2026-09-02T14:21:29.643" v="179" actId="14100"/>
      <pc:docMkLst>
        <pc:docMk/>
      </pc:docMkLst>
      <pc:sldChg chg="addSp delSp modSp">
        <pc:chgData name="Caroline CARON 861" userId="S::caroline.caron@caf86.caf.fr::53a10402-cd41-4d0c-a3f2-bbfec78e76f1" providerId="AD" clId="Web-{6A804F55-1EAF-D895-2D0D-AED4EBFD5A3C}" dt="2026-09-02T14:19:26.358" v="175" actId="20577"/>
        <pc:sldMkLst>
          <pc:docMk/>
          <pc:sldMk cId="0" sldId="257"/>
        </pc:sldMkLst>
        <pc:spChg chg="add mod">
          <ac:chgData name="Caroline CARON 861" userId="S::caroline.caron@caf86.caf.fr::53a10402-cd41-4d0c-a3f2-bbfec78e76f1" providerId="AD" clId="Web-{6A804F55-1EAF-D895-2D0D-AED4EBFD5A3C}" dt="2026-09-02T14:19:26.358" v="175" actId="20577"/>
          <ac:spMkLst>
            <pc:docMk/>
            <pc:sldMk cId="0" sldId="257"/>
            <ac:spMk id="2" creationId="{F70D16CD-EFA7-2A80-54B9-76316ED1E24C}"/>
          </ac:spMkLst>
        </pc:spChg>
        <pc:spChg chg="mod">
          <ac:chgData name="Caroline CARON 861" userId="S::caroline.caron@caf86.caf.fr::53a10402-cd41-4d0c-a3f2-bbfec78e76f1" providerId="AD" clId="Web-{6A804F55-1EAF-D895-2D0D-AED4EBFD5A3C}" dt="2026-09-02T14:18:56.795" v="169" actId="1076"/>
          <ac:spMkLst>
            <pc:docMk/>
            <pc:sldMk cId="0" sldId="257"/>
            <ac:spMk id="592" creationId="{00000000-0000-0000-0000-000000000000}"/>
          </ac:spMkLst>
        </pc:spChg>
        <pc:spChg chg="mod">
          <ac:chgData name="Caroline CARON 861" userId="S::caroline.caron@caf86.caf.fr::53a10402-cd41-4d0c-a3f2-bbfec78e76f1" providerId="AD" clId="Web-{6A804F55-1EAF-D895-2D0D-AED4EBFD5A3C}" dt="2026-09-02T14:19:01.092" v="170" actId="1076"/>
          <ac:spMkLst>
            <pc:docMk/>
            <pc:sldMk cId="0" sldId="257"/>
            <ac:spMk id="596" creationId="{00000000-0000-0000-0000-000000000000}"/>
          </ac:spMkLst>
        </pc:spChg>
        <pc:spChg chg="mod">
          <ac:chgData name="Caroline CARON 861" userId="S::caroline.caron@caf86.caf.fr::53a10402-cd41-4d0c-a3f2-bbfec78e76f1" providerId="AD" clId="Web-{6A804F55-1EAF-D895-2D0D-AED4EBFD5A3C}" dt="2026-09-02T14:19:10.608" v="172" actId="1076"/>
          <ac:spMkLst>
            <pc:docMk/>
            <pc:sldMk cId="0" sldId="257"/>
            <ac:spMk id="599" creationId="{00000000-0000-0000-0000-000000000000}"/>
          </ac:spMkLst>
        </pc:spChg>
        <pc:spChg chg="mod">
          <ac:chgData name="Caroline CARON 861" userId="S::caroline.caron@caf86.caf.fr::53a10402-cd41-4d0c-a3f2-bbfec78e76f1" providerId="AD" clId="Web-{6A804F55-1EAF-D895-2D0D-AED4EBFD5A3C}" dt="2026-09-02T14:19:16.436" v="173" actId="1076"/>
          <ac:spMkLst>
            <pc:docMk/>
            <pc:sldMk cId="0" sldId="257"/>
            <ac:spMk id="600" creationId="{00000000-0000-0000-0000-000000000000}"/>
          </ac:spMkLst>
        </pc:spChg>
      </pc:sldChg>
      <pc:sldChg chg="addSp delSp modSp">
        <pc:chgData name="Caroline CARON 861" userId="S::caroline.caron@caf86.caf.fr::53a10402-cd41-4d0c-a3f2-bbfec78e76f1" providerId="AD" clId="Web-{6A804F55-1EAF-D895-2D0D-AED4EBFD5A3C}" dt="2026-09-02T14:21:29.643" v="179" actId="14100"/>
        <pc:sldMkLst>
          <pc:docMk/>
          <pc:sldMk cId="1522001511" sldId="337"/>
        </pc:sldMkLst>
        <pc:picChg chg="add mod">
          <ac:chgData name="Caroline CARON 861" userId="S::caroline.caron@caf86.caf.fr::53a10402-cd41-4d0c-a3f2-bbfec78e76f1" providerId="AD" clId="Web-{6A804F55-1EAF-D895-2D0D-AED4EBFD5A3C}" dt="2026-09-02T14:21:29.643" v="179" actId="14100"/>
          <ac:picMkLst>
            <pc:docMk/>
            <pc:sldMk cId="1522001511" sldId="337"/>
            <ac:picMk id="2" creationId="{A1D54D11-3D06-2891-2247-BF718E146156}"/>
          </ac:picMkLst>
        </pc:picChg>
      </pc:sldChg>
    </pc:docChg>
  </pc:docChgLst>
  <pc:docChgLst>
    <pc:chgData name="Caroline CARON 861" userId="S::caroline.caron@caf86.caf.fr::53a10402-cd41-4d0c-a3f2-bbfec78e76f1" providerId="AD" clId="Web-{00000000-0000-0000-0000-000000000000}"/>
    <pc:docChg chg="addSld delSld modSld sldOrd">
      <pc:chgData name="Caroline CARON 861" userId="S::caroline.caron@caf86.caf.fr::53a10402-cd41-4d0c-a3f2-bbfec78e76f1" providerId="AD" clId="Web-{00000000-0000-0000-0000-000000000000}" dt="2026-08-31T14:27:29.753" v="822" actId="1076"/>
      <pc:docMkLst>
        <pc:docMk/>
      </pc:docMkLst>
      <pc:sldChg chg="modSp">
        <pc:chgData name="Caroline CARON 861" userId="S::caroline.caron@caf86.caf.fr::53a10402-cd41-4d0c-a3f2-bbfec78e76f1" providerId="AD" clId="Web-{00000000-0000-0000-0000-000000000000}" dt="2026-08-31T13:05:04.776" v="8" actId="20577"/>
        <pc:sldMkLst>
          <pc:docMk/>
          <pc:sldMk cId="0" sldId="256"/>
        </pc:sldMkLst>
        <pc:spChg chg="mod">
          <ac:chgData name="Caroline CARON 861" userId="S::caroline.caron@caf86.caf.fr::53a10402-cd41-4d0c-a3f2-bbfec78e76f1" providerId="AD" clId="Web-{00000000-0000-0000-0000-000000000000}" dt="2026-08-31T13:05:04.776" v="8" actId="20577"/>
          <ac:spMkLst>
            <pc:docMk/>
            <pc:sldMk cId="0" sldId="256"/>
            <ac:spMk id="590" creationId="{00000000-0000-0000-0000-000000000000}"/>
          </ac:spMkLst>
        </pc:spChg>
      </pc:sldChg>
      <pc:sldChg chg="delSp modSp">
        <pc:chgData name="Caroline CARON 861" userId="S::caroline.caron@caf86.caf.fr::53a10402-cd41-4d0c-a3f2-bbfec78e76f1" providerId="AD" clId="Web-{00000000-0000-0000-0000-000000000000}" dt="2026-08-31T13:20:28.623" v="161" actId="20577"/>
        <pc:sldMkLst>
          <pc:docMk/>
          <pc:sldMk cId="0" sldId="257"/>
        </pc:sldMkLst>
        <pc:spChg chg="mod">
          <ac:chgData name="Caroline CARON 861" userId="S::caroline.caron@caf86.caf.fr::53a10402-cd41-4d0c-a3f2-bbfec78e76f1" providerId="AD" clId="Web-{00000000-0000-0000-0000-000000000000}" dt="2026-08-31T13:05:30.527" v="26" actId="20577"/>
          <ac:spMkLst>
            <pc:docMk/>
            <pc:sldMk cId="0" sldId="257"/>
            <ac:spMk id="592" creationId="{00000000-0000-0000-0000-000000000000}"/>
          </ac:spMkLst>
        </pc:spChg>
        <pc:spChg chg="mod">
          <ac:chgData name="Caroline CARON 861" userId="S::caroline.caron@caf86.caf.fr::53a10402-cd41-4d0c-a3f2-bbfec78e76f1" providerId="AD" clId="Web-{00000000-0000-0000-0000-000000000000}" dt="2026-08-31T13:20:28.623" v="161" actId="20577"/>
          <ac:spMkLst>
            <pc:docMk/>
            <pc:sldMk cId="0" sldId="257"/>
            <ac:spMk id="594" creationId="{00000000-0000-0000-0000-000000000000}"/>
          </ac:spMkLst>
        </pc:spChg>
        <pc:spChg chg="mod">
          <ac:chgData name="Caroline CARON 861" userId="S::caroline.caron@caf86.caf.fr::53a10402-cd41-4d0c-a3f2-bbfec78e76f1" providerId="AD" clId="Web-{00000000-0000-0000-0000-000000000000}" dt="2026-08-31T13:07:18.374" v="76" actId="14100"/>
          <ac:spMkLst>
            <pc:docMk/>
            <pc:sldMk cId="0" sldId="257"/>
            <ac:spMk id="596" creationId="{00000000-0000-0000-0000-000000000000}"/>
          </ac:spMkLst>
        </pc:spChg>
        <pc:spChg chg="mod">
          <ac:chgData name="Caroline CARON 861" userId="S::caroline.caron@caf86.caf.fr::53a10402-cd41-4d0c-a3f2-bbfec78e76f1" providerId="AD" clId="Web-{00000000-0000-0000-0000-000000000000}" dt="2026-08-31T13:09:22.549" v="115" actId="1076"/>
          <ac:spMkLst>
            <pc:docMk/>
            <pc:sldMk cId="0" sldId="257"/>
            <ac:spMk id="599" creationId="{00000000-0000-0000-0000-000000000000}"/>
          </ac:spMkLst>
        </pc:spChg>
        <pc:spChg chg="mod">
          <ac:chgData name="Caroline CARON 861" userId="S::caroline.caron@caf86.caf.fr::53a10402-cd41-4d0c-a3f2-bbfec78e76f1" providerId="AD" clId="Web-{00000000-0000-0000-0000-000000000000}" dt="2026-08-31T13:09:27.314" v="116" actId="1076"/>
          <ac:spMkLst>
            <pc:docMk/>
            <pc:sldMk cId="0" sldId="257"/>
            <ac:spMk id="600" creationId="{00000000-0000-0000-0000-000000000000}"/>
          </ac:spMkLst>
        </pc:spChg>
      </pc:sldChg>
      <pc:sldChg chg="modSp">
        <pc:chgData name="Caroline CARON 861" userId="S::caroline.caron@caf86.caf.fr::53a10402-cd41-4d0c-a3f2-bbfec78e76f1" providerId="AD" clId="Web-{00000000-0000-0000-0000-000000000000}" dt="2026-08-31T13:10:45.160" v="121" actId="20577"/>
        <pc:sldMkLst>
          <pc:docMk/>
          <pc:sldMk cId="0" sldId="258"/>
        </pc:sldMkLst>
        <pc:spChg chg="mod">
          <ac:chgData name="Caroline CARON 861" userId="S::caroline.caron@caf86.caf.fr::53a10402-cd41-4d0c-a3f2-bbfec78e76f1" providerId="AD" clId="Web-{00000000-0000-0000-0000-000000000000}" dt="2026-08-31T13:10:45.160" v="121" actId="20577"/>
          <ac:spMkLst>
            <pc:docMk/>
            <pc:sldMk cId="0" sldId="258"/>
            <ac:spMk id="602" creationId="{00000000-0000-0000-0000-000000000000}"/>
          </ac:spMkLst>
        </pc:spChg>
      </pc:sldChg>
      <pc:sldChg chg="addSp modSp">
        <pc:chgData name="Caroline CARON 861" userId="S::caroline.caron@caf86.caf.fr::53a10402-cd41-4d0c-a3f2-bbfec78e76f1" providerId="AD" clId="Web-{00000000-0000-0000-0000-000000000000}" dt="2026-08-31T13:24:22.536" v="223" actId="20577"/>
        <pc:sldMkLst>
          <pc:docMk/>
          <pc:sldMk cId="0" sldId="259"/>
        </pc:sldMkLst>
        <pc:spChg chg="add mod">
          <ac:chgData name="Caroline CARON 861" userId="S::caroline.caron@caf86.caf.fr::53a10402-cd41-4d0c-a3f2-bbfec78e76f1" providerId="AD" clId="Web-{00000000-0000-0000-0000-000000000000}" dt="2026-08-31T13:24:22.536" v="223" actId="20577"/>
          <ac:spMkLst>
            <pc:docMk/>
            <pc:sldMk cId="0" sldId="259"/>
            <ac:spMk id="2" creationId="{9A587B2C-B899-8D81-8100-DE602D9EBF25}"/>
          </ac:spMkLst>
        </pc:spChg>
        <pc:spChg chg="add mod">
          <ac:chgData name="Caroline CARON 861" userId="S::caroline.caron@caf86.caf.fr::53a10402-cd41-4d0c-a3f2-bbfec78e76f1" providerId="AD" clId="Web-{00000000-0000-0000-0000-000000000000}" dt="2026-08-31T13:23:46.441" v="207" actId="1076"/>
          <ac:spMkLst>
            <pc:docMk/>
            <pc:sldMk cId="0" sldId="259"/>
            <ac:spMk id="3" creationId="{AE929FF0-1A0C-5E15-DBC7-530722DFA647}"/>
          </ac:spMkLst>
        </pc:spChg>
        <pc:spChg chg="mod">
          <ac:chgData name="Caroline CARON 861" userId="S::caroline.caron@caf86.caf.fr::53a10402-cd41-4d0c-a3f2-bbfec78e76f1" providerId="AD" clId="Web-{00000000-0000-0000-0000-000000000000}" dt="2026-08-31T13:24:08.129" v="218" actId="14100"/>
          <ac:spMkLst>
            <pc:docMk/>
            <pc:sldMk cId="0" sldId="259"/>
            <ac:spMk id="604" creationId="{00000000-0000-0000-0000-000000000000}"/>
          </ac:spMkLst>
        </pc:spChg>
        <pc:picChg chg="mod">
          <ac:chgData name="Caroline CARON 861" userId="S::caroline.caron@caf86.caf.fr::53a10402-cd41-4d0c-a3f2-bbfec78e76f1" providerId="AD" clId="Web-{00000000-0000-0000-0000-000000000000}" dt="2026-08-31T13:23:50.785" v="209" actId="14100"/>
          <ac:picMkLst>
            <pc:docMk/>
            <pc:sldMk cId="0" sldId="259"/>
            <ac:picMk id="605" creationId="{00000000-0000-0000-0000-000000000000}"/>
          </ac:picMkLst>
        </pc:picChg>
      </pc:sldChg>
      <pc:sldChg chg="modSp">
        <pc:chgData name="Caroline CARON 861" userId="S::caroline.caron@caf86.caf.fr::53a10402-cd41-4d0c-a3f2-bbfec78e76f1" providerId="AD" clId="Web-{00000000-0000-0000-0000-000000000000}" dt="2026-08-31T13:11:07.848" v="123" actId="20577"/>
        <pc:sldMkLst>
          <pc:docMk/>
          <pc:sldMk cId="0" sldId="260"/>
        </pc:sldMkLst>
        <pc:spChg chg="mod">
          <ac:chgData name="Caroline CARON 861" userId="S::caroline.caron@caf86.caf.fr::53a10402-cd41-4d0c-a3f2-bbfec78e76f1" providerId="AD" clId="Web-{00000000-0000-0000-0000-000000000000}" dt="2026-08-31T13:11:07.848" v="123" actId="20577"/>
          <ac:spMkLst>
            <pc:docMk/>
            <pc:sldMk cId="0" sldId="260"/>
            <ac:spMk id="606" creationId="{00000000-0000-0000-0000-000000000000}"/>
          </ac:spMkLst>
        </pc:spChg>
      </pc:sldChg>
      <pc:sldChg chg="addSp delSp modSp ord">
        <pc:chgData name="Caroline CARON 861" userId="S::caroline.caron@caf86.caf.fr::53a10402-cd41-4d0c-a3f2-bbfec78e76f1" providerId="AD" clId="Web-{00000000-0000-0000-0000-000000000000}" dt="2026-08-31T14:21:30.093" v="630"/>
        <pc:sldMkLst>
          <pc:docMk/>
          <pc:sldMk cId="0" sldId="261"/>
        </pc:sldMkLst>
        <pc:spChg chg="mod">
          <ac:chgData name="Caroline CARON 861" userId="S::caroline.caron@caf86.caf.fr::53a10402-cd41-4d0c-a3f2-bbfec78e76f1" providerId="AD" clId="Web-{00000000-0000-0000-0000-000000000000}" dt="2026-08-31T14:20:57.264" v="626" actId="20577"/>
          <ac:spMkLst>
            <pc:docMk/>
            <pc:sldMk cId="0" sldId="261"/>
            <ac:spMk id="3" creationId="{53BD44D6-9439-D189-9307-AD9695BDC5C6}"/>
          </ac:spMkLst>
        </pc:spChg>
        <pc:spChg chg="mod">
          <ac:chgData name="Caroline CARON 861" userId="S::caroline.caron@caf86.caf.fr::53a10402-cd41-4d0c-a3f2-bbfec78e76f1" providerId="AD" clId="Web-{00000000-0000-0000-0000-000000000000}" dt="2026-08-31T13:27:28.118" v="269" actId="20577"/>
          <ac:spMkLst>
            <pc:docMk/>
            <pc:sldMk cId="0" sldId="261"/>
            <ac:spMk id="607" creationId="{00000000-0000-0000-0000-000000000000}"/>
          </ac:spMkLst>
        </pc:spChg>
      </pc:sldChg>
      <pc:sldChg chg="modSp">
        <pc:chgData name="Caroline CARON 861" userId="S::caroline.caron@caf86.caf.fr::53a10402-cd41-4d0c-a3f2-bbfec78e76f1" providerId="AD" clId="Web-{00000000-0000-0000-0000-000000000000}" dt="2026-08-31T13:42:40.497" v="328" actId="20577"/>
        <pc:sldMkLst>
          <pc:docMk/>
          <pc:sldMk cId="0" sldId="263"/>
        </pc:sldMkLst>
        <pc:spChg chg="mod">
          <ac:chgData name="Caroline CARON 861" userId="S::caroline.caron@caf86.caf.fr::53a10402-cd41-4d0c-a3f2-bbfec78e76f1" providerId="AD" clId="Web-{00000000-0000-0000-0000-000000000000}" dt="2026-08-31T13:42:40.497" v="328" actId="20577"/>
          <ac:spMkLst>
            <pc:docMk/>
            <pc:sldMk cId="0" sldId="263"/>
            <ac:spMk id="621" creationId="{00000000-0000-0000-0000-000000000000}"/>
          </ac:spMkLst>
        </pc:spChg>
      </pc:sldChg>
      <pc:sldChg chg="addSp delSp modSp">
        <pc:chgData name="Caroline CARON 861" userId="S::caroline.caron@caf86.caf.fr::53a10402-cd41-4d0c-a3f2-bbfec78e76f1" providerId="AD" clId="Web-{00000000-0000-0000-0000-000000000000}" dt="2026-08-31T14:21:50.813" v="632" actId="1076"/>
        <pc:sldMkLst>
          <pc:docMk/>
          <pc:sldMk cId="0" sldId="264"/>
        </pc:sldMkLst>
        <pc:spChg chg="add mod">
          <ac:chgData name="Caroline CARON 861" userId="S::caroline.caron@caf86.caf.fr::53a10402-cd41-4d0c-a3f2-bbfec78e76f1" providerId="AD" clId="Web-{00000000-0000-0000-0000-000000000000}" dt="2026-08-31T13:50:05.795" v="397" actId="20577"/>
          <ac:spMkLst>
            <pc:docMk/>
            <pc:sldMk cId="0" sldId="264"/>
            <ac:spMk id="2" creationId="{98952858-3B3F-4861-0575-22BF29F00BC5}"/>
          </ac:spMkLst>
        </pc:spChg>
        <pc:spChg chg="mod">
          <ac:chgData name="Caroline CARON 861" userId="S::caroline.caron@caf86.caf.fr::53a10402-cd41-4d0c-a3f2-bbfec78e76f1" providerId="AD" clId="Web-{00000000-0000-0000-0000-000000000000}" dt="2026-08-31T13:26:00.038" v="251" actId="1076"/>
          <ac:spMkLst>
            <pc:docMk/>
            <pc:sldMk cId="0" sldId="264"/>
            <ac:spMk id="622" creationId="{00000000-0000-0000-0000-000000000000}"/>
          </ac:spMkLst>
        </pc:spChg>
        <pc:spChg chg="mod">
          <ac:chgData name="Caroline CARON 861" userId="S::caroline.caron@caf86.caf.fr::53a10402-cd41-4d0c-a3f2-bbfec78e76f1" providerId="AD" clId="Web-{00000000-0000-0000-0000-000000000000}" dt="2026-08-31T13:25:10.271" v="232" actId="20577"/>
          <ac:spMkLst>
            <pc:docMk/>
            <pc:sldMk cId="0" sldId="264"/>
            <ac:spMk id="623" creationId="{00000000-0000-0000-0000-000000000000}"/>
          </ac:spMkLst>
        </pc:spChg>
        <pc:picChg chg="mod">
          <ac:chgData name="Caroline CARON 861" userId="S::caroline.caron@caf86.caf.fr::53a10402-cd41-4d0c-a3f2-bbfec78e76f1" providerId="AD" clId="Web-{00000000-0000-0000-0000-000000000000}" dt="2026-08-31T14:21:50.813" v="632" actId="1076"/>
          <ac:picMkLst>
            <pc:docMk/>
            <pc:sldMk cId="0" sldId="264"/>
            <ac:picMk id="624" creationId="{00000000-0000-0000-0000-000000000000}"/>
          </ac:picMkLst>
        </pc:picChg>
      </pc:sldChg>
      <pc:sldChg chg="modSp">
        <pc:chgData name="Caroline CARON 861" userId="S::caroline.caron@caf86.caf.fr::53a10402-cd41-4d0c-a3f2-bbfec78e76f1" providerId="AD" clId="Web-{00000000-0000-0000-0000-000000000000}" dt="2026-08-31T13:26:38.070" v="265" actId="1076"/>
        <pc:sldMkLst>
          <pc:docMk/>
          <pc:sldMk cId="0" sldId="265"/>
        </pc:sldMkLst>
        <pc:spChg chg="mod">
          <ac:chgData name="Caroline CARON 861" userId="S::caroline.caron@caf86.caf.fr::53a10402-cd41-4d0c-a3f2-bbfec78e76f1" providerId="AD" clId="Web-{00000000-0000-0000-0000-000000000000}" dt="2026-08-31T13:26:38.070" v="265" actId="1076"/>
          <ac:spMkLst>
            <pc:docMk/>
            <pc:sldMk cId="0" sldId="265"/>
            <ac:spMk id="626" creationId="{00000000-0000-0000-0000-000000000000}"/>
          </ac:spMkLst>
        </pc:spChg>
      </pc:sldChg>
      <pc:sldChg chg="addSp delSp modSp">
        <pc:chgData name="Caroline CARON 861" userId="S::caroline.caron@caf86.caf.fr::53a10402-cd41-4d0c-a3f2-bbfec78e76f1" providerId="AD" clId="Web-{00000000-0000-0000-0000-000000000000}" dt="2026-08-31T13:38:17.458" v="317" actId="1076"/>
        <pc:sldMkLst>
          <pc:docMk/>
          <pc:sldMk cId="0" sldId="266"/>
        </pc:sldMkLst>
        <pc:spChg chg="mod">
          <ac:chgData name="Caroline CARON 861" userId="S::caroline.caron@caf86.caf.fr::53a10402-cd41-4d0c-a3f2-bbfec78e76f1" providerId="AD" clId="Web-{00000000-0000-0000-0000-000000000000}" dt="2026-08-31T13:38:17.458" v="317" actId="1076"/>
          <ac:spMkLst>
            <pc:docMk/>
            <pc:sldMk cId="0" sldId="266"/>
            <ac:spMk id="627" creationId="{00000000-0000-0000-0000-000000000000}"/>
          </ac:spMkLst>
        </pc:spChg>
        <pc:spChg chg="mod">
          <ac:chgData name="Caroline CARON 861" userId="S::caroline.caron@caf86.caf.fr::53a10402-cd41-4d0c-a3f2-bbfec78e76f1" providerId="AD" clId="Web-{00000000-0000-0000-0000-000000000000}" dt="2026-08-31T13:37:35.691" v="315" actId="1076"/>
          <ac:spMkLst>
            <pc:docMk/>
            <pc:sldMk cId="0" sldId="266"/>
            <ac:spMk id="628" creationId="{00000000-0000-0000-0000-000000000000}"/>
          </ac:spMkLst>
        </pc:spChg>
        <pc:picChg chg="add mod">
          <ac:chgData name="Caroline CARON 861" userId="S::caroline.caron@caf86.caf.fr::53a10402-cd41-4d0c-a3f2-bbfec78e76f1" providerId="AD" clId="Web-{00000000-0000-0000-0000-000000000000}" dt="2026-08-31T13:37:30.457" v="314" actId="1076"/>
          <ac:picMkLst>
            <pc:docMk/>
            <pc:sldMk cId="0" sldId="266"/>
            <ac:picMk id="2" creationId="{8AD5FD8C-938D-1764-FFDB-C13DE8D2F574}"/>
          </ac:picMkLst>
        </pc:picChg>
      </pc:sldChg>
      <pc:sldChg chg="addSp modSp add replId">
        <pc:chgData name="Caroline CARON 861" userId="S::caroline.caron@caf86.caf.fr::53a10402-cd41-4d0c-a3f2-bbfec78e76f1" providerId="AD" clId="Web-{00000000-0000-0000-0000-000000000000}" dt="2026-08-31T14:27:29.753" v="822" actId="1076"/>
        <pc:sldMkLst>
          <pc:docMk/>
          <pc:sldMk cId="3882046467" sldId="328"/>
        </pc:sldMkLst>
        <pc:spChg chg="add mod">
          <ac:chgData name="Caroline CARON 861" userId="S::caroline.caron@caf86.caf.fr::53a10402-cd41-4d0c-a3f2-bbfec78e76f1" providerId="AD" clId="Web-{00000000-0000-0000-0000-000000000000}" dt="2026-08-31T14:27:29.753" v="822" actId="1076"/>
          <ac:spMkLst>
            <pc:docMk/>
            <pc:sldMk cId="3882046467" sldId="328"/>
            <ac:spMk id="3" creationId="{54B0E684-EA81-9723-7BAF-23324B60D67A}"/>
          </ac:spMkLst>
        </pc:spChg>
        <pc:spChg chg="mod">
          <ac:chgData name="Caroline CARON 861" userId="S::caroline.caron@caf86.caf.fr::53a10402-cd41-4d0c-a3f2-bbfec78e76f1" providerId="AD" clId="Web-{00000000-0000-0000-0000-000000000000}" dt="2026-08-31T13:26:06.882" v="255" actId="1076"/>
          <ac:spMkLst>
            <pc:docMk/>
            <pc:sldMk cId="3882046467" sldId="328"/>
            <ac:spMk id="622" creationId="{E80D7908-F554-3791-BED4-9B0D4C6C06C6}"/>
          </ac:spMkLst>
        </pc:spChg>
        <pc:picChg chg="add mod">
          <ac:chgData name="Caroline CARON 861" userId="S::caroline.caron@caf86.caf.fr::53a10402-cd41-4d0c-a3f2-bbfec78e76f1" providerId="AD" clId="Web-{00000000-0000-0000-0000-000000000000}" dt="2026-08-31T14:27:27.097" v="821" actId="1076"/>
          <ac:picMkLst>
            <pc:docMk/>
            <pc:sldMk cId="3882046467" sldId="328"/>
            <ac:picMk id="4" creationId="{AFC119D6-6A4C-AF13-9283-70B0252C6A90}"/>
          </ac:picMkLst>
        </pc:picChg>
      </pc:sldChg>
      <pc:sldChg chg="addSp delSp modSp add replId">
        <pc:chgData name="Caroline CARON 861" userId="S::caroline.caron@caf86.caf.fr::53a10402-cd41-4d0c-a3f2-bbfec78e76f1" providerId="AD" clId="Web-{00000000-0000-0000-0000-000000000000}" dt="2026-08-31T14:23:26.835" v="639" actId="20577"/>
        <pc:sldMkLst>
          <pc:docMk/>
          <pc:sldMk cId="3667335750" sldId="329"/>
        </pc:sldMkLst>
        <pc:spChg chg="add del mod">
          <ac:chgData name="Caroline CARON 861" userId="S::caroline.caron@caf86.caf.fr::53a10402-cd41-4d0c-a3f2-bbfec78e76f1" providerId="AD" clId="Web-{00000000-0000-0000-0000-000000000000}" dt="2026-08-31T14:23:26.835" v="639" actId="20577"/>
          <ac:spMkLst>
            <pc:docMk/>
            <pc:sldMk cId="3667335750" sldId="329"/>
            <ac:spMk id="2" creationId="{F60751D7-FE40-A6B0-004E-5A6AE8757CD9}"/>
          </ac:spMkLst>
        </pc:spChg>
        <pc:spChg chg="mod">
          <ac:chgData name="Caroline CARON 861" userId="S::caroline.caron@caf86.caf.fr::53a10402-cd41-4d0c-a3f2-bbfec78e76f1" providerId="AD" clId="Web-{00000000-0000-0000-0000-000000000000}" dt="2026-08-31T13:26:22.445" v="261" actId="1076"/>
          <ac:spMkLst>
            <pc:docMk/>
            <pc:sldMk cId="3667335750" sldId="329"/>
            <ac:spMk id="622" creationId="{8CD9D257-0140-E3BD-16E2-9DE92404FC86}"/>
          </ac:spMkLst>
        </pc:spChg>
      </pc:sldChg>
      <pc:sldChg chg="addSp modSp add replId">
        <pc:chgData name="Caroline CARON 861" userId="S::caroline.caron@caf86.caf.fr::53a10402-cd41-4d0c-a3f2-bbfec78e76f1" providerId="AD" clId="Web-{00000000-0000-0000-0000-000000000000}" dt="2026-08-31T13:53:45.305" v="454" actId="20577"/>
        <pc:sldMkLst>
          <pc:docMk/>
          <pc:sldMk cId="3410323742" sldId="330"/>
        </pc:sldMkLst>
        <pc:spChg chg="add mod">
          <ac:chgData name="Caroline CARON 861" userId="S::caroline.caron@caf86.caf.fr::53a10402-cd41-4d0c-a3f2-bbfec78e76f1" providerId="AD" clId="Web-{00000000-0000-0000-0000-000000000000}" dt="2026-08-31T13:53:45.305" v="454" actId="20577"/>
          <ac:spMkLst>
            <pc:docMk/>
            <pc:sldMk cId="3410323742" sldId="330"/>
            <ac:spMk id="2" creationId="{0A599E2D-2AE8-3A92-270D-D23215914386}"/>
          </ac:spMkLst>
        </pc:spChg>
        <pc:spChg chg="mod">
          <ac:chgData name="Caroline CARON 861" userId="S::caroline.caron@caf86.caf.fr::53a10402-cd41-4d0c-a3f2-bbfec78e76f1" providerId="AD" clId="Web-{00000000-0000-0000-0000-000000000000}" dt="2026-08-31T13:26:33.148" v="264" actId="1076"/>
          <ac:spMkLst>
            <pc:docMk/>
            <pc:sldMk cId="3410323742" sldId="330"/>
            <ac:spMk id="622" creationId="{437AEB40-131E-2152-9157-BBE2F0C20D87}"/>
          </ac:spMkLst>
        </pc:spChg>
      </pc:sldChg>
      <pc:sldChg chg="addSp modSp add replId">
        <pc:chgData name="Caroline CARON 861" userId="S::caroline.caron@caf86.caf.fr::53a10402-cd41-4d0c-a3f2-bbfec78e76f1" providerId="AD" clId="Web-{00000000-0000-0000-0000-000000000000}" dt="2026-08-31T13:38:26.740" v="321" actId="1076"/>
        <pc:sldMkLst>
          <pc:docMk/>
          <pc:sldMk cId="1174329350" sldId="331"/>
        </pc:sldMkLst>
        <pc:spChg chg="mod">
          <ac:chgData name="Caroline CARON 861" userId="S::caroline.caron@caf86.caf.fr::53a10402-cd41-4d0c-a3f2-bbfec78e76f1" providerId="AD" clId="Web-{00000000-0000-0000-0000-000000000000}" dt="2026-08-31T13:36:16.814" v="311" actId="20577"/>
          <ac:spMkLst>
            <pc:docMk/>
            <pc:sldMk cId="1174329350" sldId="331"/>
            <ac:spMk id="627" creationId="{5B9F0B17-43F0-FDE6-88E2-24845B3D65F2}"/>
          </ac:spMkLst>
        </pc:spChg>
        <pc:picChg chg="add mod">
          <ac:chgData name="Caroline CARON 861" userId="S::caroline.caron@caf86.caf.fr::53a10402-cd41-4d0c-a3f2-bbfec78e76f1" providerId="AD" clId="Web-{00000000-0000-0000-0000-000000000000}" dt="2026-08-31T13:38:26.740" v="321" actId="1076"/>
          <ac:picMkLst>
            <pc:docMk/>
            <pc:sldMk cId="1174329350" sldId="331"/>
            <ac:picMk id="2" creationId="{F5324104-34B9-156D-2030-0B94FCDD9855}"/>
          </ac:picMkLst>
        </pc:picChg>
      </pc:sldChg>
      <pc:sldChg chg="addSp delSp modSp add replId">
        <pc:chgData name="Caroline CARON 861" userId="S::caroline.caron@caf86.caf.fr::53a10402-cd41-4d0c-a3f2-bbfec78e76f1" providerId="AD" clId="Web-{00000000-0000-0000-0000-000000000000}" dt="2026-08-31T13:46:13.986" v="366" actId="1076"/>
        <pc:sldMkLst>
          <pc:docMk/>
          <pc:sldMk cId="2836838365" sldId="332"/>
        </pc:sldMkLst>
        <pc:picChg chg="add mod">
          <ac:chgData name="Caroline CARON 861" userId="S::caroline.caron@caf86.caf.fr::53a10402-cd41-4d0c-a3f2-bbfec78e76f1" providerId="AD" clId="Web-{00000000-0000-0000-0000-000000000000}" dt="2026-08-31T13:46:13.986" v="366" actId="1076"/>
          <ac:picMkLst>
            <pc:docMk/>
            <pc:sldMk cId="2836838365" sldId="332"/>
            <ac:picMk id="3" creationId="{B22B3B4B-9B43-BAEF-82B9-D50B064B9007}"/>
          </ac:picMkLst>
        </pc:picChg>
      </pc:sldChg>
      <pc:sldChg chg="addSp delSp modSp add replId">
        <pc:chgData name="Caroline CARON 861" userId="S::caroline.caron@caf86.caf.fr::53a10402-cd41-4d0c-a3f2-bbfec78e76f1" providerId="AD" clId="Web-{00000000-0000-0000-0000-000000000000}" dt="2026-08-31T13:46:56.096" v="369"/>
        <pc:sldMkLst>
          <pc:docMk/>
          <pc:sldMk cId="844306884" sldId="333"/>
        </pc:sldMkLst>
        <pc:picChg chg="add mod">
          <ac:chgData name="Caroline CARON 861" userId="S::caroline.caron@caf86.caf.fr::53a10402-cd41-4d0c-a3f2-bbfec78e76f1" providerId="AD" clId="Web-{00000000-0000-0000-0000-000000000000}" dt="2026-08-31T13:46:56.096" v="369"/>
          <ac:picMkLst>
            <pc:docMk/>
            <pc:sldMk cId="844306884" sldId="333"/>
            <ac:picMk id="2" creationId="{A03F9D48-8288-73AE-D184-E9508922F942}"/>
          </ac:picMkLst>
        </pc:picChg>
      </pc:sldChg>
      <pc:sldChg chg="addSp delSp modSp add replId">
        <pc:chgData name="Caroline CARON 861" userId="S::caroline.caron@caf86.caf.fr::53a10402-cd41-4d0c-a3f2-bbfec78e76f1" providerId="AD" clId="Web-{00000000-0000-0000-0000-000000000000}" dt="2026-08-31T13:47:34.144" v="374" actId="1076"/>
        <pc:sldMkLst>
          <pc:docMk/>
          <pc:sldMk cId="1886030702" sldId="334"/>
        </pc:sldMkLst>
        <pc:picChg chg="add mod">
          <ac:chgData name="Caroline CARON 861" userId="S::caroline.caron@caf86.caf.fr::53a10402-cd41-4d0c-a3f2-bbfec78e76f1" providerId="AD" clId="Web-{00000000-0000-0000-0000-000000000000}" dt="2026-08-31T13:47:34.144" v="374" actId="1076"/>
          <ac:picMkLst>
            <pc:docMk/>
            <pc:sldMk cId="1886030702" sldId="334"/>
            <ac:picMk id="3" creationId="{92EE957A-EB9C-11C1-C5D1-1C91852BD1BF}"/>
          </ac:picMkLst>
        </pc:picChg>
      </pc:sldChg>
      <pc:sldChg chg="addSp delSp modSp add replId">
        <pc:chgData name="Caroline CARON 861" userId="S::caroline.caron@caf86.caf.fr::53a10402-cd41-4d0c-a3f2-bbfec78e76f1" providerId="AD" clId="Web-{00000000-0000-0000-0000-000000000000}" dt="2026-08-31T13:50:22.030" v="404" actId="1076"/>
        <pc:sldMkLst>
          <pc:docMk/>
          <pc:sldMk cId="2956521830" sldId="335"/>
        </pc:sldMkLst>
        <pc:picChg chg="add mod">
          <ac:chgData name="Caroline CARON 861" userId="S::caroline.caron@caf86.caf.fr::53a10402-cd41-4d0c-a3f2-bbfec78e76f1" providerId="AD" clId="Web-{00000000-0000-0000-0000-000000000000}" dt="2026-08-31T13:50:22.030" v="404" actId="1076"/>
          <ac:picMkLst>
            <pc:docMk/>
            <pc:sldMk cId="2956521830" sldId="335"/>
            <ac:picMk id="3" creationId="{6290BC0E-B55D-1B3E-12F0-59C93F563159}"/>
          </ac:picMkLst>
        </pc:picChg>
      </pc:sldChg>
      <pc:sldChg chg="addSp delSp modSp add replId">
        <pc:chgData name="Caroline CARON 861" userId="S::caroline.caron@caf86.caf.fr::53a10402-cd41-4d0c-a3f2-bbfec78e76f1" providerId="AD" clId="Web-{00000000-0000-0000-0000-000000000000}" dt="2026-08-31T13:50:53.001" v="409" actId="1076"/>
        <pc:sldMkLst>
          <pc:docMk/>
          <pc:sldMk cId="10132263" sldId="336"/>
        </pc:sldMkLst>
        <pc:picChg chg="add mod">
          <ac:chgData name="Caroline CARON 861" userId="S::caroline.caron@caf86.caf.fr::53a10402-cd41-4d0c-a3f2-bbfec78e76f1" providerId="AD" clId="Web-{00000000-0000-0000-0000-000000000000}" dt="2026-08-31T13:50:53.001" v="409" actId="1076"/>
          <ac:picMkLst>
            <pc:docMk/>
            <pc:sldMk cId="10132263" sldId="336"/>
            <ac:picMk id="2" creationId="{38B24B42-16B1-DFC4-C6CC-4D24A7373E52}"/>
          </ac:picMkLst>
        </pc:picChg>
      </pc:sldChg>
      <pc:sldChg chg="addSp delSp modSp add replId">
        <pc:chgData name="Caroline CARON 861" userId="S::caroline.caron@caf86.caf.fr::53a10402-cd41-4d0c-a3f2-bbfec78e76f1" providerId="AD" clId="Web-{00000000-0000-0000-0000-000000000000}" dt="2026-08-31T13:51:33.409" v="414" actId="1076"/>
        <pc:sldMkLst>
          <pc:docMk/>
          <pc:sldMk cId="1522001511" sldId="337"/>
        </pc:sldMkLst>
      </pc:sldChg>
      <pc:sldChg chg="addSp delSp modSp add replId">
        <pc:chgData name="Caroline CARON 861" userId="S::caroline.caron@caf86.caf.fr::53a10402-cd41-4d0c-a3f2-bbfec78e76f1" providerId="AD" clId="Web-{00000000-0000-0000-0000-000000000000}" dt="2026-08-31T13:52:02.098" v="419" actId="1076"/>
        <pc:sldMkLst>
          <pc:docMk/>
          <pc:sldMk cId="634776538" sldId="338"/>
        </pc:sldMkLst>
        <pc:picChg chg="add mod">
          <ac:chgData name="Caroline CARON 861" userId="S::caroline.caron@caf86.caf.fr::53a10402-cd41-4d0c-a3f2-bbfec78e76f1" providerId="AD" clId="Web-{00000000-0000-0000-0000-000000000000}" dt="2026-08-31T13:52:02.098" v="419" actId="1076"/>
          <ac:picMkLst>
            <pc:docMk/>
            <pc:sldMk cId="634776538" sldId="338"/>
            <ac:picMk id="2" creationId="{51C64466-50EB-94B7-A18A-67811E65CE1C}"/>
          </ac:picMkLst>
        </pc:picChg>
      </pc:sldChg>
      <pc:sldChg chg="addSp delSp modSp add replId">
        <pc:chgData name="Caroline CARON 861" userId="S::caroline.caron@caf86.caf.fr::53a10402-cd41-4d0c-a3f2-bbfec78e76f1" providerId="AD" clId="Web-{00000000-0000-0000-0000-000000000000}" dt="2026-08-31T13:54:11.649" v="461" actId="1076"/>
        <pc:sldMkLst>
          <pc:docMk/>
          <pc:sldMk cId="3109671271" sldId="339"/>
        </pc:sldMkLst>
        <pc:picChg chg="add mod">
          <ac:chgData name="Caroline CARON 861" userId="S::caroline.caron@caf86.caf.fr::53a10402-cd41-4d0c-a3f2-bbfec78e76f1" providerId="AD" clId="Web-{00000000-0000-0000-0000-000000000000}" dt="2026-08-31T13:54:11.649" v="461" actId="1076"/>
          <ac:picMkLst>
            <pc:docMk/>
            <pc:sldMk cId="3109671271" sldId="339"/>
            <ac:picMk id="3" creationId="{CAE9D872-88A8-ED2E-624C-D8C55D1C6E0C}"/>
          </ac:picMkLst>
        </pc:picChg>
      </pc:sldChg>
      <pc:sldChg chg="addSp modSp add ord replId">
        <pc:chgData name="Caroline CARON 861" userId="S::caroline.caron@caf86.caf.fr::53a10402-cd41-4d0c-a3f2-bbfec78e76f1" providerId="AD" clId="Web-{00000000-0000-0000-0000-000000000000}" dt="2026-08-31T14:21:35.374" v="631"/>
        <pc:sldMkLst>
          <pc:docMk/>
          <pc:sldMk cId="3639929482" sldId="340"/>
        </pc:sldMkLst>
        <pc:spChg chg="mod">
          <ac:chgData name="Caroline CARON 861" userId="S::caroline.caron@caf86.caf.fr::53a10402-cd41-4d0c-a3f2-bbfec78e76f1" providerId="AD" clId="Web-{00000000-0000-0000-0000-000000000000}" dt="2026-08-31T14:20:11.638" v="615" actId="1076"/>
          <ac:spMkLst>
            <pc:docMk/>
            <pc:sldMk cId="3639929482" sldId="340"/>
            <ac:spMk id="3" creationId="{874C4AC2-476F-949E-047C-E724CEA04FCD}"/>
          </ac:spMkLst>
        </pc:spChg>
        <pc:spChg chg="add mod">
          <ac:chgData name="Caroline CARON 861" userId="S::caroline.caron@caf86.caf.fr::53a10402-cd41-4d0c-a3f2-bbfec78e76f1" providerId="AD" clId="Web-{00000000-0000-0000-0000-000000000000}" dt="2026-08-31T14:21:01.514" v="627" actId="20577"/>
          <ac:spMkLst>
            <pc:docMk/>
            <pc:sldMk cId="3639929482" sldId="340"/>
            <ac:spMk id="4" creationId="{F7E8C366-B1CA-45CC-DC18-B8A98F85A488}"/>
          </ac:spMkLst>
        </pc:spChg>
        <pc:picChg chg="add mod">
          <ac:chgData name="Caroline CARON 861" userId="S::caroline.caron@caf86.caf.fr::53a10402-cd41-4d0c-a3f2-bbfec78e76f1" providerId="AD" clId="Web-{00000000-0000-0000-0000-000000000000}" dt="2026-08-31T14:15:41.647" v="557" actId="1076"/>
          <ac:picMkLst>
            <pc:docMk/>
            <pc:sldMk cId="3639929482" sldId="340"/>
            <ac:picMk id="2" creationId="{414020F9-1428-802F-705E-08AC0E65410A}"/>
          </ac:picMkLst>
        </pc:picChg>
      </pc:sldChg>
      <pc:sldChg chg="modSp add ord replId">
        <pc:chgData name="Caroline CARON 861" userId="S::caroline.caron@caf86.caf.fr::53a10402-cd41-4d0c-a3f2-bbfec78e76f1" providerId="AD" clId="Web-{00000000-0000-0000-0000-000000000000}" dt="2026-08-31T14:21:18.405" v="629"/>
        <pc:sldMkLst>
          <pc:docMk/>
          <pc:sldMk cId="2150857952" sldId="341"/>
        </pc:sldMkLst>
        <pc:spChg chg="mod">
          <ac:chgData name="Caroline CARON 861" userId="S::caroline.caron@caf86.caf.fr::53a10402-cd41-4d0c-a3f2-bbfec78e76f1" providerId="AD" clId="Web-{00000000-0000-0000-0000-000000000000}" dt="2026-08-31T14:15:54.773" v="561" actId="20577"/>
          <ac:spMkLst>
            <pc:docMk/>
            <pc:sldMk cId="2150857952" sldId="341"/>
            <ac:spMk id="3" creationId="{1B26BA45-0692-8858-AD68-C059298BF966}"/>
          </ac:spMkLst>
        </pc:spChg>
      </pc:sldChg>
      <pc:sldChg chg="delSp modSp add replId">
        <pc:chgData name="Caroline CARON 861" userId="S::caroline.caron@caf86.caf.fr::53a10402-cd41-4d0c-a3f2-bbfec78e76f1" providerId="AD" clId="Web-{00000000-0000-0000-0000-000000000000}" dt="2026-08-31T14:19:07.762" v="581" actId="1076"/>
        <pc:sldMkLst>
          <pc:docMk/>
          <pc:sldMk cId="214116279" sldId="342"/>
        </pc:sldMkLst>
        <pc:picChg chg="mod">
          <ac:chgData name="Caroline CARON 861" userId="S::caroline.caron@caf86.caf.fr::53a10402-cd41-4d0c-a3f2-bbfec78e76f1" providerId="AD" clId="Web-{00000000-0000-0000-0000-000000000000}" dt="2026-08-31T14:19:07.762" v="581" actId="1076"/>
          <ac:picMkLst>
            <pc:docMk/>
            <pc:sldMk cId="214116279" sldId="342"/>
            <ac:picMk id="2" creationId="{7DCABAFF-C2D3-76ED-816E-46E759059B6F}"/>
          </ac:picMkLst>
        </pc:picChg>
      </pc:sldChg>
    </pc:docChg>
  </pc:docChgLst>
  <pc:docChgLst>
    <pc:chgData name="Karine MOYA 861" userId="S::karine.moya@caf86.caf.fr::8c185ee8-97e0-431e-a144-d892d33f1868" providerId="AD" clId="Web-{2471295C-35E4-A972-E27A-375A4D4FD4EC}"/>
    <pc:docChg chg="modSld">
      <pc:chgData name="Karine MOYA 861" userId="S::karine.moya@caf86.caf.fr::8c185ee8-97e0-431e-a144-d892d33f1868" providerId="AD" clId="Web-{2471295C-35E4-A972-E27A-375A4D4FD4EC}" dt="2026-09-02T13:51:33.112" v="44"/>
      <pc:docMkLst>
        <pc:docMk/>
      </pc:docMkLst>
      <pc:sldChg chg="modSp">
        <pc:chgData name="Karine MOYA 861" userId="S::karine.moya@caf86.caf.fr::8c185ee8-97e0-431e-a144-d892d33f1868" providerId="AD" clId="Web-{2471295C-35E4-A972-E27A-375A4D4FD4EC}" dt="2026-09-02T13:47:48.010" v="7" actId="14100"/>
        <pc:sldMkLst>
          <pc:docMk/>
          <pc:sldMk cId="0" sldId="257"/>
        </pc:sldMkLst>
        <pc:spChg chg="mod">
          <ac:chgData name="Karine MOYA 861" userId="S::karine.moya@caf86.caf.fr::8c185ee8-97e0-431e-a144-d892d33f1868" providerId="AD" clId="Web-{2471295C-35E4-A972-E27A-375A4D4FD4EC}" dt="2026-09-02T13:47:41.995" v="6" actId="20577"/>
          <ac:spMkLst>
            <pc:docMk/>
            <pc:sldMk cId="0" sldId="257"/>
            <ac:spMk id="596" creationId="{00000000-0000-0000-0000-000000000000}"/>
          </ac:spMkLst>
        </pc:spChg>
      </pc:sldChg>
      <pc:sldChg chg="addSp delSp modSp">
        <pc:chgData name="Karine MOYA 861" userId="S::karine.moya@caf86.caf.fr::8c185ee8-97e0-431e-a144-d892d33f1868" providerId="AD" clId="Web-{2471295C-35E4-A972-E27A-375A4D4FD4EC}" dt="2026-09-02T13:51:33.112" v="44"/>
        <pc:sldMkLst>
          <pc:docMk/>
          <pc:sldMk cId="10132263" sldId="336"/>
        </pc:sldMkLst>
        <pc:spChg chg="add mod">
          <ac:chgData name="Karine MOYA 861" userId="S::karine.moya@caf86.caf.fr::8c185ee8-97e0-431e-a144-d892d33f1868" providerId="AD" clId="Web-{2471295C-35E4-A972-E27A-375A4D4FD4EC}" dt="2026-09-02T13:51:33.112" v="44"/>
          <ac:spMkLst>
            <pc:docMk/>
            <pc:sldMk cId="10132263" sldId="336"/>
            <ac:spMk id="4" creationId="{7E93F5FA-380F-784C-42F5-D5CFA01C971C}"/>
          </ac:spMkLst>
        </pc:spChg>
      </pc:sldChg>
      <pc:sldChg chg="addSp modSp">
        <pc:chgData name="Karine MOYA 861" userId="S::karine.moya@caf86.caf.fr::8c185ee8-97e0-431e-a144-d892d33f1868" providerId="AD" clId="Web-{2471295C-35E4-A972-E27A-375A4D4FD4EC}" dt="2026-09-02T13:49:37.171" v="31" actId="14100"/>
        <pc:sldMkLst>
          <pc:docMk/>
          <pc:sldMk cId="3639929482" sldId="340"/>
        </pc:sldMkLst>
        <pc:spChg chg="add mod">
          <ac:chgData name="Karine MOYA 861" userId="S::karine.moya@caf86.caf.fr::8c185ee8-97e0-431e-a144-d892d33f1868" providerId="AD" clId="Web-{2471295C-35E4-A972-E27A-375A4D4FD4EC}" dt="2026-09-02T13:49:37.171" v="31" actId="14100"/>
          <ac:spMkLst>
            <pc:docMk/>
            <pc:sldMk cId="3639929482" sldId="340"/>
            <ac:spMk id="5" creationId="{78BB46CE-DCFA-D107-41C0-72B4CF6A1BFA}"/>
          </ac:spMkLst>
        </pc:spChg>
        <pc:picChg chg="mod">
          <ac:chgData name="Karine MOYA 861" userId="S::karine.moya@caf86.caf.fr::8c185ee8-97e0-431e-a144-d892d33f1868" providerId="AD" clId="Web-{2471295C-35E4-A972-E27A-375A4D4FD4EC}" dt="2026-09-02T13:48:19.121" v="8" actId="14100"/>
          <ac:picMkLst>
            <pc:docMk/>
            <pc:sldMk cId="3639929482" sldId="340"/>
            <ac:picMk id="2" creationId="{414020F9-1428-802F-705E-08AC0E65410A}"/>
          </ac:picMkLst>
        </pc:picChg>
      </pc:sldChg>
    </pc:docChg>
  </pc:docChgLst>
  <pc:docChgLst>
    <pc:chgData name="Caroline CARON 861" userId="53a10402-cd41-4d0c-a3f2-bbfec78e76f1" providerId="ADAL" clId="{9A5699A5-C052-4515-97FE-D5A73723C863}"/>
    <pc:docChg chg="custSel delSld modSld">
      <pc:chgData name="Caroline CARON 861" userId="53a10402-cd41-4d0c-a3f2-bbfec78e76f1" providerId="ADAL" clId="{9A5699A5-C052-4515-97FE-D5A73723C863}" dt="2026-09-14T12:04:21.913" v="12" actId="478"/>
      <pc:docMkLst>
        <pc:docMk/>
      </pc:docMkLst>
      <pc:sldChg chg="modSp mod">
        <pc:chgData name="Caroline CARON 861" userId="53a10402-cd41-4d0c-a3f2-bbfec78e76f1" providerId="ADAL" clId="{9A5699A5-C052-4515-97FE-D5A73723C863}" dt="2026-09-02T14:22:53.132" v="1" actId="1076"/>
        <pc:sldMkLst>
          <pc:docMk/>
          <pc:sldMk cId="0" sldId="261"/>
        </pc:sldMkLst>
        <pc:spChg chg="mod">
          <ac:chgData name="Caroline CARON 861" userId="53a10402-cd41-4d0c-a3f2-bbfec78e76f1" providerId="ADAL" clId="{9A5699A5-C052-4515-97FE-D5A73723C863}" dt="2026-09-02T14:22:53.132" v="1" actId="1076"/>
          <ac:spMkLst>
            <pc:docMk/>
            <pc:sldMk cId="0" sldId="261"/>
            <ac:spMk id="4" creationId="{FAB22184-8324-5EC7-49E7-5AB5D62E839C}"/>
          </ac:spMkLst>
        </pc:spChg>
      </pc:sldChg>
      <pc:sldChg chg="modSp mod">
        <pc:chgData name="Caroline CARON 861" userId="53a10402-cd41-4d0c-a3f2-bbfec78e76f1" providerId="ADAL" clId="{9A5699A5-C052-4515-97FE-D5A73723C863}" dt="2026-09-02T14:23:13.544" v="6" actId="20577"/>
        <pc:sldMkLst>
          <pc:docMk/>
          <pc:sldMk cId="0" sldId="264"/>
        </pc:sldMkLst>
        <pc:spChg chg="mod">
          <ac:chgData name="Caroline CARON 861" userId="53a10402-cd41-4d0c-a3f2-bbfec78e76f1" providerId="ADAL" clId="{9A5699A5-C052-4515-97FE-D5A73723C863}" dt="2026-09-02T14:23:13.544" v="6" actId="20577"/>
          <ac:spMkLst>
            <pc:docMk/>
            <pc:sldMk cId="0" sldId="264"/>
            <ac:spMk id="2" creationId="{98952858-3B3F-4861-0575-22BF29F00BC5}"/>
          </ac:spMkLst>
        </pc:spChg>
      </pc:sldChg>
      <pc:sldChg chg="delSp mod">
        <pc:chgData name="Caroline CARON 861" userId="53a10402-cd41-4d0c-a3f2-bbfec78e76f1" providerId="ADAL" clId="{9A5699A5-C052-4515-97FE-D5A73723C863}" dt="2026-09-14T12:04:21.913" v="12" actId="478"/>
        <pc:sldMkLst>
          <pc:docMk/>
          <pc:sldMk cId="3882046467" sldId="328"/>
        </pc:sldMkLst>
        <pc:picChg chg="del">
          <ac:chgData name="Caroline CARON 861" userId="53a10402-cd41-4d0c-a3f2-bbfec78e76f1" providerId="ADAL" clId="{9A5699A5-C052-4515-97FE-D5A73723C863}" dt="2026-09-14T12:04:21.913" v="12" actId="478"/>
          <ac:picMkLst>
            <pc:docMk/>
            <pc:sldMk cId="3882046467" sldId="328"/>
            <ac:picMk id="4" creationId="{AFC119D6-6A4C-AF13-9283-70B0252C6A90}"/>
          </ac:picMkLst>
        </pc:picChg>
      </pc:sldChg>
      <pc:sldChg chg="modSp mod">
        <pc:chgData name="Caroline CARON 861" userId="53a10402-cd41-4d0c-a3f2-bbfec78e76f1" providerId="ADAL" clId="{9A5699A5-C052-4515-97FE-D5A73723C863}" dt="2026-09-14T12:03:08.011" v="10" actId="1076"/>
        <pc:sldMkLst>
          <pc:docMk/>
          <pc:sldMk cId="2956521830" sldId="335"/>
        </pc:sldMkLst>
        <pc:picChg chg="mod">
          <ac:chgData name="Caroline CARON 861" userId="53a10402-cd41-4d0c-a3f2-bbfec78e76f1" providerId="ADAL" clId="{9A5699A5-C052-4515-97FE-D5A73723C863}" dt="2026-09-14T12:03:08.011" v="10" actId="1076"/>
          <ac:picMkLst>
            <pc:docMk/>
            <pc:sldMk cId="2956521830" sldId="335"/>
            <ac:picMk id="3" creationId="{6290BC0E-B55D-1B3E-12F0-59C93F563159}"/>
          </ac:picMkLst>
        </pc:picChg>
      </pc:sldChg>
      <pc:sldChg chg="del">
        <pc:chgData name="Caroline CARON 861" userId="53a10402-cd41-4d0c-a3f2-bbfec78e76f1" providerId="ADAL" clId="{9A5699A5-C052-4515-97FE-D5A73723C863}" dt="2026-09-14T12:04:00.628" v="11" actId="47"/>
        <pc:sldMkLst>
          <pc:docMk/>
          <pc:sldMk cId="634776538" sldId="338"/>
        </pc:sldMkLst>
      </pc:sldChg>
      <pc:sldChg chg="modSp mod">
        <pc:chgData name="Caroline CARON 861" userId="53a10402-cd41-4d0c-a3f2-bbfec78e76f1" providerId="ADAL" clId="{9A5699A5-C052-4515-97FE-D5A73723C863}" dt="2026-09-02T14:22:56.906" v="2" actId="1076"/>
        <pc:sldMkLst>
          <pc:docMk/>
          <pc:sldMk cId="3639929482" sldId="340"/>
        </pc:sldMkLst>
        <pc:spChg chg="mod">
          <ac:chgData name="Caroline CARON 861" userId="53a10402-cd41-4d0c-a3f2-bbfec78e76f1" providerId="ADAL" clId="{9A5699A5-C052-4515-97FE-D5A73723C863}" dt="2026-09-02T14:22:56.906" v="2" actId="1076"/>
          <ac:spMkLst>
            <pc:docMk/>
            <pc:sldMk cId="3639929482" sldId="340"/>
            <ac:spMk id="4" creationId="{F7E8C366-B1CA-45CC-DC18-B8A98F85A488}"/>
          </ac:spMkLst>
        </pc:spChg>
      </pc:sldChg>
      <pc:sldChg chg="modSp mod">
        <pc:chgData name="Caroline CARON 861" userId="53a10402-cd41-4d0c-a3f2-bbfec78e76f1" providerId="ADAL" clId="{9A5699A5-C052-4515-97FE-D5A73723C863}" dt="2026-09-14T11:58:04.558" v="8" actId="20577"/>
        <pc:sldMkLst>
          <pc:docMk/>
          <pc:sldMk cId="2150857952" sldId="341"/>
        </pc:sldMkLst>
        <pc:spChg chg="mod">
          <ac:chgData name="Caroline CARON 861" userId="53a10402-cd41-4d0c-a3f2-bbfec78e76f1" providerId="ADAL" clId="{9A5699A5-C052-4515-97FE-D5A73723C863}" dt="2026-09-14T11:58:04.558" v="8" actId="20577"/>
          <ac:spMkLst>
            <pc:docMk/>
            <pc:sldMk cId="2150857952" sldId="341"/>
            <ac:spMk id="3" creationId="{1B26BA45-0692-8858-AD68-C059298BF966}"/>
          </ac:spMkLst>
        </pc:spChg>
        <pc:spChg chg="mod">
          <ac:chgData name="Caroline CARON 861" userId="53a10402-cd41-4d0c-a3f2-bbfec78e76f1" providerId="ADAL" clId="{9A5699A5-C052-4515-97FE-D5A73723C863}" dt="2026-09-02T14:22:48.780" v="0" actId="1076"/>
          <ac:spMkLst>
            <pc:docMk/>
            <pc:sldMk cId="2150857952" sldId="341"/>
            <ac:spMk id="4" creationId="{A47FA5B8-CC22-1E02-B90F-6B18D943B5D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fr-FR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déplacer la diapo</a:t>
            </a:r>
          </a:p>
        </p:txBody>
      </p:sp>
      <p:sp>
        <p:nvSpPr>
          <p:cNvPr id="58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modifier le format des notes</a:t>
            </a:r>
          </a:p>
        </p:txBody>
      </p:sp>
      <p:sp>
        <p:nvSpPr>
          <p:cNvPr id="585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&lt;en-tête&gt;</a:t>
            </a:r>
          </a:p>
        </p:txBody>
      </p:sp>
      <p:sp>
        <p:nvSpPr>
          <p:cNvPr id="586" name="PlaceHolder 4"/>
          <p:cNvSpPr>
            <a:spLocks noGrp="1"/>
          </p:cNvSpPr>
          <p:nvPr>
            <p:ph type="dt" idx="96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&lt;date/heure&gt;</a:t>
            </a:r>
          </a:p>
        </p:txBody>
      </p:sp>
      <p:sp>
        <p:nvSpPr>
          <p:cNvPr id="587" name="PlaceHolder 5"/>
          <p:cNvSpPr>
            <a:spLocks noGrp="1"/>
          </p:cNvSpPr>
          <p:nvPr>
            <p:ph type="ftr" idx="97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</a:p>
        </p:txBody>
      </p:sp>
      <p:sp>
        <p:nvSpPr>
          <p:cNvPr id="588" name="PlaceHolder 6"/>
          <p:cNvSpPr>
            <a:spLocks noGrp="1"/>
          </p:cNvSpPr>
          <p:nvPr>
            <p:ph type="sldNum" idx="98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AA47BBF3-BC07-4F64-B355-6EE2B1F822C2}" type="slidenum"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‹N°›</a:t>
            </a:fld>
            <a:endParaRPr lang="fr-F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5680" cy="3085560"/>
          </a:xfrm>
          <a:prstGeom prst="rect">
            <a:avLst/>
          </a:prstGeom>
          <a:ln w="0">
            <a:noFill/>
          </a:ln>
        </p:spPr>
      </p:sp>
      <p:sp>
        <p:nvSpPr>
          <p:cNvPr id="65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2" name="PlaceHolder 3"/>
          <p:cNvSpPr>
            <a:spLocks noGrp="1"/>
          </p:cNvSpPr>
          <p:nvPr>
            <p:ph type="sldNum" idx="101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D46AA5B5-1779-48BE-8280-F5FE2F0E6B01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65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680" cy="35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>
              <a:buNone/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5" name="PlaceHolder 3"/>
          <p:cNvSpPr>
            <a:spLocks noGrp="1"/>
          </p:cNvSpPr>
          <p:nvPr>
            <p:ph type="sldNum" idx="102"/>
          </p:nvPr>
        </p:nvSpPr>
        <p:spPr>
          <a:xfrm>
            <a:off x="3884760" y="8685360"/>
            <a:ext cx="2971080" cy="45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24DE50C-DD16-4CE6-80EC-EE2A80FDA291}" type="slidenum">
              <a:rPr lang="fr-FR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2</a:t>
            </a:fld>
            <a:endParaRPr lang="fr-F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058207-43EC-487B-AC56-240343F82D32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9214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058207-43EC-487B-AC56-240343F82D32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43517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058207-43EC-487B-AC56-240343F82D32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7160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058207-43EC-487B-AC56-240343F82D32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5491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0.svg"/><Relationship Id="rId4" Type="http://schemas.openxmlformats.org/officeDocument/2006/relationships/image" Target="../media/image19.svg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3.jpeg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jpeg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2.png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.4_3 Contenu de page">
    <p:bg>
      <p:bgPr>
        <a:solidFill>
          <a:schemeClr val="l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2268000" y="241200"/>
            <a:ext cx="940752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2268000" y="1521720"/>
            <a:ext cx="44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7176240" y="1521720"/>
            <a:ext cx="449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2268000" y="1990800"/>
            <a:ext cx="449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7176240" y="1990800"/>
            <a:ext cx="449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" name="Image 2" descr="Une image contenant noir&#10;&#10;Description générée automatiquement"/>
          <p:cNvPicPr/>
          <p:nvPr/>
        </p:nvPicPr>
        <p:blipFill>
          <a:blip r:embed="rId2"/>
          <a:stretch/>
        </p:blipFill>
        <p:spPr>
          <a:xfrm>
            <a:off x="0" y="0"/>
            <a:ext cx="1942200" cy="1427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" name="PlaceHolder 6"/>
          <p:cNvSpPr>
            <a:spLocks noGrp="1"/>
          </p:cNvSpPr>
          <p:nvPr>
            <p:ph type="sldNum" idx="1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E50BF25B-24B5-42D2-864C-CAEB48F19F08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7"/>
          <p:cNvSpPr>
            <a:spLocks noGrp="1"/>
          </p:cNvSpPr>
          <p:nvPr>
            <p:ph type="ftr" idx="2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.6_3 Contenu de page">
    <p:bg>
      <p:bgPr>
        <a:solidFill>
          <a:schemeClr val="l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2268000" y="241200"/>
            <a:ext cx="940752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2268000" y="1521720"/>
            <a:ext cx="44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7176240" y="1521720"/>
            <a:ext cx="449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2268000" y="1990800"/>
            <a:ext cx="449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7176240" y="1990800"/>
            <a:ext cx="449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PlaceHolder 6"/>
          <p:cNvSpPr>
            <a:spLocks noGrp="1"/>
          </p:cNvSpPr>
          <p:nvPr>
            <p:ph type="sldNum" idx="11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7B80486-8DB8-4342-A4ED-8D3B2D61EE55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" name="Forme libre : forme 41"/>
          <p:cNvSpPr/>
          <p:nvPr/>
        </p:nvSpPr>
        <p:spPr>
          <a:xfrm>
            <a:off x="-10440" y="0"/>
            <a:ext cx="1964880" cy="1422720"/>
          </a:xfrm>
          <a:custGeom>
            <a:avLst/>
            <a:gdLst>
              <a:gd name="textAreaLeft" fmla="*/ 0 w 1964880"/>
              <a:gd name="textAreaRight" fmla="*/ 1965600 w 1964880"/>
              <a:gd name="textAreaTop" fmla="*/ 0 h 1422720"/>
              <a:gd name="textAreaBottom" fmla="*/ 1423440 h 1422720"/>
              <a:gd name="GluePoint1X" fmla="*/ 0 w 1965717"/>
              <a:gd name="GluePoint1Y" fmla="*/ 0 h 1423289"/>
              <a:gd name="GluePoint2X" fmla="*/ 1965717 w 1965717"/>
              <a:gd name="GluePoint2Y" fmla="*/ 0 h 1423289"/>
              <a:gd name="GluePoint3X" fmla="*/ 1965717 w 1965717"/>
              <a:gd name="GluePoint3Y" fmla="*/ 1417860 h 1423289"/>
              <a:gd name="GluePoint4X" fmla="*/ 136833 w 1965717"/>
              <a:gd name="GluePoint4Y" fmla="*/ 821367 h 1423289"/>
              <a:gd name="GluePoint5X" fmla="*/ 9525 w 1965717"/>
              <a:gd name="GluePoint5Y" fmla="*/ 708405 h 1423289"/>
              <a:gd name="GluePoint6X" fmla="*/ 0 w 1965717"/>
              <a:gd name="GluePoint6Y" fmla="*/ 0 h 1423289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</a:cxnLst>
            <a:rect l="textAreaLeft" t="textAreaTop" r="textAreaRight" b="textAreaBottom"/>
            <a:pathLst>
              <a:path w="1965717" h="1423289">
                <a:moveTo>
                  <a:pt x="0" y="0"/>
                </a:moveTo>
                <a:lnTo>
                  <a:pt x="1965717" y="0"/>
                </a:lnTo>
                <a:lnTo>
                  <a:pt x="1965717" y="1417860"/>
                </a:lnTo>
                <a:cubicBezTo>
                  <a:pt x="1480918" y="1458369"/>
                  <a:pt x="698522" y="1273432"/>
                  <a:pt x="136833" y="821367"/>
                </a:cubicBezTo>
                <a:lnTo>
                  <a:pt x="9525" y="708405"/>
                </a:lnTo>
                <a:lnTo>
                  <a:pt x="0" y="0"/>
                </a:lnTo>
                <a:close/>
              </a:path>
            </a:pathLst>
          </a:custGeom>
          <a:solidFill>
            <a:srgbClr val="E94F1C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57" name="PlaceHolder 7"/>
          <p:cNvSpPr>
            <a:spLocks noGrp="1"/>
          </p:cNvSpPr>
          <p:nvPr>
            <p:ph type="ftr" idx="12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23801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avec conce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itre 4">
            <a:extLst>
              <a:ext uri="{FF2B5EF4-FFF2-40B4-BE49-F238E27FC236}">
                <a16:creationId xmlns:a16="http://schemas.microsoft.com/office/drawing/2014/main" id="{05751864-B11A-0286-13EA-2AC2A2C8D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709" y="721538"/>
            <a:ext cx="10889796" cy="14189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fr-FR">
                <a:solidFill>
                  <a:schemeClr val="accent6"/>
                </a:solidFill>
              </a:defRPr>
            </a:lvl1pPr>
          </a:lstStyle>
          <a:p>
            <a:pPr rtl="0"/>
            <a:r>
              <a:rPr lang="fr-FR"/>
              <a:t>Modifiez le style du titre</a:t>
            </a:r>
          </a:p>
        </p:txBody>
      </p:sp>
      <p:sp>
        <p:nvSpPr>
          <p:cNvPr id="10" name="Espace réservé au tableau">
            <a:extLst>
              <a:ext uri="{FF2B5EF4-FFF2-40B4-BE49-F238E27FC236}">
                <a16:creationId xmlns:a16="http://schemas.microsoft.com/office/drawing/2014/main" id="{CFC5FF09-DE50-4155-81A0-5DD9B700F205}"/>
              </a:ext>
            </a:extLst>
          </p:cNvPr>
          <p:cNvSpPr>
            <a:spLocks noGrp="1"/>
          </p:cNvSpPr>
          <p:nvPr>
            <p:ph type="tbl" sz="quarter" idx="27" hasCustomPrompt="1"/>
          </p:nvPr>
        </p:nvSpPr>
        <p:spPr>
          <a:xfrm>
            <a:off x="581709" y="1614198"/>
            <a:ext cx="10889796" cy="4317856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defRPr lang="fr-FR">
                <a:solidFill>
                  <a:schemeClr val="accent6"/>
                </a:solidFill>
              </a:defRPr>
            </a:lvl1pPr>
          </a:lstStyle>
          <a:p>
            <a:pPr rtl="0"/>
            <a:r>
              <a:rPr lang="fr-FR"/>
              <a:t>Cliquez pour modifier le style de texte du masque</a:t>
            </a:r>
            <a:endParaRPr lang="fr-FR" altLang="en-US"/>
          </a:p>
        </p:txBody>
      </p:sp>
      <p:sp>
        <p:nvSpPr>
          <p:cNvPr id="9" name="Forme libre : Forme 5">
            <a:extLst>
              <a:ext uri="{FF2B5EF4-FFF2-40B4-BE49-F238E27FC236}">
                <a16:creationId xmlns:a16="http://schemas.microsoft.com/office/drawing/2014/main" id="{3F619E6B-153E-B522-47EB-4104C405736C}"/>
              </a:ext>
            </a:extLst>
          </p:cNvPr>
          <p:cNvSpPr/>
          <p:nvPr userDrawn="1"/>
        </p:nvSpPr>
        <p:spPr>
          <a:xfrm>
            <a:off x="10551278" y="4665388"/>
            <a:ext cx="603952" cy="681742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  <a:gd name="connsiteX0" fmla="*/ 2187388 w 4387647"/>
              <a:gd name="connsiteY0" fmla="*/ 0 h 5032188"/>
              <a:gd name="connsiteX1" fmla="*/ 4386729 w 4387647"/>
              <a:gd name="connsiteY1" fmla="*/ 1261035 h 5032188"/>
              <a:gd name="connsiteX2" fmla="*/ 4384192 w 4387647"/>
              <a:gd name="connsiteY2" fmla="*/ 3783287 h 5032188"/>
              <a:gd name="connsiteX3" fmla="*/ 2193365 w 4387647"/>
              <a:gd name="connsiteY3" fmla="*/ 5032188 h 5032188"/>
              <a:gd name="connsiteX4" fmla="*/ 0 w 4387647"/>
              <a:gd name="connsiteY4" fmla="*/ 3783106 h 5032188"/>
              <a:gd name="connsiteX5" fmla="*/ 0 w 4387647"/>
              <a:gd name="connsiteY5" fmla="*/ 1267012 h 5032188"/>
              <a:gd name="connsiteX6" fmla="*/ 2187388 w 4387647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87647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80208" y="2940604"/>
                  <a:pt x="4384192" y="3783287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defPPr>
              <a:defRPr lang="fr-FR"/>
            </a:defPPr>
          </a:lstStyle>
          <a:p>
            <a:pPr algn="ctr" rtl="0"/>
            <a:endParaRPr lang="fr-FR">
              <a:solidFill>
                <a:schemeClr val="accent6"/>
              </a:solidFill>
            </a:endParaRPr>
          </a:p>
        </p:txBody>
      </p:sp>
      <p:sp>
        <p:nvSpPr>
          <p:cNvPr id="12" name="Forme libre 11">
            <a:extLst>
              <a:ext uri="{FF2B5EF4-FFF2-40B4-BE49-F238E27FC236}">
                <a16:creationId xmlns:a16="http://schemas.microsoft.com/office/drawing/2014/main" id="{687A7B3D-E004-6D6A-5979-8F1BADBC9237}"/>
              </a:ext>
            </a:extLst>
          </p:cNvPr>
          <p:cNvSpPr/>
          <p:nvPr userDrawn="1"/>
        </p:nvSpPr>
        <p:spPr>
          <a:xfrm>
            <a:off x="10524774" y="5146146"/>
            <a:ext cx="1667226" cy="1711855"/>
          </a:xfrm>
          <a:custGeom>
            <a:avLst/>
            <a:gdLst>
              <a:gd name="connsiteX0" fmla="*/ 998834 w 1667226"/>
              <a:gd name="connsiteY0" fmla="*/ 0 h 1711855"/>
              <a:gd name="connsiteX1" fmla="*/ 1667226 w 1667226"/>
              <a:gd name="connsiteY1" fmla="*/ 373790 h 1711855"/>
              <a:gd name="connsiteX2" fmla="*/ 1667226 w 1667226"/>
              <a:gd name="connsiteY2" fmla="*/ 1711855 h 1711855"/>
              <a:gd name="connsiteX3" fmla="*/ 48502 w 1667226"/>
              <a:gd name="connsiteY3" fmla="*/ 1711855 h 1711855"/>
              <a:gd name="connsiteX4" fmla="*/ 0 w 1667226"/>
              <a:gd name="connsiteY4" fmla="*/ 1684915 h 1711855"/>
              <a:gd name="connsiteX5" fmla="*/ 0 w 1667226"/>
              <a:gd name="connsiteY5" fmla="*/ 564300 h 1711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67226" h="1711855">
                <a:moveTo>
                  <a:pt x="998834" y="0"/>
                </a:moveTo>
                <a:lnTo>
                  <a:pt x="1667226" y="373790"/>
                </a:lnTo>
                <a:lnTo>
                  <a:pt x="1667226" y="1711855"/>
                </a:lnTo>
                <a:lnTo>
                  <a:pt x="48502" y="1711855"/>
                </a:lnTo>
                <a:lnTo>
                  <a:pt x="0" y="1684915"/>
                </a:lnTo>
                <a:lnTo>
                  <a:pt x="0" y="564300"/>
                </a:lnTo>
                <a:close/>
              </a:path>
            </a:pathLst>
          </a:cu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fr-FR"/>
            </a:defPPr>
          </a:lstStyle>
          <a:p>
            <a:pPr algn="ctr" rtl="0"/>
            <a:endParaRPr lang="fr-FR">
              <a:solidFill>
                <a:schemeClr val="accent6"/>
              </a:solidFill>
            </a:endParaRPr>
          </a:p>
        </p:txBody>
      </p:sp>
      <p:sp>
        <p:nvSpPr>
          <p:cNvPr id="13" name="Forme libre : Forme 11">
            <a:extLst>
              <a:ext uri="{FF2B5EF4-FFF2-40B4-BE49-F238E27FC236}">
                <a16:creationId xmlns:a16="http://schemas.microsoft.com/office/drawing/2014/main" id="{A4CA3A93-BDBF-112D-54A0-05BF6B06BCC1}"/>
              </a:ext>
            </a:extLst>
          </p:cNvPr>
          <p:cNvSpPr/>
          <p:nvPr userDrawn="1"/>
        </p:nvSpPr>
        <p:spPr>
          <a:xfrm>
            <a:off x="10177285" y="5347130"/>
            <a:ext cx="748554" cy="856361"/>
          </a:xfrm>
          <a:custGeom>
            <a:avLst/>
            <a:gdLst>
              <a:gd name="connsiteX0" fmla="*/ 2187388 w 4398682"/>
              <a:gd name="connsiteY0" fmla="*/ 0 h 5032188"/>
              <a:gd name="connsiteX1" fmla="*/ 4386729 w 4398682"/>
              <a:gd name="connsiteY1" fmla="*/ 1261035 h 5032188"/>
              <a:gd name="connsiteX2" fmla="*/ 4398682 w 4398682"/>
              <a:gd name="connsiteY2" fmla="*/ 3789083 h 5032188"/>
              <a:gd name="connsiteX3" fmla="*/ 2193365 w 4398682"/>
              <a:gd name="connsiteY3" fmla="*/ 5032188 h 5032188"/>
              <a:gd name="connsiteX4" fmla="*/ 0 w 4398682"/>
              <a:gd name="connsiteY4" fmla="*/ 3783106 h 5032188"/>
              <a:gd name="connsiteX5" fmla="*/ 0 w 4398682"/>
              <a:gd name="connsiteY5" fmla="*/ 1267012 h 5032188"/>
              <a:gd name="connsiteX6" fmla="*/ 2187388 w 4398682"/>
              <a:gd name="connsiteY6" fmla="*/ 0 h 5032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98682" h="5032188">
                <a:moveTo>
                  <a:pt x="2187388" y="0"/>
                </a:moveTo>
                <a:lnTo>
                  <a:pt x="4386729" y="1261035"/>
                </a:lnTo>
                <a:cubicBezTo>
                  <a:pt x="4390713" y="2103718"/>
                  <a:pt x="4394698" y="2946400"/>
                  <a:pt x="4398682" y="3789083"/>
                </a:cubicBezTo>
                <a:lnTo>
                  <a:pt x="2193365" y="5032188"/>
                </a:lnTo>
                <a:lnTo>
                  <a:pt x="0" y="3783106"/>
                </a:lnTo>
                <a:lnTo>
                  <a:pt x="0" y="1267012"/>
                </a:lnTo>
                <a:lnTo>
                  <a:pt x="2187388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>
            <a:defPPr>
              <a:defRPr lang="fr-FR"/>
            </a:def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r-FR"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Posterama Text SemiBold"/>
              <a:ea typeface="+mn-ea"/>
              <a:cs typeface="+mn-cs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5F7A154B-D8F5-C1FB-307D-496380875BD1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 rtlCol="0">
            <a:noAutofit/>
          </a:bodyPr>
          <a:lstStyle>
            <a:lvl1pPr>
              <a:defRPr lang="fr-FR">
                <a:solidFill>
                  <a:schemeClr val="accent6"/>
                </a:solidFill>
              </a:defRPr>
            </a:lvl1pPr>
          </a:lstStyle>
          <a:p>
            <a:pPr rtl="0"/>
            <a:r>
              <a:rPr lang="fr-FR"/>
              <a:t>Titre de la présentation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728715E-D2CE-A33E-1A28-4E627F239BB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 rtlCol="0">
            <a:noAutofit/>
          </a:bodyPr>
          <a:lstStyle>
            <a:lvl1pPr>
              <a:defRPr lang="fr-FR">
                <a:solidFill>
                  <a:schemeClr val="accent6"/>
                </a:solidFill>
              </a:defRPr>
            </a:lvl1pPr>
          </a:lstStyle>
          <a:p>
            <a:pPr rtl="0"/>
            <a:fld id="{47FEACEE-25B4-4A2D-B147-27296E36371D}" type="slidenum">
              <a:rPr lang="fr-FR" altLang="zh-CN" smtClean="0"/>
              <a:pPr rtl="0"/>
              <a:t>‹N°›</a:t>
            </a:fld>
            <a:endParaRPr lang="fr-FR" altLang="zh-CN"/>
          </a:p>
        </p:txBody>
      </p:sp>
    </p:spTree>
    <p:extLst>
      <p:ext uri="{BB962C8B-B14F-4D97-AF65-F5344CB8AC3E}">
        <p14:creationId xmlns:p14="http://schemas.microsoft.com/office/powerpoint/2010/main" val="2621700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.1 Titre Darsem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7"/>
          <p:cNvSpPr/>
          <p:nvPr/>
        </p:nvSpPr>
        <p:spPr>
          <a:xfrm>
            <a:off x="1941120" y="0"/>
            <a:ext cx="10287000" cy="6857280"/>
          </a:xfrm>
          <a:prstGeom prst="rect">
            <a:avLst/>
          </a:prstGeom>
          <a:solidFill>
            <a:srgbClr val="F3F4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59" name="Titre 1"/>
          <p:cNvSpPr/>
          <p:nvPr/>
        </p:nvSpPr>
        <p:spPr>
          <a:xfrm>
            <a:off x="3818160" y="2236680"/>
            <a:ext cx="7680960" cy="1343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fr-FR" sz="3000" b="0" u="none" strike="noStrike">
                <a:solidFill>
                  <a:srgbClr val="FFFFFF"/>
                </a:solidFill>
                <a:effectLst/>
                <a:uFillTx/>
                <a:latin typeface="Roboto Black"/>
                <a:ea typeface="Roboto Black"/>
              </a:rPr>
              <a:t>1. 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0" name="Image 9"/>
          <p:cNvPicPr/>
          <p:nvPr/>
        </p:nvPicPr>
        <p:blipFill>
          <a:blip r:embed="rId2"/>
          <a:stretch/>
        </p:blipFill>
        <p:spPr>
          <a:xfrm>
            <a:off x="0" y="0"/>
            <a:ext cx="12228120" cy="5195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" name="Rectangle : coins arrondis 10"/>
          <p:cNvSpPr/>
          <p:nvPr/>
        </p:nvSpPr>
        <p:spPr>
          <a:xfrm>
            <a:off x="5040000" y="732960"/>
            <a:ext cx="4723200" cy="359280"/>
          </a:xfrm>
          <a:prstGeom prst="roundRect">
            <a:avLst>
              <a:gd name="adj" fmla="val 44144"/>
            </a:avLst>
          </a:prstGeom>
          <a:solidFill>
            <a:srgbClr val="DBE3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5040000" y="2032560"/>
            <a:ext cx="6635520" cy="138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rgbClr val="FFFFFF"/>
                </a:solidFill>
                <a:effectLst/>
                <a:uFillTx/>
                <a:latin typeface="Roboto Black"/>
                <a:ea typeface="Roboto Black"/>
              </a:rPr>
              <a:t>Titre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5016600" y="3703680"/>
            <a:ext cx="3450600" cy="383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 cap="all">
                <a:solidFill>
                  <a:schemeClr val="lt1"/>
                </a:solidFill>
                <a:effectLst/>
                <a:uFillTx/>
                <a:latin typeface="Roboto Bold"/>
                <a:ea typeface="Roboto Bold"/>
              </a:rPr>
              <a:t>VERSION / DATE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5059440" y="790200"/>
            <a:ext cx="4629600" cy="408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 cap="all">
                <a:solidFill>
                  <a:srgbClr val="09204E"/>
                </a:solidFill>
                <a:effectLst/>
                <a:uFillTx/>
                <a:latin typeface="Roboto Medium"/>
                <a:ea typeface="Roboto Medium"/>
              </a:rPr>
              <a:t>DEPARTEMENT / POLE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5" name="Image 2" descr="Une image contenant texte, Police, capture d’écran, affiche&#10;&#10;Description générée automatiquement"/>
          <p:cNvPicPr/>
          <p:nvPr/>
        </p:nvPicPr>
        <p:blipFill>
          <a:blip r:embed="rId3"/>
          <a:stretch/>
        </p:blipFill>
        <p:spPr>
          <a:xfrm>
            <a:off x="348840" y="5670360"/>
            <a:ext cx="621000" cy="870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.6_4 Contenu de pa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2268000" y="241200"/>
            <a:ext cx="940752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2268000" y="1521720"/>
            <a:ext cx="44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7176240" y="1521720"/>
            <a:ext cx="449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2268000" y="1990800"/>
            <a:ext cx="449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body"/>
          </p:nvPr>
        </p:nvSpPr>
        <p:spPr>
          <a:xfrm>
            <a:off x="7176240" y="1990800"/>
            <a:ext cx="449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PlaceHolder 6"/>
          <p:cNvSpPr>
            <a:spLocks noGrp="1"/>
          </p:cNvSpPr>
          <p:nvPr>
            <p:ph type="sldNum" idx="13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DC05AE11-6259-4DA7-8884-D31D96433AAB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72" name="Image 6"/>
          <p:cNvPicPr/>
          <p:nvPr/>
        </p:nvPicPr>
        <p:blipFill>
          <a:blip r:embed="rId2"/>
          <a:stretch/>
        </p:blipFill>
        <p:spPr>
          <a:xfrm>
            <a:off x="0" y="0"/>
            <a:ext cx="190404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" name="Forme libre : forme 7"/>
          <p:cNvSpPr/>
          <p:nvPr/>
        </p:nvSpPr>
        <p:spPr>
          <a:xfrm>
            <a:off x="-9360" y="0"/>
            <a:ext cx="1910880" cy="1422720"/>
          </a:xfrm>
          <a:custGeom>
            <a:avLst/>
            <a:gdLst>
              <a:gd name="textAreaLeft" fmla="*/ 0 w 1910880"/>
              <a:gd name="textAreaRight" fmla="*/ 1911600 w 1910880"/>
              <a:gd name="textAreaTop" fmla="*/ 0 h 1422720"/>
              <a:gd name="textAreaBottom" fmla="*/ 1423440 h 1422720"/>
              <a:gd name="GluePoint1X" fmla="*/ 0 w 1965717"/>
              <a:gd name="GluePoint1Y" fmla="*/ 0 h 1423289"/>
              <a:gd name="GluePoint2X" fmla="*/ 1965717 w 1965717"/>
              <a:gd name="GluePoint2Y" fmla="*/ 0 h 1423289"/>
              <a:gd name="GluePoint3X" fmla="*/ 1965717 w 1965717"/>
              <a:gd name="GluePoint3Y" fmla="*/ 1417860 h 1423289"/>
              <a:gd name="GluePoint4X" fmla="*/ 136833 w 1965717"/>
              <a:gd name="GluePoint4Y" fmla="*/ 821367 h 1423289"/>
              <a:gd name="GluePoint5X" fmla="*/ 9525 w 1965717"/>
              <a:gd name="GluePoint5Y" fmla="*/ 708405 h 1423289"/>
              <a:gd name="GluePoint6X" fmla="*/ 0 w 1965717"/>
              <a:gd name="GluePoint6Y" fmla="*/ 0 h 1423289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</a:cxnLst>
            <a:rect l="textAreaLeft" t="textAreaTop" r="textAreaRight" b="textAreaBottom"/>
            <a:pathLst>
              <a:path w="1965717" h="1423289">
                <a:moveTo>
                  <a:pt x="0" y="0"/>
                </a:moveTo>
                <a:lnTo>
                  <a:pt x="1965717" y="0"/>
                </a:lnTo>
                <a:lnTo>
                  <a:pt x="1965717" y="1417860"/>
                </a:lnTo>
                <a:cubicBezTo>
                  <a:pt x="1480918" y="1458369"/>
                  <a:pt x="698522" y="1273432"/>
                  <a:pt x="136833" y="821367"/>
                </a:cubicBezTo>
                <a:lnTo>
                  <a:pt x="9525" y="708405"/>
                </a:lnTo>
                <a:lnTo>
                  <a:pt x="0" y="0"/>
                </a:lnTo>
                <a:close/>
              </a:path>
            </a:pathLst>
          </a:custGeom>
          <a:solidFill>
            <a:srgbClr val="E94F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74" name="PlaceHolder 7"/>
          <p:cNvSpPr>
            <a:spLocks noGrp="1"/>
          </p:cNvSpPr>
          <p:nvPr>
            <p:ph type="ftr" idx="14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.7_1 Intercal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Image 2"/>
          <p:cNvPicPr/>
          <p:nvPr/>
        </p:nvPicPr>
        <p:blipFill>
          <a:blip r:embed="rId2"/>
          <a:stretch/>
        </p:blipFill>
        <p:spPr>
          <a:xfrm>
            <a:off x="0" y="0"/>
            <a:ext cx="12191400" cy="5186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3665880" y="2084400"/>
            <a:ext cx="8009640" cy="134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rgbClr val="FFFFFF"/>
                </a:solidFill>
                <a:effectLst/>
                <a:uFillTx/>
                <a:latin typeface="Roboto Black"/>
                <a:ea typeface="Roboto Black"/>
              </a:rPr>
              <a:t>1. 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.7_2 Intercal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Image 3"/>
          <p:cNvPicPr/>
          <p:nvPr/>
        </p:nvPicPr>
        <p:blipFill>
          <a:blip r:embed="rId2"/>
          <a:stretch/>
        </p:blipFill>
        <p:spPr>
          <a:xfrm>
            <a:off x="0" y="0"/>
            <a:ext cx="12191400" cy="5186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3665880" y="2084400"/>
            <a:ext cx="8009640" cy="134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rgbClr val="FFFFFF"/>
                </a:solidFill>
                <a:effectLst/>
                <a:uFillTx/>
                <a:latin typeface="Roboto Black"/>
                <a:ea typeface="Roboto Black"/>
              </a:rPr>
              <a:t>1. 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.7_3 Contenu de page">
    <p:bg>
      <p:bgPr>
        <a:solidFill>
          <a:schemeClr val="l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2268000" y="241200"/>
            <a:ext cx="940752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2268000" y="1521720"/>
            <a:ext cx="44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7176240" y="1521720"/>
            <a:ext cx="449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body"/>
          </p:nvPr>
        </p:nvSpPr>
        <p:spPr>
          <a:xfrm>
            <a:off x="2268000" y="1990800"/>
            <a:ext cx="449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 type="body"/>
          </p:nvPr>
        </p:nvSpPr>
        <p:spPr>
          <a:xfrm>
            <a:off x="7176240" y="1990800"/>
            <a:ext cx="449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PlaceHolder 6"/>
          <p:cNvSpPr>
            <a:spLocks noGrp="1"/>
          </p:cNvSpPr>
          <p:nvPr>
            <p:ph type="sldNum" idx="15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931EA75-7D67-433E-AAAF-B8085A1EB5B7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5" name="Forme libre : forme 41"/>
          <p:cNvSpPr/>
          <p:nvPr/>
        </p:nvSpPr>
        <p:spPr>
          <a:xfrm>
            <a:off x="-10440" y="0"/>
            <a:ext cx="1964880" cy="1422720"/>
          </a:xfrm>
          <a:custGeom>
            <a:avLst/>
            <a:gdLst>
              <a:gd name="textAreaLeft" fmla="*/ 0 w 1964880"/>
              <a:gd name="textAreaRight" fmla="*/ 1965600 w 1964880"/>
              <a:gd name="textAreaTop" fmla="*/ 0 h 1422720"/>
              <a:gd name="textAreaBottom" fmla="*/ 1423440 h 1422720"/>
              <a:gd name="GluePoint1X" fmla="*/ 0 w 1965717"/>
              <a:gd name="GluePoint1Y" fmla="*/ 0 h 1423289"/>
              <a:gd name="GluePoint2X" fmla="*/ 1965717 w 1965717"/>
              <a:gd name="GluePoint2Y" fmla="*/ 0 h 1423289"/>
              <a:gd name="GluePoint3X" fmla="*/ 1965717 w 1965717"/>
              <a:gd name="GluePoint3Y" fmla="*/ 1417860 h 1423289"/>
              <a:gd name="GluePoint4X" fmla="*/ 136833 w 1965717"/>
              <a:gd name="GluePoint4Y" fmla="*/ 821367 h 1423289"/>
              <a:gd name="GluePoint5X" fmla="*/ 9525 w 1965717"/>
              <a:gd name="GluePoint5Y" fmla="*/ 708405 h 1423289"/>
              <a:gd name="GluePoint6X" fmla="*/ 0 w 1965717"/>
              <a:gd name="GluePoint6Y" fmla="*/ 0 h 1423289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</a:cxnLst>
            <a:rect l="textAreaLeft" t="textAreaTop" r="textAreaRight" b="textAreaBottom"/>
            <a:pathLst>
              <a:path w="1965717" h="1423289">
                <a:moveTo>
                  <a:pt x="0" y="0"/>
                </a:moveTo>
                <a:lnTo>
                  <a:pt x="1965717" y="0"/>
                </a:lnTo>
                <a:lnTo>
                  <a:pt x="1965717" y="1417860"/>
                </a:lnTo>
                <a:cubicBezTo>
                  <a:pt x="1480918" y="1458369"/>
                  <a:pt x="698522" y="1273432"/>
                  <a:pt x="136833" y="821367"/>
                </a:cubicBezTo>
                <a:lnTo>
                  <a:pt x="9525" y="708405"/>
                </a:lnTo>
                <a:lnTo>
                  <a:pt x="0" y="0"/>
                </a:lnTo>
                <a:close/>
              </a:path>
            </a:pathLst>
          </a:custGeom>
          <a:solidFill>
            <a:srgbClr val="E7AD2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86" name="PlaceHolder 7"/>
          <p:cNvSpPr>
            <a:spLocks noGrp="1"/>
          </p:cNvSpPr>
          <p:nvPr>
            <p:ph type="ftr" idx="16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.3_1_Intercal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Image 3" descr="Une image contenant logo, Graphique&#10;&#10;Description générée automatiquement"/>
          <p:cNvPicPr/>
          <p:nvPr/>
        </p:nvPicPr>
        <p:blipFill>
          <a:blip r:embed="rId2"/>
          <a:stretch/>
        </p:blipFill>
        <p:spPr>
          <a:xfrm>
            <a:off x="0" y="0"/>
            <a:ext cx="12191400" cy="5189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3665880" y="2084400"/>
            <a:ext cx="8009640" cy="134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rgbClr val="FFFFFF"/>
                </a:solidFill>
                <a:effectLst/>
                <a:uFillTx/>
                <a:latin typeface="Roboto Black"/>
                <a:ea typeface="Roboto Black"/>
              </a:rPr>
              <a:t>1. 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200" b="0" u="none" strike="noStrike">
                <a:solidFill>
                  <a:srgbClr val="09204E"/>
                </a:solidFill>
                <a:effectLst/>
                <a:uFillTx/>
                <a:latin typeface="Roboto Bold"/>
              </a:rPr>
              <a:t>Cliquez pour éditer le format du plan de texte</a:t>
            </a:r>
            <a:endParaRPr lang="fr-FR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13593"/>
                </a:solidFill>
                <a:effectLst/>
                <a:uFillTx/>
                <a:latin typeface="Roboto Bold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6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Troisième niveau de plan</a:t>
            </a: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Quatrième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Cinquième niveau de plan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Sixième niveau de plan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Septième niveau de plan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.7_4 Contenu de pa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2268000" y="241200"/>
            <a:ext cx="940752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2268000" y="1521720"/>
            <a:ext cx="44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body"/>
          </p:nvPr>
        </p:nvSpPr>
        <p:spPr>
          <a:xfrm>
            <a:off x="7176240" y="1521720"/>
            <a:ext cx="449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 type="body"/>
          </p:nvPr>
        </p:nvSpPr>
        <p:spPr>
          <a:xfrm>
            <a:off x="2268000" y="1990800"/>
            <a:ext cx="449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PlaceHolder 5"/>
          <p:cNvSpPr>
            <a:spLocks noGrp="1"/>
          </p:cNvSpPr>
          <p:nvPr>
            <p:ph type="body"/>
          </p:nvPr>
        </p:nvSpPr>
        <p:spPr>
          <a:xfrm>
            <a:off x="7176240" y="1990800"/>
            <a:ext cx="449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PlaceHolder 6"/>
          <p:cNvSpPr>
            <a:spLocks noGrp="1"/>
          </p:cNvSpPr>
          <p:nvPr>
            <p:ph type="sldNum" idx="17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EB78B960-5F6D-4685-A566-008AA68EE104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96" name="Image 6"/>
          <p:cNvPicPr/>
          <p:nvPr/>
        </p:nvPicPr>
        <p:blipFill>
          <a:blip r:embed="rId2"/>
          <a:stretch/>
        </p:blipFill>
        <p:spPr>
          <a:xfrm>
            <a:off x="0" y="0"/>
            <a:ext cx="190404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7" name="Forme libre : forme 7"/>
          <p:cNvSpPr/>
          <p:nvPr/>
        </p:nvSpPr>
        <p:spPr>
          <a:xfrm>
            <a:off x="-9360" y="0"/>
            <a:ext cx="1910880" cy="1422720"/>
          </a:xfrm>
          <a:custGeom>
            <a:avLst/>
            <a:gdLst>
              <a:gd name="textAreaLeft" fmla="*/ 0 w 1910880"/>
              <a:gd name="textAreaRight" fmla="*/ 1911600 w 1910880"/>
              <a:gd name="textAreaTop" fmla="*/ 0 h 1422720"/>
              <a:gd name="textAreaBottom" fmla="*/ 1423440 h 1422720"/>
              <a:gd name="GluePoint1X" fmla="*/ 0 w 1965717"/>
              <a:gd name="GluePoint1Y" fmla="*/ 0 h 1423289"/>
              <a:gd name="GluePoint2X" fmla="*/ 1965717 w 1965717"/>
              <a:gd name="GluePoint2Y" fmla="*/ 0 h 1423289"/>
              <a:gd name="GluePoint3X" fmla="*/ 1965717 w 1965717"/>
              <a:gd name="GluePoint3Y" fmla="*/ 1417860 h 1423289"/>
              <a:gd name="GluePoint4X" fmla="*/ 136833 w 1965717"/>
              <a:gd name="GluePoint4Y" fmla="*/ 821367 h 1423289"/>
              <a:gd name="GluePoint5X" fmla="*/ 9525 w 1965717"/>
              <a:gd name="GluePoint5Y" fmla="*/ 708405 h 1423289"/>
              <a:gd name="GluePoint6X" fmla="*/ 0 w 1965717"/>
              <a:gd name="GluePoint6Y" fmla="*/ 0 h 1423289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</a:cxnLst>
            <a:rect l="textAreaLeft" t="textAreaTop" r="textAreaRight" b="textAreaBottom"/>
            <a:pathLst>
              <a:path w="1965717" h="1423289">
                <a:moveTo>
                  <a:pt x="0" y="0"/>
                </a:moveTo>
                <a:lnTo>
                  <a:pt x="1965717" y="0"/>
                </a:lnTo>
                <a:lnTo>
                  <a:pt x="1965717" y="1417860"/>
                </a:lnTo>
                <a:cubicBezTo>
                  <a:pt x="1480918" y="1458369"/>
                  <a:pt x="698522" y="1273432"/>
                  <a:pt x="136833" y="821367"/>
                </a:cubicBezTo>
                <a:lnTo>
                  <a:pt x="9525" y="708405"/>
                </a:lnTo>
                <a:lnTo>
                  <a:pt x="0" y="0"/>
                </a:lnTo>
                <a:close/>
              </a:path>
            </a:pathLst>
          </a:custGeom>
          <a:solidFill>
            <a:srgbClr val="E7AD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98" name="PlaceHolder 7"/>
          <p:cNvSpPr>
            <a:spLocks noGrp="1"/>
          </p:cNvSpPr>
          <p:nvPr>
            <p:ph type="ftr" idx="18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.8_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Image 3"/>
          <p:cNvPicPr/>
          <p:nvPr/>
        </p:nvPicPr>
        <p:blipFill>
          <a:blip r:embed="rId2"/>
          <a:stretch/>
        </p:blipFill>
        <p:spPr>
          <a:xfrm>
            <a:off x="0" y="0"/>
            <a:ext cx="12191400" cy="5186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3665880" y="2084400"/>
            <a:ext cx="8009640" cy="134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rgbClr val="FFFFFF"/>
                </a:solidFill>
                <a:effectLst/>
                <a:uFillTx/>
                <a:latin typeface="Roboto Black"/>
                <a:ea typeface="Roboto Black"/>
              </a:rPr>
              <a:t>1. 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.8_2 Intercal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Image 3"/>
          <p:cNvPicPr/>
          <p:nvPr/>
        </p:nvPicPr>
        <p:blipFill>
          <a:blip r:embed="rId2"/>
          <a:stretch/>
        </p:blipFill>
        <p:spPr>
          <a:xfrm>
            <a:off x="0" y="0"/>
            <a:ext cx="12191400" cy="5186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3665880" y="2084400"/>
            <a:ext cx="8009640" cy="134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rgbClr val="FFFFFF"/>
                </a:solidFill>
                <a:effectLst/>
                <a:uFillTx/>
                <a:latin typeface="Roboto Black"/>
                <a:ea typeface="Roboto Black"/>
              </a:rPr>
              <a:t>1. 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.4_4 Contenu de pa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2268000" y="241200"/>
            <a:ext cx="940752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2268000" y="1521720"/>
            <a:ext cx="44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7176240" y="1521720"/>
            <a:ext cx="449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4"/>
          <p:cNvSpPr>
            <a:spLocks noGrp="1"/>
          </p:cNvSpPr>
          <p:nvPr>
            <p:ph type="body"/>
          </p:nvPr>
        </p:nvSpPr>
        <p:spPr>
          <a:xfrm>
            <a:off x="2268000" y="1990800"/>
            <a:ext cx="449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5"/>
          <p:cNvSpPr>
            <a:spLocks noGrp="1"/>
          </p:cNvSpPr>
          <p:nvPr>
            <p:ph type="body"/>
          </p:nvPr>
        </p:nvSpPr>
        <p:spPr>
          <a:xfrm>
            <a:off x="7176240" y="1990800"/>
            <a:ext cx="449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6"/>
          <p:cNvSpPr>
            <a:spLocks noGrp="1"/>
          </p:cNvSpPr>
          <p:nvPr>
            <p:ph type="sldNum" idx="3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C80FA38-EA0A-452F-8081-8C9E4326E715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16" name="Image 6"/>
          <p:cNvPicPr/>
          <p:nvPr/>
        </p:nvPicPr>
        <p:blipFill>
          <a:blip r:embed="rId2"/>
          <a:stretch/>
        </p:blipFill>
        <p:spPr>
          <a:xfrm>
            <a:off x="0" y="0"/>
            <a:ext cx="190404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" name="Forme libre : forme 7"/>
          <p:cNvSpPr/>
          <p:nvPr/>
        </p:nvSpPr>
        <p:spPr>
          <a:xfrm>
            <a:off x="-9360" y="0"/>
            <a:ext cx="1910880" cy="1422720"/>
          </a:xfrm>
          <a:custGeom>
            <a:avLst/>
            <a:gdLst>
              <a:gd name="textAreaLeft" fmla="*/ 0 w 1910880"/>
              <a:gd name="textAreaRight" fmla="*/ 1911600 w 1910880"/>
              <a:gd name="textAreaTop" fmla="*/ 0 h 1422720"/>
              <a:gd name="textAreaBottom" fmla="*/ 1423440 h 1422720"/>
              <a:gd name="GluePoint1X" fmla="*/ 0 w 1965717"/>
              <a:gd name="GluePoint1Y" fmla="*/ 0 h 1423289"/>
              <a:gd name="GluePoint2X" fmla="*/ 1965717 w 1965717"/>
              <a:gd name="GluePoint2Y" fmla="*/ 0 h 1423289"/>
              <a:gd name="GluePoint3X" fmla="*/ 1965717 w 1965717"/>
              <a:gd name="GluePoint3Y" fmla="*/ 1417860 h 1423289"/>
              <a:gd name="GluePoint4X" fmla="*/ 136833 w 1965717"/>
              <a:gd name="GluePoint4Y" fmla="*/ 821367 h 1423289"/>
              <a:gd name="GluePoint5X" fmla="*/ 9525 w 1965717"/>
              <a:gd name="GluePoint5Y" fmla="*/ 708405 h 1423289"/>
              <a:gd name="GluePoint6X" fmla="*/ 0 w 1965717"/>
              <a:gd name="GluePoint6Y" fmla="*/ 0 h 1423289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</a:cxnLst>
            <a:rect l="textAreaLeft" t="textAreaTop" r="textAreaRight" b="textAreaBottom"/>
            <a:pathLst>
              <a:path w="1965717" h="1423289">
                <a:moveTo>
                  <a:pt x="0" y="0"/>
                </a:moveTo>
                <a:lnTo>
                  <a:pt x="1965717" y="0"/>
                </a:lnTo>
                <a:lnTo>
                  <a:pt x="1965717" y="1417860"/>
                </a:lnTo>
                <a:cubicBezTo>
                  <a:pt x="1480918" y="1458369"/>
                  <a:pt x="698522" y="1273432"/>
                  <a:pt x="136833" y="821367"/>
                </a:cubicBezTo>
                <a:lnTo>
                  <a:pt x="9525" y="708405"/>
                </a:lnTo>
                <a:lnTo>
                  <a:pt x="0" y="0"/>
                </a:lnTo>
                <a:close/>
              </a:path>
            </a:pathLst>
          </a:custGeom>
          <a:solidFill>
            <a:srgbClr val="82AE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18" name="PlaceHolder 7"/>
          <p:cNvSpPr>
            <a:spLocks noGrp="1"/>
          </p:cNvSpPr>
          <p:nvPr>
            <p:ph type="ftr" idx="4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.8_3 Contenu de page">
    <p:bg>
      <p:bgPr>
        <a:solidFill>
          <a:schemeClr val="l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2268000" y="241200"/>
            <a:ext cx="940752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2268000" y="1521720"/>
            <a:ext cx="44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7176240" y="1521720"/>
            <a:ext cx="449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2268000" y="1990800"/>
            <a:ext cx="449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PlaceHolder 5"/>
          <p:cNvSpPr>
            <a:spLocks noGrp="1"/>
          </p:cNvSpPr>
          <p:nvPr>
            <p:ph type="body"/>
          </p:nvPr>
        </p:nvSpPr>
        <p:spPr>
          <a:xfrm>
            <a:off x="7176240" y="1990800"/>
            <a:ext cx="449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PlaceHolder 6"/>
          <p:cNvSpPr>
            <a:spLocks noGrp="1"/>
          </p:cNvSpPr>
          <p:nvPr>
            <p:ph type="sldNum" idx="19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13A216DE-0093-4FFE-916D-00E56614F680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9" name="Forme libre : forme 41"/>
          <p:cNvSpPr/>
          <p:nvPr/>
        </p:nvSpPr>
        <p:spPr>
          <a:xfrm>
            <a:off x="-10440" y="0"/>
            <a:ext cx="1964880" cy="1422720"/>
          </a:xfrm>
          <a:custGeom>
            <a:avLst/>
            <a:gdLst>
              <a:gd name="textAreaLeft" fmla="*/ 0 w 1964880"/>
              <a:gd name="textAreaRight" fmla="*/ 1965600 w 1964880"/>
              <a:gd name="textAreaTop" fmla="*/ 0 h 1422720"/>
              <a:gd name="textAreaBottom" fmla="*/ 1423440 h 1422720"/>
              <a:gd name="GluePoint1X" fmla="*/ 0 w 1965717"/>
              <a:gd name="GluePoint1Y" fmla="*/ 0 h 1423289"/>
              <a:gd name="GluePoint2X" fmla="*/ 1965717 w 1965717"/>
              <a:gd name="GluePoint2Y" fmla="*/ 0 h 1423289"/>
              <a:gd name="GluePoint3X" fmla="*/ 1965717 w 1965717"/>
              <a:gd name="GluePoint3Y" fmla="*/ 1417860 h 1423289"/>
              <a:gd name="GluePoint4X" fmla="*/ 136833 w 1965717"/>
              <a:gd name="GluePoint4Y" fmla="*/ 821367 h 1423289"/>
              <a:gd name="GluePoint5X" fmla="*/ 9525 w 1965717"/>
              <a:gd name="GluePoint5Y" fmla="*/ 708405 h 1423289"/>
              <a:gd name="GluePoint6X" fmla="*/ 0 w 1965717"/>
              <a:gd name="GluePoint6Y" fmla="*/ 0 h 1423289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</a:cxnLst>
            <a:rect l="textAreaLeft" t="textAreaTop" r="textAreaRight" b="textAreaBottom"/>
            <a:pathLst>
              <a:path w="1965717" h="1423289">
                <a:moveTo>
                  <a:pt x="0" y="0"/>
                </a:moveTo>
                <a:lnTo>
                  <a:pt x="1965717" y="0"/>
                </a:lnTo>
                <a:lnTo>
                  <a:pt x="1965717" y="1417860"/>
                </a:lnTo>
                <a:cubicBezTo>
                  <a:pt x="1480918" y="1458369"/>
                  <a:pt x="698522" y="1273432"/>
                  <a:pt x="136833" y="821367"/>
                </a:cubicBezTo>
                <a:lnTo>
                  <a:pt x="9525" y="708405"/>
                </a:lnTo>
                <a:lnTo>
                  <a:pt x="0" y="0"/>
                </a:lnTo>
                <a:close/>
              </a:path>
            </a:pathLst>
          </a:custGeom>
          <a:solidFill>
            <a:srgbClr val="FFE78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110" name="PlaceHolder 7"/>
          <p:cNvSpPr>
            <a:spLocks noGrp="1"/>
          </p:cNvSpPr>
          <p:nvPr>
            <p:ph type="ftr" idx="20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.8_4 Contenu de pa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2268000" y="241200"/>
            <a:ext cx="940752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2268000" y="1521720"/>
            <a:ext cx="44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7176240" y="1521720"/>
            <a:ext cx="449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2268000" y="1990800"/>
            <a:ext cx="449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 type="body"/>
          </p:nvPr>
        </p:nvSpPr>
        <p:spPr>
          <a:xfrm>
            <a:off x="7176240" y="1990800"/>
            <a:ext cx="449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PlaceHolder 6"/>
          <p:cNvSpPr>
            <a:spLocks noGrp="1"/>
          </p:cNvSpPr>
          <p:nvPr>
            <p:ph type="sldNum" idx="21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D3295D2-2F3E-40FF-B5EB-25A6015CF15D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117" name="Image 6"/>
          <p:cNvPicPr/>
          <p:nvPr/>
        </p:nvPicPr>
        <p:blipFill>
          <a:blip r:embed="rId2"/>
          <a:stretch/>
        </p:blipFill>
        <p:spPr>
          <a:xfrm>
            <a:off x="0" y="0"/>
            <a:ext cx="190404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8" name="Forme libre : forme 7"/>
          <p:cNvSpPr/>
          <p:nvPr/>
        </p:nvSpPr>
        <p:spPr>
          <a:xfrm>
            <a:off x="-9360" y="0"/>
            <a:ext cx="1910880" cy="1422720"/>
          </a:xfrm>
          <a:custGeom>
            <a:avLst/>
            <a:gdLst>
              <a:gd name="textAreaLeft" fmla="*/ 0 w 1910880"/>
              <a:gd name="textAreaRight" fmla="*/ 1911600 w 1910880"/>
              <a:gd name="textAreaTop" fmla="*/ 0 h 1422720"/>
              <a:gd name="textAreaBottom" fmla="*/ 1423440 h 1422720"/>
              <a:gd name="GluePoint1X" fmla="*/ 0 w 1965717"/>
              <a:gd name="GluePoint1Y" fmla="*/ 0 h 1423289"/>
              <a:gd name="GluePoint2X" fmla="*/ 1965717 w 1965717"/>
              <a:gd name="GluePoint2Y" fmla="*/ 0 h 1423289"/>
              <a:gd name="GluePoint3X" fmla="*/ 1965717 w 1965717"/>
              <a:gd name="GluePoint3Y" fmla="*/ 1417860 h 1423289"/>
              <a:gd name="GluePoint4X" fmla="*/ 136833 w 1965717"/>
              <a:gd name="GluePoint4Y" fmla="*/ 821367 h 1423289"/>
              <a:gd name="GluePoint5X" fmla="*/ 9525 w 1965717"/>
              <a:gd name="GluePoint5Y" fmla="*/ 708405 h 1423289"/>
              <a:gd name="GluePoint6X" fmla="*/ 0 w 1965717"/>
              <a:gd name="GluePoint6Y" fmla="*/ 0 h 1423289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</a:cxnLst>
            <a:rect l="textAreaLeft" t="textAreaTop" r="textAreaRight" b="textAreaBottom"/>
            <a:pathLst>
              <a:path w="1965717" h="1423289">
                <a:moveTo>
                  <a:pt x="0" y="0"/>
                </a:moveTo>
                <a:lnTo>
                  <a:pt x="1965717" y="0"/>
                </a:lnTo>
                <a:lnTo>
                  <a:pt x="1965717" y="1417860"/>
                </a:lnTo>
                <a:cubicBezTo>
                  <a:pt x="1480918" y="1458369"/>
                  <a:pt x="698522" y="1273432"/>
                  <a:pt x="136833" y="821367"/>
                </a:cubicBezTo>
                <a:lnTo>
                  <a:pt x="9525" y="708405"/>
                </a:lnTo>
                <a:lnTo>
                  <a:pt x="0" y="0"/>
                </a:lnTo>
                <a:close/>
              </a:path>
            </a:pathLst>
          </a:custGeom>
          <a:solidFill>
            <a:srgbClr val="FFE7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119" name="PlaceHolder 7"/>
          <p:cNvSpPr>
            <a:spLocks noGrp="1"/>
          </p:cNvSpPr>
          <p:nvPr>
            <p:ph type="ftr" idx="22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1.4_4 Contenu de pa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2268000" y="241200"/>
            <a:ext cx="940752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2268000" y="1521720"/>
            <a:ext cx="44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7176240" y="1521720"/>
            <a:ext cx="449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PlaceHolder 4"/>
          <p:cNvSpPr>
            <a:spLocks noGrp="1"/>
          </p:cNvSpPr>
          <p:nvPr>
            <p:ph type="body"/>
          </p:nvPr>
        </p:nvSpPr>
        <p:spPr>
          <a:xfrm>
            <a:off x="2268000" y="1990800"/>
            <a:ext cx="449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PlaceHolder 5"/>
          <p:cNvSpPr>
            <a:spLocks noGrp="1"/>
          </p:cNvSpPr>
          <p:nvPr>
            <p:ph type="body"/>
          </p:nvPr>
        </p:nvSpPr>
        <p:spPr>
          <a:xfrm>
            <a:off x="7176240" y="1990800"/>
            <a:ext cx="449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PlaceHolder 6"/>
          <p:cNvSpPr>
            <a:spLocks noGrp="1"/>
          </p:cNvSpPr>
          <p:nvPr>
            <p:ph type="sldNum" idx="23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50451379-D926-4B5B-B9F4-D1673DF527E3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126" name="Image 6"/>
          <p:cNvPicPr/>
          <p:nvPr/>
        </p:nvPicPr>
        <p:blipFill>
          <a:blip r:embed="rId2"/>
          <a:stretch/>
        </p:blipFill>
        <p:spPr>
          <a:xfrm>
            <a:off x="0" y="0"/>
            <a:ext cx="190404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7" name="Forme libre : forme 7"/>
          <p:cNvSpPr/>
          <p:nvPr/>
        </p:nvSpPr>
        <p:spPr>
          <a:xfrm>
            <a:off x="-9360" y="0"/>
            <a:ext cx="1910880" cy="1422720"/>
          </a:xfrm>
          <a:custGeom>
            <a:avLst/>
            <a:gdLst>
              <a:gd name="textAreaLeft" fmla="*/ 0 w 1910880"/>
              <a:gd name="textAreaRight" fmla="*/ 1911600 w 1910880"/>
              <a:gd name="textAreaTop" fmla="*/ 0 h 1422720"/>
              <a:gd name="textAreaBottom" fmla="*/ 1423440 h 1422720"/>
              <a:gd name="GluePoint1X" fmla="*/ 0 w 1965717"/>
              <a:gd name="GluePoint1Y" fmla="*/ 0 h 1423289"/>
              <a:gd name="GluePoint2X" fmla="*/ 1965717 w 1965717"/>
              <a:gd name="GluePoint2Y" fmla="*/ 0 h 1423289"/>
              <a:gd name="GluePoint3X" fmla="*/ 1965717 w 1965717"/>
              <a:gd name="GluePoint3Y" fmla="*/ 1417860 h 1423289"/>
              <a:gd name="GluePoint4X" fmla="*/ 136833 w 1965717"/>
              <a:gd name="GluePoint4Y" fmla="*/ 821367 h 1423289"/>
              <a:gd name="GluePoint5X" fmla="*/ 9525 w 1965717"/>
              <a:gd name="GluePoint5Y" fmla="*/ 708405 h 1423289"/>
              <a:gd name="GluePoint6X" fmla="*/ 0 w 1965717"/>
              <a:gd name="GluePoint6Y" fmla="*/ 0 h 1423289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</a:cxnLst>
            <a:rect l="textAreaLeft" t="textAreaTop" r="textAreaRight" b="textAreaBottom"/>
            <a:pathLst>
              <a:path w="1965717" h="1423289">
                <a:moveTo>
                  <a:pt x="0" y="0"/>
                </a:moveTo>
                <a:lnTo>
                  <a:pt x="1965717" y="0"/>
                </a:lnTo>
                <a:lnTo>
                  <a:pt x="1965717" y="1417860"/>
                </a:lnTo>
                <a:cubicBezTo>
                  <a:pt x="1480918" y="1458369"/>
                  <a:pt x="698522" y="1273432"/>
                  <a:pt x="136833" y="821367"/>
                </a:cubicBezTo>
                <a:lnTo>
                  <a:pt x="9525" y="708405"/>
                </a:lnTo>
                <a:lnTo>
                  <a:pt x="0" y="0"/>
                </a:lnTo>
                <a:close/>
              </a:path>
            </a:pathLst>
          </a:custGeom>
          <a:solidFill>
            <a:srgbClr val="535E8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128" name="PlaceHolder 7"/>
          <p:cNvSpPr>
            <a:spLocks noGrp="1"/>
          </p:cNvSpPr>
          <p:nvPr>
            <p:ph type="ftr" idx="24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.9_1 Intercal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Image 2"/>
          <p:cNvPicPr/>
          <p:nvPr/>
        </p:nvPicPr>
        <p:blipFill>
          <a:blip r:embed="rId2"/>
          <a:stretch/>
        </p:blipFill>
        <p:spPr>
          <a:xfrm>
            <a:off x="0" y="0"/>
            <a:ext cx="12191400" cy="5186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3665880" y="2084400"/>
            <a:ext cx="8009640" cy="134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rgbClr val="FFFFFF"/>
                </a:solidFill>
                <a:effectLst/>
                <a:uFillTx/>
                <a:latin typeface="Roboto Black"/>
                <a:ea typeface="Roboto Black"/>
              </a:rPr>
              <a:t>1. 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.9_2 Intercal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Image 3"/>
          <p:cNvPicPr/>
          <p:nvPr/>
        </p:nvPicPr>
        <p:blipFill>
          <a:blip r:embed="rId2"/>
          <a:stretch/>
        </p:blipFill>
        <p:spPr>
          <a:xfrm>
            <a:off x="0" y="0"/>
            <a:ext cx="12191400" cy="5186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3665880" y="2084400"/>
            <a:ext cx="8009640" cy="134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rgbClr val="FFFFFF"/>
                </a:solidFill>
                <a:effectLst/>
                <a:uFillTx/>
                <a:latin typeface="Roboto Black"/>
                <a:ea typeface="Roboto Black"/>
              </a:rPr>
              <a:t>1. 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.9_3 Contenu de page">
    <p:bg>
      <p:bgPr>
        <a:solidFill>
          <a:schemeClr val="l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2268000" y="241200"/>
            <a:ext cx="940752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2268000" y="1521720"/>
            <a:ext cx="44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7176240" y="1521720"/>
            <a:ext cx="449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 type="body"/>
          </p:nvPr>
        </p:nvSpPr>
        <p:spPr>
          <a:xfrm>
            <a:off x="2268000" y="1990800"/>
            <a:ext cx="449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PlaceHolder 5"/>
          <p:cNvSpPr>
            <a:spLocks noGrp="1"/>
          </p:cNvSpPr>
          <p:nvPr>
            <p:ph type="body"/>
          </p:nvPr>
        </p:nvSpPr>
        <p:spPr>
          <a:xfrm>
            <a:off x="7176240" y="1990800"/>
            <a:ext cx="449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PlaceHolder 6"/>
          <p:cNvSpPr>
            <a:spLocks noGrp="1"/>
          </p:cNvSpPr>
          <p:nvPr>
            <p:ph type="sldNum" idx="25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B8F8C6B-7C88-4010-B27B-7316D73CA98E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9" name="Forme libre : forme 41"/>
          <p:cNvSpPr/>
          <p:nvPr/>
        </p:nvSpPr>
        <p:spPr>
          <a:xfrm>
            <a:off x="-10440" y="0"/>
            <a:ext cx="1964880" cy="1422720"/>
          </a:xfrm>
          <a:custGeom>
            <a:avLst/>
            <a:gdLst>
              <a:gd name="textAreaLeft" fmla="*/ 0 w 1964880"/>
              <a:gd name="textAreaRight" fmla="*/ 1965600 w 1964880"/>
              <a:gd name="textAreaTop" fmla="*/ 0 h 1422720"/>
              <a:gd name="textAreaBottom" fmla="*/ 1423440 h 1422720"/>
              <a:gd name="GluePoint1X" fmla="*/ 0 w 1965717"/>
              <a:gd name="GluePoint1Y" fmla="*/ 0 h 1423289"/>
              <a:gd name="GluePoint2X" fmla="*/ 1965717 w 1965717"/>
              <a:gd name="GluePoint2Y" fmla="*/ 0 h 1423289"/>
              <a:gd name="GluePoint3X" fmla="*/ 1965717 w 1965717"/>
              <a:gd name="GluePoint3Y" fmla="*/ 1417860 h 1423289"/>
              <a:gd name="GluePoint4X" fmla="*/ 136833 w 1965717"/>
              <a:gd name="GluePoint4Y" fmla="*/ 821367 h 1423289"/>
              <a:gd name="GluePoint5X" fmla="*/ 9525 w 1965717"/>
              <a:gd name="GluePoint5Y" fmla="*/ 708405 h 1423289"/>
              <a:gd name="GluePoint6X" fmla="*/ 0 w 1965717"/>
              <a:gd name="GluePoint6Y" fmla="*/ 0 h 1423289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</a:cxnLst>
            <a:rect l="textAreaLeft" t="textAreaTop" r="textAreaRight" b="textAreaBottom"/>
            <a:pathLst>
              <a:path w="1965717" h="1423289">
                <a:moveTo>
                  <a:pt x="0" y="0"/>
                </a:moveTo>
                <a:lnTo>
                  <a:pt x="1965717" y="0"/>
                </a:lnTo>
                <a:lnTo>
                  <a:pt x="1965717" y="1417860"/>
                </a:lnTo>
                <a:cubicBezTo>
                  <a:pt x="1480918" y="1458369"/>
                  <a:pt x="698522" y="1273432"/>
                  <a:pt x="136833" y="821367"/>
                </a:cubicBezTo>
                <a:lnTo>
                  <a:pt x="9525" y="708405"/>
                </a:lnTo>
                <a:lnTo>
                  <a:pt x="0" y="0"/>
                </a:lnTo>
                <a:close/>
              </a:path>
            </a:pathLst>
          </a:custGeom>
          <a:solidFill>
            <a:srgbClr val="FFC78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140" name="PlaceHolder 7"/>
          <p:cNvSpPr>
            <a:spLocks noGrp="1"/>
          </p:cNvSpPr>
          <p:nvPr>
            <p:ph type="ftr" idx="26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.9_4 Contenu de pa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2268000" y="241200"/>
            <a:ext cx="940752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2268000" y="1521720"/>
            <a:ext cx="44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7176240" y="1521720"/>
            <a:ext cx="449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2268000" y="1990800"/>
            <a:ext cx="449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PlaceHolder 5"/>
          <p:cNvSpPr>
            <a:spLocks noGrp="1"/>
          </p:cNvSpPr>
          <p:nvPr>
            <p:ph type="body"/>
          </p:nvPr>
        </p:nvSpPr>
        <p:spPr>
          <a:xfrm>
            <a:off x="7176240" y="1990800"/>
            <a:ext cx="449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PlaceHolder 6"/>
          <p:cNvSpPr>
            <a:spLocks noGrp="1"/>
          </p:cNvSpPr>
          <p:nvPr>
            <p:ph type="sldNum" idx="27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80FE30F-F08C-418D-BAC0-156358E7E5AF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147" name="Image 6"/>
          <p:cNvPicPr/>
          <p:nvPr/>
        </p:nvPicPr>
        <p:blipFill>
          <a:blip r:embed="rId2"/>
          <a:stretch/>
        </p:blipFill>
        <p:spPr>
          <a:xfrm>
            <a:off x="0" y="0"/>
            <a:ext cx="190404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8" name="Forme libre : forme 7"/>
          <p:cNvSpPr/>
          <p:nvPr/>
        </p:nvSpPr>
        <p:spPr>
          <a:xfrm>
            <a:off x="-9360" y="0"/>
            <a:ext cx="1910880" cy="1422720"/>
          </a:xfrm>
          <a:custGeom>
            <a:avLst/>
            <a:gdLst>
              <a:gd name="textAreaLeft" fmla="*/ 0 w 1910880"/>
              <a:gd name="textAreaRight" fmla="*/ 1911600 w 1910880"/>
              <a:gd name="textAreaTop" fmla="*/ 0 h 1422720"/>
              <a:gd name="textAreaBottom" fmla="*/ 1423440 h 1422720"/>
              <a:gd name="GluePoint1X" fmla="*/ 0 w 1965717"/>
              <a:gd name="GluePoint1Y" fmla="*/ 0 h 1423289"/>
              <a:gd name="GluePoint2X" fmla="*/ 1965717 w 1965717"/>
              <a:gd name="GluePoint2Y" fmla="*/ 0 h 1423289"/>
              <a:gd name="GluePoint3X" fmla="*/ 1965717 w 1965717"/>
              <a:gd name="GluePoint3Y" fmla="*/ 1417860 h 1423289"/>
              <a:gd name="GluePoint4X" fmla="*/ 136833 w 1965717"/>
              <a:gd name="GluePoint4Y" fmla="*/ 821367 h 1423289"/>
              <a:gd name="GluePoint5X" fmla="*/ 9525 w 1965717"/>
              <a:gd name="GluePoint5Y" fmla="*/ 708405 h 1423289"/>
              <a:gd name="GluePoint6X" fmla="*/ 0 w 1965717"/>
              <a:gd name="GluePoint6Y" fmla="*/ 0 h 1423289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</a:cxnLst>
            <a:rect l="textAreaLeft" t="textAreaTop" r="textAreaRight" b="textAreaBottom"/>
            <a:pathLst>
              <a:path w="1965717" h="1423289">
                <a:moveTo>
                  <a:pt x="0" y="0"/>
                </a:moveTo>
                <a:lnTo>
                  <a:pt x="1965717" y="0"/>
                </a:lnTo>
                <a:lnTo>
                  <a:pt x="1965717" y="1417860"/>
                </a:lnTo>
                <a:cubicBezTo>
                  <a:pt x="1480918" y="1458369"/>
                  <a:pt x="698522" y="1273432"/>
                  <a:pt x="136833" y="821367"/>
                </a:cubicBezTo>
                <a:lnTo>
                  <a:pt x="9525" y="708405"/>
                </a:lnTo>
                <a:lnTo>
                  <a:pt x="0" y="0"/>
                </a:lnTo>
                <a:close/>
              </a:path>
            </a:pathLst>
          </a:custGeom>
          <a:solidFill>
            <a:srgbClr val="FFC7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149" name="PlaceHolder 7"/>
          <p:cNvSpPr>
            <a:spLocks noGrp="1"/>
          </p:cNvSpPr>
          <p:nvPr>
            <p:ph type="ftr" idx="28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.10 Pleine pag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sldNum" idx="29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3E886D37-F2EF-435E-B191-A67036B8EBB6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 type="title"/>
          </p:nvPr>
        </p:nvSpPr>
        <p:spPr>
          <a:xfrm>
            <a:off x="838080" y="136440"/>
            <a:ext cx="1083708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 type="body"/>
          </p:nvPr>
        </p:nvSpPr>
        <p:spPr>
          <a:xfrm>
            <a:off x="838080" y="1063800"/>
            <a:ext cx="10837080" cy="1949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9204E"/>
              </a:buClr>
              <a:buFont typeface="Arial"/>
              <a:buChar char="•"/>
            </a:pPr>
            <a:r>
              <a:rPr lang="fr-FR" sz="2200" b="0" u="none" strike="noStrike">
                <a:solidFill>
                  <a:srgbClr val="09204E"/>
                </a:solidFill>
                <a:effectLst/>
                <a:uFillTx/>
                <a:latin typeface="Roboto Bold"/>
                <a:ea typeface="Roboto Bold"/>
              </a:rPr>
              <a:t>Cliquez pour modifier les styles du texte du masque</a:t>
            </a:r>
            <a:endParaRPr lang="fr-FR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9204E"/>
              </a:buClr>
              <a:buFont typeface="Arial"/>
              <a:buChar char="•"/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Deuxième niveau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13593"/>
              </a:buClr>
              <a:buFont typeface="Arial"/>
              <a:buChar char="•"/>
            </a:pPr>
            <a:r>
              <a:rPr lang="fr-FR" sz="1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Troisième niveau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9204E"/>
              </a:buClr>
              <a:buFont typeface="Arial"/>
              <a:buChar char="•"/>
            </a:pPr>
            <a:r>
              <a:rPr lang="fr-FR" sz="1600" b="0" u="none" strike="noStrike">
                <a:solidFill>
                  <a:schemeClr val="dk1"/>
                </a:solidFill>
                <a:effectLst/>
                <a:uFillTx/>
                <a:latin typeface="Roboto Bold"/>
                <a:ea typeface="Roboto Bold"/>
              </a:rPr>
              <a:t>Quatrième niveau</a:t>
            </a: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13593"/>
              </a:buClr>
              <a:buFont typeface="Arial"/>
              <a:buChar char="•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  <a:ea typeface="Roboto Bold"/>
              </a:rPr>
              <a:t>Cinquième niveau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Espace réservé du texte 16"/>
          <p:cNvSpPr/>
          <p:nvPr/>
        </p:nvSpPr>
        <p:spPr>
          <a:xfrm>
            <a:off x="838080" y="3167280"/>
            <a:ext cx="10837080" cy="3188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rmAutofit/>
          </a:bodyPr>
          <a:lstStyle/>
          <a:p>
            <a:pPr defTabSz="914400">
              <a:lnSpc>
                <a:spcPct val="90000"/>
              </a:lnSpc>
              <a:spcBef>
                <a:spcPts val="1001"/>
              </a:spcBef>
            </a:pPr>
            <a:endParaRPr lang="fr-FR" sz="2200" b="0" u="none" strike="noStrike">
              <a:solidFill>
                <a:srgbClr val="09204E"/>
              </a:solidFill>
              <a:effectLst/>
              <a:uFillTx/>
              <a:latin typeface="Roboto Bold"/>
              <a:ea typeface="Roboto Bold"/>
            </a:endParaRPr>
          </a:p>
        </p:txBody>
      </p:sp>
      <p:sp>
        <p:nvSpPr>
          <p:cNvPr id="154" name="Espace réservé du texte 16"/>
          <p:cNvSpPr/>
          <p:nvPr/>
        </p:nvSpPr>
        <p:spPr>
          <a:xfrm>
            <a:off x="838080" y="3122640"/>
            <a:ext cx="10837080" cy="3188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rmAutofit/>
          </a:bodyPr>
          <a:lstStyle/>
          <a:p>
            <a:pPr defTabSz="914400">
              <a:lnSpc>
                <a:spcPct val="90000"/>
              </a:lnSpc>
              <a:spcBef>
                <a:spcPts val="1001"/>
              </a:spcBef>
            </a:pPr>
            <a:endParaRPr lang="fr-FR" sz="2200" b="0" u="none" strike="noStrike">
              <a:solidFill>
                <a:srgbClr val="09204E"/>
              </a:solidFill>
              <a:effectLst/>
              <a:uFillTx/>
              <a:latin typeface="Roboto Bold"/>
              <a:ea typeface="Roboto Bold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 type="body"/>
          </p:nvPr>
        </p:nvSpPr>
        <p:spPr>
          <a:xfrm>
            <a:off x="838080" y="3122640"/>
            <a:ext cx="10837080" cy="3185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PlaceHolder 5"/>
          <p:cNvSpPr>
            <a:spLocks noGrp="1"/>
          </p:cNvSpPr>
          <p:nvPr>
            <p:ph type="ftr" idx="30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.3_2 Intercal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Image 2" descr="Une image contenant capture d’écran, bleu, Bleu électrique&#10;&#10;Description générée automatiquement"/>
          <p:cNvPicPr/>
          <p:nvPr/>
        </p:nvPicPr>
        <p:blipFill>
          <a:blip r:embed="rId2"/>
          <a:stretch/>
        </p:blipFill>
        <p:spPr>
          <a:xfrm>
            <a:off x="0" y="0"/>
            <a:ext cx="12191400" cy="5179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3665880" y="2084400"/>
            <a:ext cx="8009640" cy="134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rgbClr val="FFFFFF"/>
                </a:solidFill>
                <a:effectLst/>
                <a:uFillTx/>
                <a:latin typeface="Roboto Black"/>
                <a:ea typeface="Roboto Black"/>
              </a:rPr>
              <a:t>1. 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.11 Fi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Rectangle 7"/>
          <p:cNvSpPr/>
          <p:nvPr/>
        </p:nvSpPr>
        <p:spPr>
          <a:xfrm>
            <a:off x="1941120" y="0"/>
            <a:ext cx="10287000" cy="6857280"/>
          </a:xfrm>
          <a:prstGeom prst="rect">
            <a:avLst/>
          </a:prstGeom>
          <a:solidFill>
            <a:srgbClr val="F3F4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160" name="Titre 1"/>
          <p:cNvSpPr/>
          <p:nvPr/>
        </p:nvSpPr>
        <p:spPr>
          <a:xfrm>
            <a:off x="3818160" y="2236680"/>
            <a:ext cx="7680960" cy="1343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fr-FR" sz="3000" b="0" u="none" strike="noStrike">
                <a:solidFill>
                  <a:srgbClr val="FFFFFF"/>
                </a:solidFill>
                <a:effectLst/>
                <a:uFillTx/>
                <a:latin typeface="Roboto Black"/>
                <a:ea typeface="Roboto Black"/>
              </a:rPr>
              <a:t>1. 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61" name="Image 9"/>
          <p:cNvPicPr/>
          <p:nvPr/>
        </p:nvPicPr>
        <p:blipFill>
          <a:blip r:embed="rId2"/>
          <a:stretch/>
        </p:blipFill>
        <p:spPr>
          <a:xfrm>
            <a:off x="0" y="1657440"/>
            <a:ext cx="12228120" cy="5195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2" name="Rectangle : coins arrondis 10"/>
          <p:cNvSpPr/>
          <p:nvPr/>
        </p:nvSpPr>
        <p:spPr>
          <a:xfrm>
            <a:off x="5040000" y="2370960"/>
            <a:ext cx="4723200" cy="359280"/>
          </a:xfrm>
          <a:prstGeom prst="roundRect">
            <a:avLst>
              <a:gd name="adj" fmla="val 44144"/>
            </a:avLst>
          </a:prstGeom>
          <a:solidFill>
            <a:srgbClr val="DBE3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5040000" y="3423240"/>
            <a:ext cx="6635520" cy="138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rgbClr val="FFFFFF"/>
                </a:solidFill>
                <a:effectLst/>
                <a:uFillTx/>
                <a:latin typeface="Roboto Black"/>
                <a:ea typeface="Roboto Black"/>
              </a:rPr>
              <a:t>Merci !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5016600" y="5094360"/>
            <a:ext cx="3450600" cy="383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 cap="all">
                <a:solidFill>
                  <a:schemeClr val="lt1"/>
                </a:solidFill>
                <a:effectLst/>
                <a:uFillTx/>
                <a:latin typeface="Roboto Bold"/>
                <a:ea typeface="Roboto Bold"/>
              </a:rPr>
              <a:t>VERSION / DATE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body"/>
          </p:nvPr>
        </p:nvSpPr>
        <p:spPr>
          <a:xfrm>
            <a:off x="5059440" y="2428560"/>
            <a:ext cx="4629600" cy="408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 cap="all">
                <a:solidFill>
                  <a:srgbClr val="09204E"/>
                </a:solidFill>
                <a:effectLst/>
                <a:uFillTx/>
                <a:latin typeface="Roboto Medium"/>
                <a:ea typeface="Roboto Medium"/>
              </a:rPr>
              <a:t>DEPARTEMENT / POLE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66" name="Image 2" descr="Une image contenant texte, Police, capture d’écran, affiche&#10;&#10;Description générée automatiquement"/>
          <p:cNvPicPr/>
          <p:nvPr/>
        </p:nvPicPr>
        <p:blipFill>
          <a:blip r:embed="rId3"/>
          <a:stretch/>
        </p:blipFill>
        <p:spPr>
          <a:xfrm>
            <a:off x="348840" y="221040"/>
            <a:ext cx="621000" cy="870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.5_1 Intercal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6"/>
          <p:cNvPicPr/>
          <p:nvPr/>
        </p:nvPicPr>
        <p:blipFill>
          <a:blip r:embed="rId2"/>
          <a:stretch/>
        </p:blipFill>
        <p:spPr>
          <a:xfrm>
            <a:off x="0" y="0"/>
            <a:ext cx="12191400" cy="5186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665880" y="2084400"/>
            <a:ext cx="8009640" cy="134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rgbClr val="FFFFFF"/>
                </a:solidFill>
                <a:effectLst/>
                <a:uFillTx/>
                <a:latin typeface="Roboto Black"/>
                <a:ea typeface="Roboto Black"/>
              </a:rPr>
              <a:t>1. 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Section 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TextBox 6"/>
          <p:cNvSpPr/>
          <p:nvPr/>
        </p:nvSpPr>
        <p:spPr>
          <a:xfrm>
            <a:off x="466920" y="249120"/>
            <a:ext cx="3318120" cy="6166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3840" tIns="33840" rIns="33840" bIns="33840" anchor="ctr">
            <a:noAutofit/>
          </a:bodyPr>
          <a:lstStyle/>
          <a:p>
            <a:pPr algn="ctr" defTabSz="914400">
              <a:lnSpc>
                <a:spcPts val="1772"/>
              </a:lnSpc>
            </a:pPr>
            <a:endParaRPr lang="fr-FR" sz="1200" b="0" u="none" strike="noStrike">
              <a:solidFill>
                <a:schemeClr val="dk1"/>
              </a:solidFill>
              <a:effectLst/>
              <a:uFillTx/>
              <a:latin typeface="Roboto"/>
            </a:endParaRPr>
          </a:p>
        </p:txBody>
      </p:sp>
      <p:grpSp>
        <p:nvGrpSpPr>
          <p:cNvPr id="168" name="Groupe 9"/>
          <p:cNvGrpSpPr/>
          <p:nvPr/>
        </p:nvGrpSpPr>
        <p:grpSpPr>
          <a:xfrm>
            <a:off x="464760" y="6410160"/>
            <a:ext cx="441360" cy="447120"/>
            <a:chOff x="464760" y="6410160"/>
            <a:chExt cx="441360" cy="447120"/>
          </a:xfrm>
        </p:grpSpPr>
        <p:sp>
          <p:nvSpPr>
            <p:cNvPr id="169" name="Freeform 4"/>
            <p:cNvSpPr/>
            <p:nvPr/>
          </p:nvSpPr>
          <p:spPr>
            <a:xfrm>
              <a:off x="464760" y="6415920"/>
              <a:ext cx="441360" cy="441360"/>
            </a:xfrm>
            <a:custGeom>
              <a:avLst/>
              <a:gdLst>
                <a:gd name="textAreaLeft" fmla="*/ 0 w 441360"/>
                <a:gd name="textAreaRight" fmla="*/ 442080 w 441360"/>
                <a:gd name="textAreaTop" fmla="*/ 0 h 441360"/>
                <a:gd name="textAreaBottom" fmla="*/ 442080 h 441360"/>
              </a:gdLst>
              <a:ahLst/>
              <a:cxnLst/>
              <a:rect l="textAreaLeft" t="textAreaTop" r="textAreaRight" b="textAreaBottom"/>
              <a:pathLst>
                <a:path w="662940" h="662940">
                  <a:moveTo>
                    <a:pt x="0" y="0"/>
                  </a:moveTo>
                  <a:lnTo>
                    <a:pt x="662940" y="0"/>
                  </a:lnTo>
                  <a:lnTo>
                    <a:pt x="662940" y="662940"/>
                  </a:lnTo>
                  <a:lnTo>
                    <a:pt x="0" y="66294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fr-FR" sz="1800" b="0" u="none" strike="noStrike">
                <a:solidFill>
                  <a:schemeClr val="dk1"/>
                </a:solidFill>
                <a:effectLst/>
                <a:uFillTx/>
                <a:latin typeface="Roboto"/>
              </a:endParaRPr>
            </a:p>
          </p:txBody>
        </p:sp>
        <p:pic>
          <p:nvPicPr>
            <p:cNvPr id="170" name="Graphique 11" descr="Logement contour"/>
            <p:cNvPicPr/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/>
          </p:blipFill>
          <p:spPr>
            <a:xfrm>
              <a:off x="481680" y="6410160"/>
              <a:ext cx="407160" cy="40716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71" name="Group 11"/>
          <p:cNvGrpSpPr/>
          <p:nvPr/>
        </p:nvGrpSpPr>
        <p:grpSpPr>
          <a:xfrm>
            <a:off x="10121040" y="6410160"/>
            <a:ext cx="1605600" cy="441720"/>
            <a:chOff x="10121040" y="6410160"/>
            <a:chExt cx="1605600" cy="441720"/>
          </a:xfrm>
        </p:grpSpPr>
        <p:sp>
          <p:nvSpPr>
            <p:cNvPr id="172" name="Freeform 12">
              <a:hlinkClick r:id="" action="ppaction://hlinkshowjump?jump=nextslide"/>
            </p:cNvPr>
            <p:cNvSpPr/>
            <p:nvPr/>
          </p:nvSpPr>
          <p:spPr>
            <a:xfrm>
              <a:off x="11285280" y="6410160"/>
              <a:ext cx="441360" cy="441360"/>
            </a:xfrm>
            <a:custGeom>
              <a:avLst/>
              <a:gdLst>
                <a:gd name="textAreaLeft" fmla="*/ 0 w 441360"/>
                <a:gd name="textAreaRight" fmla="*/ 442080 w 441360"/>
                <a:gd name="textAreaTop" fmla="*/ 0 h 441360"/>
                <a:gd name="textAreaBottom" fmla="*/ 442080 h 441360"/>
              </a:gdLst>
              <a:ahLst/>
              <a:cxnLst/>
              <a:rect l="textAreaLeft" t="textAreaTop" r="textAreaRight" b="textAreaBottom"/>
              <a:pathLst>
                <a:path w="883920" h="883920">
                  <a:moveTo>
                    <a:pt x="0" y="0"/>
                  </a:moveTo>
                  <a:lnTo>
                    <a:pt x="883920" y="0"/>
                  </a:lnTo>
                  <a:lnTo>
                    <a:pt x="883920" y="883920"/>
                  </a:lnTo>
                  <a:lnTo>
                    <a:pt x="0" y="88392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fr-FR" sz="1800" b="0" u="none" strike="noStrike">
                <a:solidFill>
                  <a:schemeClr val="dk1"/>
                </a:solidFill>
                <a:effectLst/>
                <a:uFillTx/>
                <a:latin typeface="Roboto"/>
              </a:endParaRPr>
            </a:p>
          </p:txBody>
        </p:sp>
        <p:sp>
          <p:nvSpPr>
            <p:cNvPr id="173" name="Freeform 13">
              <a:hlinkClick r:id="" action="ppaction://hlinkshowjump?jump=previousslide"/>
            </p:cNvPr>
            <p:cNvSpPr/>
            <p:nvPr/>
          </p:nvSpPr>
          <p:spPr>
            <a:xfrm rot="10800000">
              <a:off x="10121040" y="6410520"/>
              <a:ext cx="441360" cy="441360"/>
            </a:xfrm>
            <a:custGeom>
              <a:avLst/>
              <a:gdLst>
                <a:gd name="textAreaLeft" fmla="*/ 0 w 441360"/>
                <a:gd name="textAreaRight" fmla="*/ 442080 w 441360"/>
                <a:gd name="textAreaTop" fmla="*/ 0 h 441360"/>
                <a:gd name="textAreaBottom" fmla="*/ 442080 h 441360"/>
              </a:gdLst>
              <a:ahLst/>
              <a:cxnLst/>
              <a:rect l="textAreaLeft" t="textAreaTop" r="textAreaRight" b="textAreaBottom"/>
              <a:pathLst>
                <a:path w="883920" h="883920">
                  <a:moveTo>
                    <a:pt x="0" y="0"/>
                  </a:moveTo>
                  <a:lnTo>
                    <a:pt x="883920" y="0"/>
                  </a:lnTo>
                  <a:lnTo>
                    <a:pt x="883920" y="883920"/>
                  </a:lnTo>
                  <a:lnTo>
                    <a:pt x="0" y="88392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fr-FR" sz="1200" b="0" u="none" strike="noStrike">
                <a:solidFill>
                  <a:schemeClr val="dk1"/>
                </a:solidFill>
                <a:effectLst/>
                <a:uFillTx/>
                <a:latin typeface="Roboto"/>
              </a:endParaRPr>
            </a:p>
          </p:txBody>
        </p:sp>
      </p:grpSp>
      <p:sp>
        <p:nvSpPr>
          <p:cNvPr id="174" name="Rectangle 4"/>
          <p:cNvSpPr/>
          <p:nvPr/>
        </p:nvSpPr>
        <p:spPr>
          <a:xfrm>
            <a:off x="5010120" y="455040"/>
            <a:ext cx="6714360" cy="572400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2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175" name="Rectangle 5"/>
          <p:cNvSpPr/>
          <p:nvPr/>
        </p:nvSpPr>
        <p:spPr>
          <a:xfrm>
            <a:off x="481680" y="451080"/>
            <a:ext cx="4527720" cy="572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2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.7_2 Intercal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body"/>
          </p:nvPr>
        </p:nvSpPr>
        <p:spPr>
          <a:xfrm>
            <a:off x="4608000" y="2817720"/>
            <a:ext cx="7067520" cy="956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Rectangle : coins arrondis 1"/>
          <p:cNvSpPr/>
          <p:nvPr/>
        </p:nvSpPr>
        <p:spPr>
          <a:xfrm>
            <a:off x="4705200" y="395676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009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pic>
        <p:nvPicPr>
          <p:cNvPr id="178" name="Image 6" descr="Une image contenant blanc, Graphique, conception&#10;&#10;Description générée automatiquement"/>
          <p:cNvPicPr/>
          <p:nvPr/>
        </p:nvPicPr>
        <p:blipFill>
          <a:blip r:embed="rId2"/>
          <a:stretch/>
        </p:blipFill>
        <p:spPr>
          <a:xfrm>
            <a:off x="0" y="0"/>
            <a:ext cx="396108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9" name="Rectangle 3"/>
          <p:cNvSpPr/>
          <p:nvPr/>
        </p:nvSpPr>
        <p:spPr>
          <a:xfrm>
            <a:off x="2295360" y="0"/>
            <a:ext cx="1655280" cy="2771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180" name="Forme libre : forme 32"/>
          <p:cNvSpPr/>
          <p:nvPr/>
        </p:nvSpPr>
        <p:spPr>
          <a:xfrm>
            <a:off x="-17280" y="0"/>
            <a:ext cx="1569240" cy="4455000"/>
          </a:xfrm>
          <a:custGeom>
            <a:avLst/>
            <a:gdLst>
              <a:gd name="textAreaLeft" fmla="*/ 0 w 1569240"/>
              <a:gd name="textAreaRight" fmla="*/ 1569960 w 1569240"/>
              <a:gd name="textAreaTop" fmla="*/ 0 h 4455000"/>
              <a:gd name="textAreaBottom" fmla="*/ 4455720 h 4455000"/>
              <a:gd name="GluePoint1X" fmla="*/ 0 w 1570020"/>
              <a:gd name="GluePoint1Y" fmla="*/ 0 h 4455844"/>
              <a:gd name="GluePoint2X" fmla="*/ 1570020 w 1570020"/>
              <a:gd name="GluePoint2Y" fmla="*/ 0 h 4455844"/>
              <a:gd name="GluePoint3X" fmla="*/ 1570020 w 1570020"/>
              <a:gd name="GluePoint3Y" fmla="*/ 793251 h 4455844"/>
              <a:gd name="GluePoint4X" fmla="*/ 1520224 w 1570020"/>
              <a:gd name="GluePoint4Y" fmla="*/ 790574 h 4455844"/>
              <a:gd name="GluePoint5X" fmla="*/ 594128 w 1570020"/>
              <a:gd name="GluePoint5Y" fmla="*/ 1776524 h 4455844"/>
              <a:gd name="GluePoint6X" fmla="*/ 1520224 w 1570020"/>
              <a:gd name="GluePoint6Y" fmla="*/ 2762474 h 4455844"/>
              <a:gd name="GluePoint7X" fmla="*/ 1570020 w 1570020"/>
              <a:gd name="GluePoint7Y" fmla="*/ 2759797 h 4455844"/>
              <a:gd name="GluePoint8X" fmla="*/ 1570020 w 1570020"/>
              <a:gd name="GluePoint8Y" fmla="*/ 4439185 h 4455844"/>
              <a:gd name="GluePoint9X" fmla="*/ 1541231 w 1570020"/>
              <a:gd name="GluePoint9Y" fmla="*/ 4446044 h 4455844"/>
              <a:gd name="GluePoint10X" fmla="*/ 62841 w 1570020"/>
              <a:gd name="GluePoint10Y" fmla="*/ 3978083 h 4455844"/>
              <a:gd name="GluePoint11X" fmla="*/ 0 w 1570020"/>
              <a:gd name="GluePoint11Y" fmla="*/ 3927525 h 4455844"/>
              <a:gd name="GluePoint12X" fmla="*/ 0 w 1570020"/>
              <a:gd name="GluePoint12Y" fmla="*/ 0 h 4455844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</a:cxnLst>
            <a:rect l="textAreaLeft" t="textAreaTop" r="textAreaRight" b="textAreaBottom"/>
            <a:pathLst>
              <a:path w="1570020" h="4455844">
                <a:moveTo>
                  <a:pt x="0" y="0"/>
                </a:moveTo>
                <a:lnTo>
                  <a:pt x="1570020" y="0"/>
                </a:lnTo>
                <a:lnTo>
                  <a:pt x="1570020" y="793251"/>
                </a:lnTo>
                <a:lnTo>
                  <a:pt x="1520224" y="790574"/>
                </a:lnTo>
                <a:cubicBezTo>
                  <a:pt x="1008755" y="790574"/>
                  <a:pt x="594128" y="1231999"/>
                  <a:pt x="594128" y="1776524"/>
                </a:cubicBezTo>
                <a:cubicBezTo>
                  <a:pt x="594128" y="2321049"/>
                  <a:pt x="1008755" y="2762474"/>
                  <a:pt x="1520224" y="2762474"/>
                </a:cubicBezTo>
                <a:lnTo>
                  <a:pt x="1570020" y="2759797"/>
                </a:lnTo>
                <a:lnTo>
                  <a:pt x="1570020" y="4439185"/>
                </a:lnTo>
                <a:lnTo>
                  <a:pt x="1541231" y="4446044"/>
                </a:lnTo>
                <a:cubicBezTo>
                  <a:pt x="1161984" y="4501869"/>
                  <a:pt x="524245" y="4315650"/>
                  <a:pt x="62841" y="3978083"/>
                </a:cubicBezTo>
                <a:lnTo>
                  <a:pt x="0" y="39275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181" name="Rectangle 4"/>
          <p:cNvSpPr/>
          <p:nvPr/>
        </p:nvSpPr>
        <p:spPr>
          <a:xfrm>
            <a:off x="2295360" y="0"/>
            <a:ext cx="1655280" cy="2771280"/>
          </a:xfrm>
          <a:prstGeom prst="rect">
            <a:avLst/>
          </a:prstGeom>
          <a:solidFill>
            <a:srgbClr val="FFE782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182" name="Forme libre : forme 5"/>
          <p:cNvSpPr/>
          <p:nvPr/>
        </p:nvSpPr>
        <p:spPr>
          <a:xfrm>
            <a:off x="-17280" y="0"/>
            <a:ext cx="1569240" cy="4455000"/>
          </a:xfrm>
          <a:custGeom>
            <a:avLst/>
            <a:gdLst>
              <a:gd name="textAreaLeft" fmla="*/ 0 w 1569240"/>
              <a:gd name="textAreaRight" fmla="*/ 1569960 w 1569240"/>
              <a:gd name="textAreaTop" fmla="*/ 0 h 4455000"/>
              <a:gd name="textAreaBottom" fmla="*/ 4455720 h 4455000"/>
              <a:gd name="GluePoint1X" fmla="*/ 0 w 1570020"/>
              <a:gd name="GluePoint1Y" fmla="*/ 0 h 4455844"/>
              <a:gd name="GluePoint2X" fmla="*/ 1570020 w 1570020"/>
              <a:gd name="GluePoint2Y" fmla="*/ 0 h 4455844"/>
              <a:gd name="GluePoint3X" fmla="*/ 1570020 w 1570020"/>
              <a:gd name="GluePoint3Y" fmla="*/ 793251 h 4455844"/>
              <a:gd name="GluePoint4X" fmla="*/ 1520224 w 1570020"/>
              <a:gd name="GluePoint4Y" fmla="*/ 790574 h 4455844"/>
              <a:gd name="GluePoint5X" fmla="*/ 594128 w 1570020"/>
              <a:gd name="GluePoint5Y" fmla="*/ 1776524 h 4455844"/>
              <a:gd name="GluePoint6X" fmla="*/ 1520224 w 1570020"/>
              <a:gd name="GluePoint6Y" fmla="*/ 2762474 h 4455844"/>
              <a:gd name="GluePoint7X" fmla="*/ 1570020 w 1570020"/>
              <a:gd name="GluePoint7Y" fmla="*/ 2759797 h 4455844"/>
              <a:gd name="GluePoint8X" fmla="*/ 1570020 w 1570020"/>
              <a:gd name="GluePoint8Y" fmla="*/ 4439185 h 4455844"/>
              <a:gd name="GluePoint9X" fmla="*/ 1541231 w 1570020"/>
              <a:gd name="GluePoint9Y" fmla="*/ 4446044 h 4455844"/>
              <a:gd name="GluePoint10X" fmla="*/ 62841 w 1570020"/>
              <a:gd name="GluePoint10Y" fmla="*/ 3978083 h 4455844"/>
              <a:gd name="GluePoint11X" fmla="*/ 0 w 1570020"/>
              <a:gd name="GluePoint11Y" fmla="*/ 3927525 h 4455844"/>
              <a:gd name="GluePoint12X" fmla="*/ 0 w 1570020"/>
              <a:gd name="GluePoint12Y" fmla="*/ 0 h 4455844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</a:cxnLst>
            <a:rect l="textAreaLeft" t="textAreaTop" r="textAreaRight" b="textAreaBottom"/>
            <a:pathLst>
              <a:path w="1570020" h="4455844">
                <a:moveTo>
                  <a:pt x="0" y="0"/>
                </a:moveTo>
                <a:lnTo>
                  <a:pt x="1570020" y="0"/>
                </a:lnTo>
                <a:lnTo>
                  <a:pt x="1570020" y="793251"/>
                </a:lnTo>
                <a:lnTo>
                  <a:pt x="1520224" y="790574"/>
                </a:lnTo>
                <a:cubicBezTo>
                  <a:pt x="1008755" y="790574"/>
                  <a:pt x="594128" y="1231999"/>
                  <a:pt x="594128" y="1776524"/>
                </a:cubicBezTo>
                <a:cubicBezTo>
                  <a:pt x="594128" y="2321049"/>
                  <a:pt x="1008755" y="2762474"/>
                  <a:pt x="1520224" y="2762474"/>
                </a:cubicBezTo>
                <a:lnTo>
                  <a:pt x="1570020" y="2759797"/>
                </a:lnTo>
                <a:lnTo>
                  <a:pt x="1570020" y="4439185"/>
                </a:lnTo>
                <a:lnTo>
                  <a:pt x="1541231" y="4446044"/>
                </a:lnTo>
                <a:cubicBezTo>
                  <a:pt x="1161984" y="4501869"/>
                  <a:pt x="524245" y="4315650"/>
                  <a:pt x="62841" y="3978083"/>
                </a:cubicBezTo>
                <a:lnTo>
                  <a:pt x="0" y="3927525"/>
                </a:lnTo>
                <a:lnTo>
                  <a:pt x="0" y="0"/>
                </a:lnTo>
                <a:close/>
              </a:path>
            </a:pathLst>
          </a:custGeom>
          <a:solidFill>
            <a:srgbClr val="FFE782">
              <a:alpha val="30000"/>
            </a:srgb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itre et contenu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3" name="Objet 3"/>
          <p:cNvGraphicFramePr/>
          <p:nvPr/>
        </p:nvGraphicFramePr>
        <p:xfrm>
          <a:off x="1440" y="1440"/>
          <a:ext cx="720" cy="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0" imgH="0" progId="TCLayout.ActiveDocument.1">
                  <p:embed/>
                </p:oleObj>
              </mc:Choice>
              <mc:Fallback>
                <p:oleObj r:id="rId2" imgW="0" imgH="0" progId="TCLayout.ActiveDocument.1">
                  <p:embed/>
                  <p:pic>
                    <p:nvPicPr>
                      <p:cNvPr id="183" name="Objet 3"/>
                      <p:cNvPicPr/>
                      <p:nvPr/>
                    </p:nvPicPr>
                    <p:blipFill>
                      <a:blip r:embed="rId3"/>
                      <a:stretch/>
                    </p:blipFill>
                    <p:spPr>
                      <a:xfrm>
                        <a:off x="1440" y="1440"/>
                        <a:ext cx="720" cy="720"/>
                      </a:xfrm>
                      <a:prstGeom prst="rect">
                        <a:avLst/>
                      </a:prstGeom>
                      <a:noFill/>
                      <a:ln w="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824040" y="81720"/>
            <a:ext cx="10743840" cy="647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000" b="0" u="none" strike="noStrike" cap="all">
                <a:solidFill>
                  <a:srgbClr val="0070C0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 type="body"/>
          </p:nvPr>
        </p:nvSpPr>
        <p:spPr>
          <a:xfrm>
            <a:off x="815400" y="1596240"/>
            <a:ext cx="10752480" cy="4296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174600" indent="-174600" defTabSz="914400">
              <a:lnSpc>
                <a:spcPct val="90000"/>
              </a:lnSpc>
              <a:spcBef>
                <a:spcPts val="1001"/>
              </a:spcBef>
              <a:buClr>
                <a:srgbClr val="013593"/>
              </a:buClr>
              <a:buFont typeface="Calibri"/>
              <a:buChar char="›"/>
            </a:pPr>
            <a:r>
              <a:rPr lang="fr-FR" sz="1400" b="0" u="none" strike="noStrike">
                <a:solidFill>
                  <a:srgbClr val="09204E"/>
                </a:solidFill>
                <a:effectLst/>
                <a:uFillTx/>
                <a:latin typeface="Roboto Bold"/>
                <a:ea typeface="Roboto Bold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4600" lvl="1" indent="-174600" defTabSz="914400">
              <a:lnSpc>
                <a:spcPct val="90000"/>
              </a:lnSpc>
              <a:spcBef>
                <a:spcPts val="499"/>
              </a:spcBef>
              <a:buClr>
                <a:srgbClr val="013593"/>
              </a:buClr>
              <a:buFont typeface="Calibri"/>
              <a:buChar char="›"/>
            </a:pPr>
            <a:r>
              <a:rPr lang="fr-FR" sz="14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Deuxième niveau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4600" lvl="2" indent="-174600" defTabSz="914400">
              <a:lnSpc>
                <a:spcPct val="90000"/>
              </a:lnSpc>
              <a:spcBef>
                <a:spcPts val="499"/>
              </a:spcBef>
              <a:buClr>
                <a:srgbClr val="013593"/>
              </a:buClr>
              <a:buFont typeface="Calibri"/>
              <a:buChar char="›"/>
            </a:pPr>
            <a:r>
              <a:rPr lang="fr-FR" sz="14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Troisième niveau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4600" lvl="3" indent="-174600" defTabSz="914400">
              <a:lnSpc>
                <a:spcPct val="90000"/>
              </a:lnSpc>
              <a:spcBef>
                <a:spcPts val="499"/>
              </a:spcBef>
              <a:buClr>
                <a:srgbClr val="013593"/>
              </a:buClr>
              <a:buFont typeface="Calibri"/>
              <a:buChar char="›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  <a:ea typeface="Roboto Bold"/>
              </a:rPr>
              <a:t>Quatrième niveau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4600" lvl="4" indent="-174600" defTabSz="914400">
              <a:lnSpc>
                <a:spcPct val="90000"/>
              </a:lnSpc>
              <a:spcBef>
                <a:spcPts val="499"/>
              </a:spcBef>
              <a:buClr>
                <a:srgbClr val="013593"/>
              </a:buClr>
              <a:buSzPct val="80000"/>
              <a:buFont typeface="Calibri"/>
              <a:buChar char="›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  <a:ea typeface="Roboto Bold"/>
              </a:rPr>
              <a:t>Cinquième niveau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7" name="PlaceHolder 3"/>
          <p:cNvSpPr>
            <a:spLocks noGrp="1"/>
          </p:cNvSpPr>
          <p:nvPr>
            <p:ph type="sldNum" idx="31"/>
          </p:nvPr>
        </p:nvSpPr>
        <p:spPr>
          <a:xfrm>
            <a:off x="11710440" y="6356520"/>
            <a:ext cx="42156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31AECE82-7A03-4354-B090-4E45C9F17A52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grpSp>
        <p:nvGrpSpPr>
          <p:cNvPr id="188" name="Group 1"/>
          <p:cNvGrpSpPr/>
          <p:nvPr/>
        </p:nvGrpSpPr>
        <p:grpSpPr>
          <a:xfrm>
            <a:off x="53280" y="0"/>
            <a:ext cx="175680" cy="6860880"/>
            <a:chOff x="53280" y="0"/>
            <a:chExt cx="175680" cy="6860880"/>
          </a:xfrm>
        </p:grpSpPr>
        <p:sp>
          <p:nvSpPr>
            <p:cNvPr id="189" name="Rectangle 20"/>
            <p:cNvSpPr/>
            <p:nvPr/>
          </p:nvSpPr>
          <p:spPr>
            <a:xfrm>
              <a:off x="53280" y="3796560"/>
              <a:ext cx="175680" cy="2741760"/>
            </a:xfrm>
            <a:prstGeom prst="rect">
              <a:avLst/>
            </a:prstGeom>
            <a:solidFill>
              <a:srgbClr val="1F497D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914400">
                <a:lnSpc>
                  <a:spcPct val="100000"/>
                </a:lnSpc>
                <a:spcBef>
                  <a:spcPts val="281"/>
                </a:spcBef>
              </a:pPr>
              <a:endParaRPr lang="fr-FR" sz="1400" b="0" u="none" strike="noStrike">
                <a:solidFill>
                  <a:srgbClr val="000000"/>
                </a:solidFill>
                <a:effectLst/>
                <a:uFillTx/>
                <a:latin typeface="Roboto"/>
              </a:endParaRPr>
            </a:p>
          </p:txBody>
        </p:sp>
        <p:sp>
          <p:nvSpPr>
            <p:cNvPr id="190" name="Rectangle 21"/>
            <p:cNvSpPr/>
            <p:nvPr/>
          </p:nvSpPr>
          <p:spPr>
            <a:xfrm>
              <a:off x="53280" y="0"/>
              <a:ext cx="175680" cy="913680"/>
            </a:xfrm>
            <a:prstGeom prst="rect">
              <a:avLst/>
            </a:prstGeom>
            <a:solidFill>
              <a:srgbClr val="C00000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914400">
                <a:lnSpc>
                  <a:spcPct val="100000"/>
                </a:lnSpc>
                <a:spcBef>
                  <a:spcPts val="281"/>
                </a:spcBef>
              </a:pPr>
              <a:endParaRPr lang="fr-FR" sz="1400" b="0" u="none" strike="noStrike">
                <a:solidFill>
                  <a:srgbClr val="000000"/>
                </a:solidFill>
                <a:effectLst/>
                <a:uFillTx/>
                <a:latin typeface="Roboto"/>
              </a:endParaRPr>
            </a:p>
          </p:txBody>
        </p:sp>
        <p:sp>
          <p:nvSpPr>
            <p:cNvPr id="191" name="Rectangle 22"/>
            <p:cNvSpPr/>
            <p:nvPr/>
          </p:nvSpPr>
          <p:spPr>
            <a:xfrm>
              <a:off x="53280" y="914400"/>
              <a:ext cx="175680" cy="1594800"/>
            </a:xfrm>
            <a:prstGeom prst="rect">
              <a:avLst/>
            </a:prstGeom>
            <a:solidFill>
              <a:srgbClr val="0070C0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914400">
                <a:lnSpc>
                  <a:spcPct val="100000"/>
                </a:lnSpc>
                <a:spcBef>
                  <a:spcPts val="281"/>
                </a:spcBef>
              </a:pPr>
              <a:endParaRPr lang="fr-FR" sz="1400" b="0" u="none" strike="noStrike">
                <a:solidFill>
                  <a:srgbClr val="000000"/>
                </a:solidFill>
                <a:effectLst/>
                <a:uFillTx/>
                <a:latin typeface="Roboto"/>
              </a:endParaRPr>
            </a:p>
          </p:txBody>
        </p:sp>
        <p:sp>
          <p:nvSpPr>
            <p:cNvPr id="192" name="Rectangle 23"/>
            <p:cNvSpPr/>
            <p:nvPr/>
          </p:nvSpPr>
          <p:spPr>
            <a:xfrm>
              <a:off x="53280" y="2509920"/>
              <a:ext cx="175680" cy="1285920"/>
            </a:xfrm>
            <a:prstGeom prst="rect">
              <a:avLst/>
            </a:prstGeom>
            <a:solidFill>
              <a:srgbClr val="F68D36">
                <a:alpha val="8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914400">
                <a:lnSpc>
                  <a:spcPct val="100000"/>
                </a:lnSpc>
                <a:spcBef>
                  <a:spcPts val="281"/>
                </a:spcBef>
              </a:pPr>
              <a:endParaRPr lang="fr-FR" sz="1400" b="0" u="none" strike="noStrike">
                <a:solidFill>
                  <a:srgbClr val="000000"/>
                </a:solidFill>
                <a:effectLst/>
                <a:uFillTx/>
                <a:latin typeface="Roboto"/>
              </a:endParaRPr>
            </a:p>
          </p:txBody>
        </p:sp>
        <p:sp>
          <p:nvSpPr>
            <p:cNvPr id="193" name="Rectangle 24"/>
            <p:cNvSpPr/>
            <p:nvPr/>
          </p:nvSpPr>
          <p:spPr>
            <a:xfrm>
              <a:off x="53280" y="6792840"/>
              <a:ext cx="175680" cy="680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23760" rIns="90000" bIns="23760" anchor="t">
              <a:noAutofit/>
            </a:bodyPr>
            <a:lstStyle/>
            <a:p>
              <a:pPr defTabSz="914400">
                <a:lnSpc>
                  <a:spcPct val="100000"/>
                </a:lnSpc>
                <a:spcBef>
                  <a:spcPts val="281"/>
                </a:spcBef>
              </a:pPr>
              <a:endParaRPr lang="fr-FR" sz="1400" b="0" u="none" strike="noStrike">
                <a:solidFill>
                  <a:srgbClr val="000000"/>
                </a:solidFill>
                <a:effectLst/>
                <a:uFillTx/>
                <a:latin typeface="Roboto"/>
              </a:endParaRPr>
            </a:p>
          </p:txBody>
        </p:sp>
        <p:pic>
          <p:nvPicPr>
            <p:cNvPr id="194" name="Picture 2" descr="logo cnaf - Enfance et Musique"/>
            <p:cNvPicPr/>
            <p:nvPr/>
          </p:nvPicPr>
          <p:blipFill>
            <a:blip r:embed="rId4"/>
            <a:stretch/>
          </p:blipFill>
          <p:spPr>
            <a:xfrm>
              <a:off x="53280" y="6543720"/>
              <a:ext cx="175680" cy="24408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95" name="ZoneTexte 4"/>
          <p:cNvSpPr/>
          <p:nvPr/>
        </p:nvSpPr>
        <p:spPr>
          <a:xfrm>
            <a:off x="332640" y="6507000"/>
            <a:ext cx="2936160" cy="26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fr-FR" sz="11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Roboto"/>
              </a:rPr>
              <a:t>Direction des Systèmes d’Information - CNAF</a:t>
            </a:r>
            <a:endParaRPr lang="fr-FR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Disposition personnalisé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Image 2"/>
          <p:cNvPicPr/>
          <p:nvPr/>
        </p:nvPicPr>
        <p:blipFill>
          <a:blip r:embed="rId2"/>
          <a:stretch/>
        </p:blipFill>
        <p:spPr>
          <a:xfrm>
            <a:off x="0" y="0"/>
            <a:ext cx="12191400" cy="5178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3665880" y="2084400"/>
            <a:ext cx="8009640" cy="134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rgbClr val="FFFFFF"/>
                </a:solidFill>
                <a:effectLst/>
                <a:uFillTx/>
                <a:latin typeface="Roboto Black"/>
                <a:ea typeface="Roboto Black"/>
              </a:rPr>
              <a:t>1. 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.8_3 Contenu de pag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Rectangle : coins arrondis 2"/>
          <p:cNvSpPr/>
          <p:nvPr/>
        </p:nvSpPr>
        <p:spPr>
          <a:xfrm>
            <a:off x="924840" y="82224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FFC7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838080" y="236520"/>
            <a:ext cx="1083708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 type="body"/>
          </p:nvPr>
        </p:nvSpPr>
        <p:spPr>
          <a:xfrm>
            <a:off x="838800" y="1480320"/>
            <a:ext cx="503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 type="body"/>
          </p:nvPr>
        </p:nvSpPr>
        <p:spPr>
          <a:xfrm>
            <a:off x="6639480" y="1480320"/>
            <a:ext cx="503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2" name="PlaceHolder 4"/>
          <p:cNvSpPr>
            <a:spLocks noGrp="1"/>
          </p:cNvSpPr>
          <p:nvPr>
            <p:ph type="body"/>
          </p:nvPr>
        </p:nvSpPr>
        <p:spPr>
          <a:xfrm>
            <a:off x="838800" y="1949400"/>
            <a:ext cx="503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9204E"/>
                </a:solidFill>
                <a:effectLst/>
                <a:uFillTx/>
                <a:latin typeface="Roboto Bold"/>
              </a:rPr>
              <a:t>Cliquez pour éditer le format du plan de texte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13593"/>
                </a:solidFill>
                <a:effectLst/>
                <a:uFillTx/>
                <a:latin typeface="Roboto Bold"/>
              </a:rPr>
              <a:t>Second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Troisième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Quatrième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Cinquième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Sixième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Septième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PlaceHolder 5"/>
          <p:cNvSpPr>
            <a:spLocks noGrp="1"/>
          </p:cNvSpPr>
          <p:nvPr>
            <p:ph type="body"/>
          </p:nvPr>
        </p:nvSpPr>
        <p:spPr>
          <a:xfrm>
            <a:off x="6639480" y="1949400"/>
            <a:ext cx="503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9204E"/>
                </a:solidFill>
                <a:effectLst/>
                <a:uFillTx/>
                <a:latin typeface="Roboto Bold"/>
              </a:rPr>
              <a:t>Cliquez pour éditer le format du plan de texte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13593"/>
                </a:solidFill>
                <a:effectLst/>
                <a:uFillTx/>
                <a:latin typeface="Roboto Bold"/>
              </a:rPr>
              <a:t>Second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Troisième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Quatrième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Cinquième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Sixième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Septième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4" name="PlaceHolder 6"/>
          <p:cNvSpPr>
            <a:spLocks noGrp="1"/>
          </p:cNvSpPr>
          <p:nvPr>
            <p:ph type="sldNum" idx="32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CE4EC21-34BD-4C0C-8756-2A1F99C33C69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5" name="PlaceHolder 7"/>
          <p:cNvSpPr>
            <a:spLocks noGrp="1"/>
          </p:cNvSpPr>
          <p:nvPr>
            <p:ph type="ftr" idx="33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.3_3">
    <p:bg>
      <p:bgPr>
        <a:solidFill>
          <a:schemeClr val="l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2268000" y="241200"/>
            <a:ext cx="940752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PlaceHolder 2"/>
          <p:cNvSpPr>
            <a:spLocks noGrp="1"/>
          </p:cNvSpPr>
          <p:nvPr>
            <p:ph type="body"/>
          </p:nvPr>
        </p:nvSpPr>
        <p:spPr>
          <a:xfrm>
            <a:off x="2268000" y="1521720"/>
            <a:ext cx="44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 type="body"/>
          </p:nvPr>
        </p:nvSpPr>
        <p:spPr>
          <a:xfrm>
            <a:off x="7176240" y="1521720"/>
            <a:ext cx="449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PlaceHolder 4"/>
          <p:cNvSpPr>
            <a:spLocks noGrp="1"/>
          </p:cNvSpPr>
          <p:nvPr>
            <p:ph type="body"/>
          </p:nvPr>
        </p:nvSpPr>
        <p:spPr>
          <a:xfrm>
            <a:off x="2268000" y="1990800"/>
            <a:ext cx="449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PlaceHolder 5"/>
          <p:cNvSpPr>
            <a:spLocks noGrp="1"/>
          </p:cNvSpPr>
          <p:nvPr>
            <p:ph type="body"/>
          </p:nvPr>
        </p:nvSpPr>
        <p:spPr>
          <a:xfrm>
            <a:off x="7176240" y="1990800"/>
            <a:ext cx="449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1" name="PlaceHolder 6"/>
          <p:cNvSpPr>
            <a:spLocks noGrp="1"/>
          </p:cNvSpPr>
          <p:nvPr>
            <p:ph type="sldNum" idx="34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073F5AB-A7F6-4634-900B-5C0EEA6741FF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2" name="Forme libre : forme 41"/>
          <p:cNvSpPr/>
          <p:nvPr/>
        </p:nvSpPr>
        <p:spPr>
          <a:xfrm>
            <a:off x="-10440" y="0"/>
            <a:ext cx="1964880" cy="1422720"/>
          </a:xfrm>
          <a:custGeom>
            <a:avLst/>
            <a:gdLst>
              <a:gd name="textAreaLeft" fmla="*/ 0 w 1964880"/>
              <a:gd name="textAreaRight" fmla="*/ 1965600 w 1964880"/>
              <a:gd name="textAreaTop" fmla="*/ 0 h 1422720"/>
              <a:gd name="textAreaBottom" fmla="*/ 1423440 h 1422720"/>
              <a:gd name="GluePoint1X" fmla="*/ 0 w 1965717"/>
              <a:gd name="GluePoint1Y" fmla="*/ 0 h 1423289"/>
              <a:gd name="GluePoint2X" fmla="*/ 1965717 w 1965717"/>
              <a:gd name="GluePoint2Y" fmla="*/ 0 h 1423289"/>
              <a:gd name="GluePoint3X" fmla="*/ 1965717 w 1965717"/>
              <a:gd name="GluePoint3Y" fmla="*/ 1417860 h 1423289"/>
              <a:gd name="GluePoint4X" fmla="*/ 136833 w 1965717"/>
              <a:gd name="GluePoint4Y" fmla="*/ 821367 h 1423289"/>
              <a:gd name="GluePoint5X" fmla="*/ 9525 w 1965717"/>
              <a:gd name="GluePoint5Y" fmla="*/ 708405 h 1423289"/>
              <a:gd name="GluePoint6X" fmla="*/ 0 w 1965717"/>
              <a:gd name="GluePoint6Y" fmla="*/ 0 h 1423289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</a:cxnLst>
            <a:rect l="textAreaLeft" t="textAreaTop" r="textAreaRight" b="textAreaBottom"/>
            <a:pathLst>
              <a:path w="1965717" h="1423289">
                <a:moveTo>
                  <a:pt x="0" y="0"/>
                </a:moveTo>
                <a:lnTo>
                  <a:pt x="1965717" y="0"/>
                </a:lnTo>
                <a:lnTo>
                  <a:pt x="1965717" y="1417860"/>
                </a:lnTo>
                <a:cubicBezTo>
                  <a:pt x="1480918" y="1458369"/>
                  <a:pt x="698522" y="1273432"/>
                  <a:pt x="136833" y="821367"/>
                </a:cubicBezTo>
                <a:lnTo>
                  <a:pt x="9525" y="708405"/>
                </a:lnTo>
                <a:lnTo>
                  <a:pt x="0" y="0"/>
                </a:lnTo>
                <a:close/>
              </a:path>
            </a:pathLst>
          </a:custGeom>
          <a:solidFill>
            <a:srgbClr val="01359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213" name="PlaceHolder 7"/>
          <p:cNvSpPr>
            <a:spLocks noGrp="1"/>
          </p:cNvSpPr>
          <p:nvPr>
            <p:ph type="ftr" idx="35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.3_4 Contenu de pa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2268000" y="241200"/>
            <a:ext cx="940752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 type="body"/>
          </p:nvPr>
        </p:nvSpPr>
        <p:spPr>
          <a:xfrm>
            <a:off x="2268000" y="1521720"/>
            <a:ext cx="44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PlaceHolder 3"/>
          <p:cNvSpPr>
            <a:spLocks noGrp="1"/>
          </p:cNvSpPr>
          <p:nvPr>
            <p:ph type="body"/>
          </p:nvPr>
        </p:nvSpPr>
        <p:spPr>
          <a:xfrm>
            <a:off x="7176240" y="1521720"/>
            <a:ext cx="449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PlaceHolder 4"/>
          <p:cNvSpPr>
            <a:spLocks noGrp="1"/>
          </p:cNvSpPr>
          <p:nvPr>
            <p:ph type="body"/>
          </p:nvPr>
        </p:nvSpPr>
        <p:spPr>
          <a:xfrm>
            <a:off x="2268000" y="1990800"/>
            <a:ext cx="449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PlaceHolder 5"/>
          <p:cNvSpPr>
            <a:spLocks noGrp="1"/>
          </p:cNvSpPr>
          <p:nvPr>
            <p:ph type="body"/>
          </p:nvPr>
        </p:nvSpPr>
        <p:spPr>
          <a:xfrm>
            <a:off x="7176240" y="1990800"/>
            <a:ext cx="449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9" name="PlaceHolder 6"/>
          <p:cNvSpPr>
            <a:spLocks noGrp="1"/>
          </p:cNvSpPr>
          <p:nvPr>
            <p:ph type="sldNum" idx="36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9DD946F-7940-4ED8-9402-96DCD195E2CA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220" name="Image 6"/>
          <p:cNvPicPr/>
          <p:nvPr/>
        </p:nvPicPr>
        <p:blipFill>
          <a:blip r:embed="rId2"/>
          <a:stretch/>
        </p:blipFill>
        <p:spPr>
          <a:xfrm>
            <a:off x="0" y="0"/>
            <a:ext cx="190404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1" name="PlaceHolder 7"/>
          <p:cNvSpPr>
            <a:spLocks noGrp="1"/>
          </p:cNvSpPr>
          <p:nvPr>
            <p:ph type="ftr" idx="37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isposition personnalisé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Image 5"/>
          <p:cNvPicPr/>
          <p:nvPr/>
        </p:nvPicPr>
        <p:blipFill>
          <a:blip r:embed="rId2"/>
          <a:stretch/>
        </p:blipFill>
        <p:spPr>
          <a:xfrm>
            <a:off x="0" y="0"/>
            <a:ext cx="12191400" cy="5190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3665880" y="2084400"/>
            <a:ext cx="8009640" cy="134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rgbClr val="FFFFFF"/>
                </a:solidFill>
                <a:effectLst/>
                <a:uFillTx/>
                <a:latin typeface="Roboto Black"/>
                <a:ea typeface="Roboto Black"/>
              </a:rPr>
              <a:t>1. 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200" b="0" u="none" strike="noStrike">
                <a:solidFill>
                  <a:srgbClr val="09204E"/>
                </a:solidFill>
                <a:effectLst/>
                <a:uFillTx/>
                <a:latin typeface="Roboto Bold"/>
              </a:rPr>
              <a:t>Cliquez pour éditer le format du plan de texte</a:t>
            </a:r>
            <a:endParaRPr lang="fr-FR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13593"/>
                </a:solidFill>
                <a:effectLst/>
                <a:uFillTx/>
                <a:latin typeface="Roboto Bold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6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Troisième niveau de plan</a:t>
            </a: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Quatrième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Cinquième niveau de plan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Sixième niveau de plan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Septième niveau de plan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Disposition personnalisé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Image 7"/>
          <p:cNvPicPr/>
          <p:nvPr/>
        </p:nvPicPr>
        <p:blipFill>
          <a:blip r:embed="rId2"/>
          <a:stretch/>
        </p:blipFill>
        <p:spPr>
          <a:xfrm>
            <a:off x="0" y="0"/>
            <a:ext cx="12239280" cy="5178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3665880" y="2084400"/>
            <a:ext cx="8009640" cy="134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rgbClr val="FFFFFF"/>
                </a:solidFill>
                <a:effectLst/>
                <a:uFillTx/>
                <a:latin typeface="Roboto Black"/>
                <a:ea typeface="Roboto Black"/>
              </a:rPr>
              <a:t>1. 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1.4_3 Contenu de page">
    <p:bg>
      <p:bgPr>
        <a:solidFill>
          <a:schemeClr val="l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2268000" y="241200"/>
            <a:ext cx="940752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8" name="PlaceHolder 2"/>
          <p:cNvSpPr>
            <a:spLocks noGrp="1"/>
          </p:cNvSpPr>
          <p:nvPr>
            <p:ph type="body"/>
          </p:nvPr>
        </p:nvSpPr>
        <p:spPr>
          <a:xfrm>
            <a:off x="2268000" y="1521720"/>
            <a:ext cx="44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 type="body"/>
          </p:nvPr>
        </p:nvSpPr>
        <p:spPr>
          <a:xfrm>
            <a:off x="7176240" y="1521720"/>
            <a:ext cx="449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0" name="PlaceHolder 4"/>
          <p:cNvSpPr>
            <a:spLocks noGrp="1"/>
          </p:cNvSpPr>
          <p:nvPr>
            <p:ph type="body"/>
          </p:nvPr>
        </p:nvSpPr>
        <p:spPr>
          <a:xfrm>
            <a:off x="2268000" y="1990800"/>
            <a:ext cx="449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1" name="PlaceHolder 5"/>
          <p:cNvSpPr>
            <a:spLocks noGrp="1"/>
          </p:cNvSpPr>
          <p:nvPr>
            <p:ph type="body"/>
          </p:nvPr>
        </p:nvSpPr>
        <p:spPr>
          <a:xfrm>
            <a:off x="7176240" y="1990800"/>
            <a:ext cx="449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32" name="Image 2" descr="Une image contenant noir&#10;&#10;Description générée automatiquement"/>
          <p:cNvPicPr/>
          <p:nvPr/>
        </p:nvPicPr>
        <p:blipFill>
          <a:blip r:embed="rId2"/>
          <a:stretch/>
        </p:blipFill>
        <p:spPr>
          <a:xfrm>
            <a:off x="0" y="0"/>
            <a:ext cx="1942200" cy="1427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3" name="PlaceHolder 6"/>
          <p:cNvSpPr>
            <a:spLocks noGrp="1"/>
          </p:cNvSpPr>
          <p:nvPr>
            <p:ph type="sldNum" idx="38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EED7C740-EE1D-4B43-8512-09525E5DB3DE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4" name="PlaceHolder 7"/>
          <p:cNvSpPr>
            <a:spLocks noGrp="1"/>
          </p:cNvSpPr>
          <p:nvPr>
            <p:ph type="ftr" idx="39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.2 Sommaire">
    <p:bg>
      <p:bgPr>
        <a:solidFill>
          <a:schemeClr val="l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sldNum" idx="5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5F05204-AAC7-4FD7-A319-82835B15DD54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title"/>
          </p:nvPr>
        </p:nvSpPr>
        <p:spPr>
          <a:xfrm>
            <a:off x="2268000" y="241200"/>
            <a:ext cx="940752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Sommaire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2268000" y="1162080"/>
            <a:ext cx="4499280" cy="5145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9204E"/>
              </a:buClr>
              <a:buFont typeface="Arial"/>
              <a:buChar char="•"/>
            </a:pPr>
            <a:r>
              <a:rPr lang="fr-FR" sz="2200" b="0" u="none" strike="noStrike">
                <a:solidFill>
                  <a:srgbClr val="09204E"/>
                </a:solidFill>
                <a:effectLst/>
                <a:uFillTx/>
                <a:latin typeface="Roboto Bold"/>
                <a:ea typeface="Roboto Bold"/>
              </a:rPr>
              <a:t>Cliquez pour modifier les styles du texte du masque</a:t>
            </a:r>
            <a:endParaRPr lang="fr-FR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9204E"/>
              </a:buClr>
              <a:buFont typeface="Arial"/>
              <a:buChar char="•"/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Deuxième niveau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13593"/>
              </a:buClr>
              <a:buFont typeface="Arial"/>
              <a:buChar char="•"/>
            </a:pPr>
            <a:r>
              <a:rPr lang="fr-FR" sz="1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Troisième niveau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9204E"/>
              </a:buClr>
              <a:buFont typeface="Arial"/>
              <a:buChar char="•"/>
            </a:pPr>
            <a:r>
              <a:rPr lang="fr-FR" sz="1600" b="0" u="none" strike="noStrike">
                <a:solidFill>
                  <a:schemeClr val="dk1"/>
                </a:solidFill>
                <a:effectLst/>
                <a:uFillTx/>
                <a:latin typeface="Roboto Bold"/>
                <a:ea typeface="Roboto Bold"/>
              </a:rPr>
              <a:t>Quatrième niveau</a:t>
            </a: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13593"/>
              </a:buClr>
              <a:buFont typeface="Arial"/>
              <a:buChar char="•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  <a:ea typeface="Roboto Bold"/>
              </a:rPr>
              <a:t>Cinquième niveau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7175520" y="1162080"/>
            <a:ext cx="4499280" cy="5145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9204E"/>
              </a:buClr>
              <a:buFont typeface="Arial"/>
              <a:buChar char="•"/>
            </a:pPr>
            <a:r>
              <a:rPr lang="fr-FR" sz="2200" b="0" u="none" strike="noStrike">
                <a:solidFill>
                  <a:srgbClr val="09204E"/>
                </a:solidFill>
                <a:effectLst/>
                <a:uFillTx/>
                <a:latin typeface="Roboto Bold"/>
                <a:ea typeface="Roboto Bold"/>
              </a:rPr>
              <a:t>Cliquez pour modifier les styles du texte du masque</a:t>
            </a:r>
            <a:endParaRPr lang="fr-FR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9204E"/>
              </a:buClr>
              <a:buFont typeface="Arial"/>
              <a:buChar char="•"/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Deuxième niveau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13593"/>
              </a:buClr>
              <a:buFont typeface="Arial"/>
              <a:buChar char="•"/>
            </a:pPr>
            <a:r>
              <a:rPr lang="fr-FR" sz="1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Troisième niveau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9204E"/>
              </a:buClr>
              <a:buFont typeface="Arial"/>
              <a:buChar char="•"/>
            </a:pPr>
            <a:r>
              <a:rPr lang="fr-FR" sz="1600" b="0" u="none" strike="noStrike">
                <a:solidFill>
                  <a:schemeClr val="dk1"/>
                </a:solidFill>
                <a:effectLst/>
                <a:uFillTx/>
                <a:latin typeface="Roboto Bold"/>
                <a:ea typeface="Roboto Bold"/>
              </a:rPr>
              <a:t>Quatrième niveau</a:t>
            </a: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13593"/>
              </a:buClr>
              <a:buFont typeface="Arial"/>
              <a:buChar char="•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  <a:ea typeface="Roboto Bold"/>
              </a:rPr>
              <a:t>Cinquième niveau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5" name="Image 3"/>
          <p:cNvPicPr/>
          <p:nvPr/>
        </p:nvPicPr>
        <p:blipFill>
          <a:blip r:embed="rId2"/>
          <a:stretch/>
        </p:blipFill>
        <p:spPr>
          <a:xfrm>
            <a:off x="0" y="0"/>
            <a:ext cx="190404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" name="PlaceHolder 5"/>
          <p:cNvSpPr>
            <a:spLocks noGrp="1"/>
          </p:cNvSpPr>
          <p:nvPr>
            <p:ph type="ftr" idx="6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Disposition personnalisé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Image 2"/>
          <p:cNvPicPr/>
          <p:nvPr/>
        </p:nvPicPr>
        <p:blipFill>
          <a:blip r:embed="rId2"/>
          <a:stretch/>
        </p:blipFill>
        <p:spPr>
          <a:xfrm>
            <a:off x="0" y="0"/>
            <a:ext cx="12191400" cy="5130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3665880" y="2084400"/>
            <a:ext cx="8009640" cy="134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rgbClr val="FFFFFF"/>
                </a:solidFill>
                <a:effectLst/>
                <a:uFillTx/>
                <a:latin typeface="Roboto Black"/>
                <a:ea typeface="Roboto Black"/>
              </a:rPr>
              <a:t>1. 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1.4_3 Contenu de page">
    <p:bg>
      <p:bgPr>
        <a:solidFill>
          <a:schemeClr val="l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2268000" y="241200"/>
            <a:ext cx="940752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PlaceHolder 2"/>
          <p:cNvSpPr>
            <a:spLocks noGrp="1"/>
          </p:cNvSpPr>
          <p:nvPr>
            <p:ph type="body"/>
          </p:nvPr>
        </p:nvSpPr>
        <p:spPr>
          <a:xfrm>
            <a:off x="2268000" y="1521720"/>
            <a:ext cx="44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9" name="PlaceHolder 3"/>
          <p:cNvSpPr>
            <a:spLocks noGrp="1"/>
          </p:cNvSpPr>
          <p:nvPr>
            <p:ph type="body"/>
          </p:nvPr>
        </p:nvSpPr>
        <p:spPr>
          <a:xfrm>
            <a:off x="7176240" y="1521720"/>
            <a:ext cx="449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0" name="PlaceHolder 4"/>
          <p:cNvSpPr>
            <a:spLocks noGrp="1"/>
          </p:cNvSpPr>
          <p:nvPr>
            <p:ph type="body"/>
          </p:nvPr>
        </p:nvSpPr>
        <p:spPr>
          <a:xfrm>
            <a:off x="2268000" y="1990800"/>
            <a:ext cx="449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1" name="PlaceHolder 5"/>
          <p:cNvSpPr>
            <a:spLocks noGrp="1"/>
          </p:cNvSpPr>
          <p:nvPr>
            <p:ph type="body"/>
          </p:nvPr>
        </p:nvSpPr>
        <p:spPr>
          <a:xfrm>
            <a:off x="7176240" y="1990800"/>
            <a:ext cx="449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2" name="PlaceHolder 6"/>
          <p:cNvSpPr>
            <a:spLocks noGrp="1"/>
          </p:cNvSpPr>
          <p:nvPr>
            <p:ph type="sldNum" idx="40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F779AAA-CE45-40B5-8463-87480659853E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3" name="PlaceHolder 7"/>
          <p:cNvSpPr>
            <a:spLocks noGrp="1"/>
          </p:cNvSpPr>
          <p:nvPr>
            <p:ph type="ftr" idx="41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4" name="Forme libre : forme 4"/>
          <p:cNvSpPr/>
          <p:nvPr/>
        </p:nvSpPr>
        <p:spPr>
          <a:xfrm>
            <a:off x="-9360" y="0"/>
            <a:ext cx="1910880" cy="1422720"/>
          </a:xfrm>
          <a:custGeom>
            <a:avLst/>
            <a:gdLst>
              <a:gd name="textAreaLeft" fmla="*/ 0 w 1910880"/>
              <a:gd name="textAreaRight" fmla="*/ 1911600 w 1910880"/>
              <a:gd name="textAreaTop" fmla="*/ 0 h 1422720"/>
              <a:gd name="textAreaBottom" fmla="*/ 1423440 h 1422720"/>
              <a:gd name="GluePoint1X" fmla="*/ 0 w 1965717"/>
              <a:gd name="GluePoint1Y" fmla="*/ 0 h 1423289"/>
              <a:gd name="GluePoint2X" fmla="*/ 1965717 w 1965717"/>
              <a:gd name="GluePoint2Y" fmla="*/ 0 h 1423289"/>
              <a:gd name="GluePoint3X" fmla="*/ 1965717 w 1965717"/>
              <a:gd name="GluePoint3Y" fmla="*/ 1417860 h 1423289"/>
              <a:gd name="GluePoint4X" fmla="*/ 136833 w 1965717"/>
              <a:gd name="GluePoint4Y" fmla="*/ 821367 h 1423289"/>
              <a:gd name="GluePoint5X" fmla="*/ 9525 w 1965717"/>
              <a:gd name="GluePoint5Y" fmla="*/ 708405 h 1423289"/>
              <a:gd name="GluePoint6X" fmla="*/ 0 w 1965717"/>
              <a:gd name="GluePoint6Y" fmla="*/ 0 h 1423289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</a:cxnLst>
            <a:rect l="textAreaLeft" t="textAreaTop" r="textAreaRight" b="textAreaBottom"/>
            <a:pathLst>
              <a:path w="1965717" h="1423289">
                <a:moveTo>
                  <a:pt x="0" y="0"/>
                </a:moveTo>
                <a:lnTo>
                  <a:pt x="1965717" y="0"/>
                </a:lnTo>
                <a:lnTo>
                  <a:pt x="1965717" y="1417860"/>
                </a:lnTo>
                <a:cubicBezTo>
                  <a:pt x="1480918" y="1458369"/>
                  <a:pt x="698522" y="1273432"/>
                  <a:pt x="136833" y="821367"/>
                </a:cubicBezTo>
                <a:lnTo>
                  <a:pt x="9525" y="708405"/>
                </a:lnTo>
                <a:lnTo>
                  <a:pt x="0" y="0"/>
                </a:lnTo>
                <a:close/>
              </a:path>
            </a:pathLst>
          </a:custGeom>
          <a:solidFill>
            <a:srgbClr val="09204E"/>
          </a:solidFill>
          <a:ln w="1905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1.4_4 Contenu de pa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title"/>
          </p:nvPr>
        </p:nvSpPr>
        <p:spPr>
          <a:xfrm>
            <a:off x="2268000" y="241200"/>
            <a:ext cx="940752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6" name="PlaceHolder 2"/>
          <p:cNvSpPr>
            <a:spLocks noGrp="1"/>
          </p:cNvSpPr>
          <p:nvPr>
            <p:ph type="body"/>
          </p:nvPr>
        </p:nvSpPr>
        <p:spPr>
          <a:xfrm>
            <a:off x="2268000" y="1521720"/>
            <a:ext cx="44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PlaceHolder 3"/>
          <p:cNvSpPr>
            <a:spLocks noGrp="1"/>
          </p:cNvSpPr>
          <p:nvPr>
            <p:ph type="body"/>
          </p:nvPr>
        </p:nvSpPr>
        <p:spPr>
          <a:xfrm>
            <a:off x="7176240" y="1521720"/>
            <a:ext cx="449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8" name="PlaceHolder 4"/>
          <p:cNvSpPr>
            <a:spLocks noGrp="1"/>
          </p:cNvSpPr>
          <p:nvPr>
            <p:ph type="body"/>
          </p:nvPr>
        </p:nvSpPr>
        <p:spPr>
          <a:xfrm>
            <a:off x="2268000" y="1990800"/>
            <a:ext cx="449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9" name="PlaceHolder 5"/>
          <p:cNvSpPr>
            <a:spLocks noGrp="1"/>
          </p:cNvSpPr>
          <p:nvPr>
            <p:ph type="body"/>
          </p:nvPr>
        </p:nvSpPr>
        <p:spPr>
          <a:xfrm>
            <a:off x="7176240" y="1990800"/>
            <a:ext cx="449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0" name="PlaceHolder 6"/>
          <p:cNvSpPr>
            <a:spLocks noGrp="1"/>
          </p:cNvSpPr>
          <p:nvPr>
            <p:ph type="sldNum" idx="42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CE5AC74-F3BE-4F44-9287-341F42DC343D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251" name="Image 6"/>
          <p:cNvPicPr/>
          <p:nvPr/>
        </p:nvPicPr>
        <p:blipFill>
          <a:blip r:embed="rId2"/>
          <a:stretch/>
        </p:blipFill>
        <p:spPr>
          <a:xfrm>
            <a:off x="0" y="0"/>
            <a:ext cx="190404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2" name="Forme libre : forme 7"/>
          <p:cNvSpPr/>
          <p:nvPr/>
        </p:nvSpPr>
        <p:spPr>
          <a:xfrm>
            <a:off x="-9360" y="0"/>
            <a:ext cx="1910880" cy="1422720"/>
          </a:xfrm>
          <a:custGeom>
            <a:avLst/>
            <a:gdLst>
              <a:gd name="textAreaLeft" fmla="*/ 0 w 1910880"/>
              <a:gd name="textAreaRight" fmla="*/ 1911600 w 1910880"/>
              <a:gd name="textAreaTop" fmla="*/ 0 h 1422720"/>
              <a:gd name="textAreaBottom" fmla="*/ 1423440 h 1422720"/>
              <a:gd name="GluePoint1X" fmla="*/ 0 w 1965717"/>
              <a:gd name="GluePoint1Y" fmla="*/ 0 h 1423289"/>
              <a:gd name="GluePoint2X" fmla="*/ 1965717 w 1965717"/>
              <a:gd name="GluePoint2Y" fmla="*/ 0 h 1423289"/>
              <a:gd name="GluePoint3X" fmla="*/ 1965717 w 1965717"/>
              <a:gd name="GluePoint3Y" fmla="*/ 1417860 h 1423289"/>
              <a:gd name="GluePoint4X" fmla="*/ 136833 w 1965717"/>
              <a:gd name="GluePoint4Y" fmla="*/ 821367 h 1423289"/>
              <a:gd name="GluePoint5X" fmla="*/ 9525 w 1965717"/>
              <a:gd name="GluePoint5Y" fmla="*/ 708405 h 1423289"/>
              <a:gd name="GluePoint6X" fmla="*/ 0 w 1965717"/>
              <a:gd name="GluePoint6Y" fmla="*/ 0 h 1423289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</a:cxnLst>
            <a:rect l="textAreaLeft" t="textAreaTop" r="textAreaRight" b="textAreaBottom"/>
            <a:pathLst>
              <a:path w="1965717" h="1423289">
                <a:moveTo>
                  <a:pt x="0" y="0"/>
                </a:moveTo>
                <a:lnTo>
                  <a:pt x="1965717" y="0"/>
                </a:lnTo>
                <a:lnTo>
                  <a:pt x="1965717" y="1417860"/>
                </a:lnTo>
                <a:cubicBezTo>
                  <a:pt x="1480918" y="1458369"/>
                  <a:pt x="698522" y="1273432"/>
                  <a:pt x="136833" y="821367"/>
                </a:cubicBezTo>
                <a:lnTo>
                  <a:pt x="9525" y="708405"/>
                </a:lnTo>
                <a:lnTo>
                  <a:pt x="0" y="0"/>
                </a:lnTo>
                <a:close/>
              </a:path>
            </a:pathLst>
          </a:custGeom>
          <a:solidFill>
            <a:srgbClr val="09204E"/>
          </a:solidFill>
          <a:ln w="1905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253" name="PlaceHolder 7"/>
          <p:cNvSpPr>
            <a:spLocks noGrp="1"/>
          </p:cNvSpPr>
          <p:nvPr>
            <p:ph type="ftr" idx="43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.4_1 Intercal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Image 14"/>
          <p:cNvPicPr/>
          <p:nvPr/>
        </p:nvPicPr>
        <p:blipFill>
          <a:blip r:embed="rId2"/>
          <a:stretch/>
        </p:blipFill>
        <p:spPr>
          <a:xfrm>
            <a:off x="3960" y="0"/>
            <a:ext cx="12183480" cy="5200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5" name="PlaceHolder 1"/>
          <p:cNvSpPr>
            <a:spLocks noGrp="1"/>
          </p:cNvSpPr>
          <p:nvPr>
            <p:ph type="title"/>
          </p:nvPr>
        </p:nvSpPr>
        <p:spPr>
          <a:xfrm>
            <a:off x="3665880" y="2084400"/>
            <a:ext cx="8009640" cy="134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rgbClr val="FFFFFF"/>
                </a:solidFill>
                <a:effectLst/>
                <a:uFillTx/>
                <a:latin typeface="Roboto Black"/>
                <a:ea typeface="Roboto Black"/>
              </a:rPr>
              <a:t>1. 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200" b="0" u="none" strike="noStrike">
                <a:solidFill>
                  <a:srgbClr val="09204E"/>
                </a:solidFill>
                <a:effectLst/>
                <a:uFillTx/>
                <a:latin typeface="Roboto Bold"/>
              </a:rPr>
              <a:t>Cliquez pour éditer le format du plan de texte</a:t>
            </a:r>
            <a:endParaRPr lang="fr-FR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13593"/>
                </a:solidFill>
                <a:effectLst/>
                <a:uFillTx/>
                <a:latin typeface="Roboto Bold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6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Troisième niveau de plan</a:t>
            </a: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Quatrième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Cinquième niveau de plan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Sixième niveau de plan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Septième niveau de plan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.4_2 Intercal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Image 3"/>
          <p:cNvPicPr/>
          <p:nvPr/>
        </p:nvPicPr>
        <p:blipFill>
          <a:blip r:embed="rId2"/>
          <a:stretch/>
        </p:blipFill>
        <p:spPr>
          <a:xfrm>
            <a:off x="0" y="0"/>
            <a:ext cx="12191400" cy="5186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3665880" y="2084400"/>
            <a:ext cx="8009640" cy="134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rgbClr val="FFFFFF"/>
                </a:solidFill>
                <a:effectLst/>
                <a:uFillTx/>
                <a:latin typeface="Roboto Black"/>
                <a:ea typeface="Roboto Black"/>
              </a:rPr>
              <a:t>1. 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.8_3 Contenu de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8B293E7-A0C5-2B9E-2CFE-791DCA68CC16}"/>
              </a:ext>
            </a:extLst>
          </p:cNvPr>
          <p:cNvSpPr/>
          <p:nvPr/>
        </p:nvSpPr>
        <p:spPr>
          <a:xfrm>
            <a:off x="924864" y="822385"/>
            <a:ext cx="1116000" cy="72000"/>
          </a:xfrm>
          <a:prstGeom prst="roundRect">
            <a:avLst>
              <a:gd name="adj" fmla="val 44144"/>
            </a:avLst>
          </a:prstGeom>
          <a:solidFill>
            <a:srgbClr val="0920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space réservé du titre 1">
            <a:extLst>
              <a:ext uri="{FF2B5EF4-FFF2-40B4-BE49-F238E27FC236}">
                <a16:creationId xmlns:a16="http://schemas.microsoft.com/office/drawing/2014/main" id="{8B20A30B-500A-8303-5379-53AD220BAA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36500"/>
            <a:ext cx="10837862" cy="661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600"/>
            </a:lvl1pPr>
          </a:lstStyle>
          <a:p>
            <a:r>
              <a:rPr lang="fr-FR"/>
              <a:t>Titre</a:t>
            </a:r>
          </a:p>
        </p:txBody>
      </p:sp>
      <p:sp>
        <p:nvSpPr>
          <p:cNvPr id="10" name="Espace réservé du texte 13">
            <a:extLst>
              <a:ext uri="{FF2B5EF4-FFF2-40B4-BE49-F238E27FC236}">
                <a16:creationId xmlns:a16="http://schemas.microsoft.com/office/drawing/2014/main" id="{6876D6A5-6210-BD49-54F7-1553096E4A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800" y="1480270"/>
            <a:ext cx="5040000" cy="365125"/>
          </a:xfrm>
        </p:spPr>
        <p:txBody>
          <a:bodyPr/>
          <a:lstStyle>
            <a:lvl1pPr marL="0" indent="0">
              <a:buNone/>
              <a:defRPr/>
            </a:lvl1pPr>
            <a:lvl2pPr marL="38100" indent="0">
              <a:buFontTx/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381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/>
              <a:t>Sous titre</a:t>
            </a:r>
          </a:p>
          <a:p>
            <a:pPr lvl="1"/>
            <a:endParaRPr lang="fr-FR"/>
          </a:p>
          <a:p>
            <a:pPr lvl="1"/>
            <a:endParaRPr lang="fr-FR"/>
          </a:p>
          <a:p>
            <a:pPr lvl="1"/>
            <a:endParaRPr lang="fr-FR"/>
          </a:p>
          <a:p>
            <a:pPr lvl="2"/>
            <a:endParaRPr lang="fr-FR"/>
          </a:p>
        </p:txBody>
      </p:sp>
      <p:sp>
        <p:nvSpPr>
          <p:cNvPr id="11" name="Espace réservé du texte 13">
            <a:extLst>
              <a:ext uri="{FF2B5EF4-FFF2-40B4-BE49-F238E27FC236}">
                <a16:creationId xmlns:a16="http://schemas.microsoft.com/office/drawing/2014/main" id="{153C5F26-20D1-BB2E-21F0-D990CC6AC9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39398" y="1480270"/>
            <a:ext cx="5040000" cy="368587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FontTx/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1"/>
            <a:r>
              <a:rPr lang="fr-FR"/>
              <a:t>Sous titre</a:t>
            </a:r>
          </a:p>
        </p:txBody>
      </p:sp>
      <p:sp>
        <p:nvSpPr>
          <p:cNvPr id="12" name="Espace réservé du texte 16">
            <a:extLst>
              <a:ext uri="{FF2B5EF4-FFF2-40B4-BE49-F238E27FC236}">
                <a16:creationId xmlns:a16="http://schemas.microsoft.com/office/drawing/2014/main" id="{08154D63-D0A6-6CF6-9E5A-C5C1789C5C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800" y="1949265"/>
            <a:ext cx="5040000" cy="4298044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rgbClr val="2A2F3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endParaRPr lang="fr-FR"/>
          </a:p>
        </p:txBody>
      </p:sp>
      <p:sp>
        <p:nvSpPr>
          <p:cNvPr id="13" name="Espace réservé du texte 16">
            <a:extLst>
              <a:ext uri="{FF2B5EF4-FFF2-40B4-BE49-F238E27FC236}">
                <a16:creationId xmlns:a16="http://schemas.microsoft.com/office/drawing/2014/main" id="{FBBF22BE-A8F8-53E9-C646-09534D87E07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39335" y="1949265"/>
            <a:ext cx="5040000" cy="4318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rgbClr val="2A2F3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endParaRPr lang="fr-FR"/>
          </a:p>
        </p:txBody>
      </p:sp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322AD059-DEBB-E606-AFFC-697130B3E4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4076" y="6356350"/>
            <a:ext cx="3819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013593"/>
                </a:solidFill>
                <a:latin typeface="Roboto Bold" panose="02000000000000000000" pitchFamily="2" charset="0"/>
                <a:ea typeface="Roboto Bold" panose="02000000000000000000" pitchFamily="2" charset="0"/>
                <a:cs typeface="Roboto Bold" panose="02000000000000000000" pitchFamily="2" charset="0"/>
              </a:defRPr>
            </a:lvl1pPr>
          </a:lstStyle>
          <a:p>
            <a:fld id="{05787BFD-843A-4602-B314-707DEED37BF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du pied de page 6">
            <a:extLst>
              <a:ext uri="{FF2B5EF4-FFF2-40B4-BE49-F238E27FC236}">
                <a16:creationId xmlns:a16="http://schemas.microsoft.com/office/drawing/2014/main" id="{03D46087-16FB-D36B-F188-CFC14EA12EDD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5803200" y="6356350"/>
            <a:ext cx="5400000" cy="365125"/>
          </a:xfrm>
        </p:spPr>
        <p:txBody>
          <a:bodyPr/>
          <a:lstStyle/>
          <a:p>
            <a:r>
              <a:rPr lang="fr-FR" cap="none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La</a:t>
            </a:r>
            <a:r>
              <a:rPr lang="fr-FR" cap="none"/>
              <a:t> </a:t>
            </a:r>
            <a:r>
              <a:rPr lang="fr-FR" cap="none"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mensuelle</a:t>
            </a:r>
            <a:r>
              <a:rPr lang="fr-FR" cap="none"/>
              <a:t> </a:t>
            </a:r>
            <a:r>
              <a:rPr lang="fr-FR" cap="none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des partenaires _ mai 2025</a:t>
            </a:r>
          </a:p>
        </p:txBody>
      </p:sp>
    </p:spTree>
    <p:extLst>
      <p:ext uri="{BB962C8B-B14F-4D97-AF65-F5344CB8AC3E}">
        <p14:creationId xmlns:p14="http://schemas.microsoft.com/office/powerpoint/2010/main" val="4813902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74">
          <p15:clr>
            <a:srgbClr val="FBAE40"/>
          </p15:clr>
        </p15:guide>
        <p15:guide id="2" pos="7355">
          <p15:clr>
            <a:srgbClr val="FBAE40"/>
          </p15:clr>
        </p15:guide>
        <p15:guide id="3" pos="529">
          <p15:clr>
            <a:srgbClr val="FBAE40"/>
          </p15:clr>
        </p15:guide>
        <p15:guide id="4" pos="574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DE834D2-90AC-B051-1BD6-532E57026D5E}"/>
              </a:ext>
            </a:extLst>
          </p:cNvPr>
          <p:cNvSpPr/>
          <p:nvPr userDrawn="1"/>
        </p:nvSpPr>
        <p:spPr>
          <a:xfrm>
            <a:off x="11611002" y="856210"/>
            <a:ext cx="66501" cy="656706"/>
          </a:xfrm>
          <a:prstGeom prst="rect">
            <a:avLst/>
          </a:prstGeom>
          <a:solidFill>
            <a:srgbClr val="D092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54B8CE-D778-F89A-A550-6621DB993C70}"/>
              </a:ext>
            </a:extLst>
          </p:cNvPr>
          <p:cNvSpPr/>
          <p:nvPr userDrawn="1"/>
        </p:nvSpPr>
        <p:spPr>
          <a:xfrm>
            <a:off x="11779134" y="856210"/>
            <a:ext cx="161662" cy="656706"/>
          </a:xfrm>
          <a:prstGeom prst="rect">
            <a:avLst/>
          </a:prstGeom>
          <a:solidFill>
            <a:srgbClr val="D092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D3585C-B073-EB69-7345-50480E6164E4}"/>
              </a:ext>
            </a:extLst>
          </p:cNvPr>
          <p:cNvSpPr/>
          <p:nvPr userDrawn="1"/>
        </p:nvSpPr>
        <p:spPr>
          <a:xfrm>
            <a:off x="420184" y="856210"/>
            <a:ext cx="11242571" cy="174568"/>
          </a:xfrm>
          <a:prstGeom prst="rect">
            <a:avLst/>
          </a:prstGeom>
          <a:solidFill>
            <a:srgbClr val="D092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5D5E2BE-68B5-D2BF-97FC-231EDDD03885}"/>
              </a:ext>
            </a:extLst>
          </p:cNvPr>
          <p:cNvSpPr/>
          <p:nvPr userDrawn="1"/>
        </p:nvSpPr>
        <p:spPr>
          <a:xfrm>
            <a:off x="0" y="0"/>
            <a:ext cx="66501" cy="6858000"/>
          </a:xfrm>
          <a:prstGeom prst="rect">
            <a:avLst/>
          </a:prstGeom>
          <a:solidFill>
            <a:srgbClr val="D092A7"/>
          </a:solidFill>
          <a:ln>
            <a:solidFill>
              <a:srgbClr val="D092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67722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14/09/2026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479566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.5_1 Intercal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Rectangle 2"/>
          <p:cNvSpPr/>
          <p:nvPr/>
        </p:nvSpPr>
        <p:spPr>
          <a:xfrm>
            <a:off x="0" y="0"/>
            <a:ext cx="3962880" cy="6884280"/>
          </a:xfrm>
          <a:prstGeom prst="rect">
            <a:avLst/>
          </a:prstGeom>
          <a:solidFill>
            <a:srgbClr val="E94F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260" name="Rectangle : coins arrondis 4"/>
          <p:cNvSpPr/>
          <p:nvPr/>
        </p:nvSpPr>
        <p:spPr>
          <a:xfrm>
            <a:off x="4704840" y="395676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009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261" name="PlaceHolder 1"/>
          <p:cNvSpPr>
            <a:spLocks noGrp="1"/>
          </p:cNvSpPr>
          <p:nvPr>
            <p:ph type="body"/>
          </p:nvPr>
        </p:nvSpPr>
        <p:spPr>
          <a:xfrm>
            <a:off x="4608000" y="2817720"/>
            <a:ext cx="7067520" cy="956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.5_2 Intercal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PlaceHolder 1"/>
          <p:cNvSpPr>
            <a:spLocks noGrp="1"/>
          </p:cNvSpPr>
          <p:nvPr>
            <p:ph type="body"/>
          </p:nvPr>
        </p:nvSpPr>
        <p:spPr>
          <a:xfrm>
            <a:off x="4608000" y="2817720"/>
            <a:ext cx="7067520" cy="956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3" name="Rectangle : coins arrondis 1"/>
          <p:cNvSpPr/>
          <p:nvPr/>
        </p:nvSpPr>
        <p:spPr>
          <a:xfrm>
            <a:off x="4705200" y="395676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009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pic>
        <p:nvPicPr>
          <p:cNvPr id="264" name="Image 6" descr="Une image contenant blanc, Graphique, conception&#10;&#10;Description générée automatiquement"/>
          <p:cNvPicPr/>
          <p:nvPr/>
        </p:nvPicPr>
        <p:blipFill>
          <a:blip r:embed="rId2"/>
          <a:stretch/>
        </p:blipFill>
        <p:spPr>
          <a:xfrm>
            <a:off x="0" y="0"/>
            <a:ext cx="396108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5" name="Rectangle 3"/>
          <p:cNvSpPr/>
          <p:nvPr/>
        </p:nvSpPr>
        <p:spPr>
          <a:xfrm>
            <a:off x="2295360" y="0"/>
            <a:ext cx="1655280" cy="2771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266" name="Forme libre : forme 32"/>
          <p:cNvSpPr/>
          <p:nvPr/>
        </p:nvSpPr>
        <p:spPr>
          <a:xfrm>
            <a:off x="-17280" y="0"/>
            <a:ext cx="1569240" cy="4455000"/>
          </a:xfrm>
          <a:custGeom>
            <a:avLst/>
            <a:gdLst>
              <a:gd name="textAreaLeft" fmla="*/ 0 w 1569240"/>
              <a:gd name="textAreaRight" fmla="*/ 1569960 w 1569240"/>
              <a:gd name="textAreaTop" fmla="*/ 0 h 4455000"/>
              <a:gd name="textAreaBottom" fmla="*/ 4455720 h 4455000"/>
              <a:gd name="GluePoint1X" fmla="*/ 0 w 1570020"/>
              <a:gd name="GluePoint1Y" fmla="*/ 0 h 4455844"/>
              <a:gd name="GluePoint2X" fmla="*/ 1570020 w 1570020"/>
              <a:gd name="GluePoint2Y" fmla="*/ 0 h 4455844"/>
              <a:gd name="GluePoint3X" fmla="*/ 1570020 w 1570020"/>
              <a:gd name="GluePoint3Y" fmla="*/ 793251 h 4455844"/>
              <a:gd name="GluePoint4X" fmla="*/ 1520224 w 1570020"/>
              <a:gd name="GluePoint4Y" fmla="*/ 790574 h 4455844"/>
              <a:gd name="GluePoint5X" fmla="*/ 594128 w 1570020"/>
              <a:gd name="GluePoint5Y" fmla="*/ 1776524 h 4455844"/>
              <a:gd name="GluePoint6X" fmla="*/ 1520224 w 1570020"/>
              <a:gd name="GluePoint6Y" fmla="*/ 2762474 h 4455844"/>
              <a:gd name="GluePoint7X" fmla="*/ 1570020 w 1570020"/>
              <a:gd name="GluePoint7Y" fmla="*/ 2759797 h 4455844"/>
              <a:gd name="GluePoint8X" fmla="*/ 1570020 w 1570020"/>
              <a:gd name="GluePoint8Y" fmla="*/ 4439185 h 4455844"/>
              <a:gd name="GluePoint9X" fmla="*/ 1541231 w 1570020"/>
              <a:gd name="GluePoint9Y" fmla="*/ 4446044 h 4455844"/>
              <a:gd name="GluePoint10X" fmla="*/ 62841 w 1570020"/>
              <a:gd name="GluePoint10Y" fmla="*/ 3978083 h 4455844"/>
              <a:gd name="GluePoint11X" fmla="*/ 0 w 1570020"/>
              <a:gd name="GluePoint11Y" fmla="*/ 3927525 h 4455844"/>
              <a:gd name="GluePoint12X" fmla="*/ 0 w 1570020"/>
              <a:gd name="GluePoint12Y" fmla="*/ 0 h 4455844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</a:cxnLst>
            <a:rect l="textAreaLeft" t="textAreaTop" r="textAreaRight" b="textAreaBottom"/>
            <a:pathLst>
              <a:path w="1570020" h="4455844">
                <a:moveTo>
                  <a:pt x="0" y="0"/>
                </a:moveTo>
                <a:lnTo>
                  <a:pt x="1570020" y="0"/>
                </a:lnTo>
                <a:lnTo>
                  <a:pt x="1570020" y="793251"/>
                </a:lnTo>
                <a:lnTo>
                  <a:pt x="1520224" y="790574"/>
                </a:lnTo>
                <a:cubicBezTo>
                  <a:pt x="1008755" y="790574"/>
                  <a:pt x="594128" y="1231999"/>
                  <a:pt x="594128" y="1776524"/>
                </a:cubicBezTo>
                <a:cubicBezTo>
                  <a:pt x="594128" y="2321049"/>
                  <a:pt x="1008755" y="2762474"/>
                  <a:pt x="1520224" y="2762474"/>
                </a:cubicBezTo>
                <a:lnTo>
                  <a:pt x="1570020" y="2759797"/>
                </a:lnTo>
                <a:lnTo>
                  <a:pt x="1570020" y="4439185"/>
                </a:lnTo>
                <a:lnTo>
                  <a:pt x="1541231" y="4446044"/>
                </a:lnTo>
                <a:cubicBezTo>
                  <a:pt x="1161984" y="4501869"/>
                  <a:pt x="524245" y="4315650"/>
                  <a:pt x="62841" y="3978083"/>
                </a:cubicBezTo>
                <a:lnTo>
                  <a:pt x="0" y="39275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267" name="Rectangle 4"/>
          <p:cNvSpPr/>
          <p:nvPr/>
        </p:nvSpPr>
        <p:spPr>
          <a:xfrm>
            <a:off x="2295360" y="0"/>
            <a:ext cx="1655280" cy="2771280"/>
          </a:xfrm>
          <a:prstGeom prst="rect">
            <a:avLst/>
          </a:prstGeom>
          <a:solidFill>
            <a:srgbClr val="F8C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268" name="Forme libre : forme 5"/>
          <p:cNvSpPr/>
          <p:nvPr/>
        </p:nvSpPr>
        <p:spPr>
          <a:xfrm>
            <a:off x="-17280" y="0"/>
            <a:ext cx="1569240" cy="4455000"/>
          </a:xfrm>
          <a:custGeom>
            <a:avLst/>
            <a:gdLst>
              <a:gd name="textAreaLeft" fmla="*/ 0 w 1569240"/>
              <a:gd name="textAreaRight" fmla="*/ 1569960 w 1569240"/>
              <a:gd name="textAreaTop" fmla="*/ 0 h 4455000"/>
              <a:gd name="textAreaBottom" fmla="*/ 4455720 h 4455000"/>
              <a:gd name="GluePoint1X" fmla="*/ 0 w 1570020"/>
              <a:gd name="GluePoint1Y" fmla="*/ 0 h 4455844"/>
              <a:gd name="GluePoint2X" fmla="*/ 1570020 w 1570020"/>
              <a:gd name="GluePoint2Y" fmla="*/ 0 h 4455844"/>
              <a:gd name="GluePoint3X" fmla="*/ 1570020 w 1570020"/>
              <a:gd name="GluePoint3Y" fmla="*/ 793251 h 4455844"/>
              <a:gd name="GluePoint4X" fmla="*/ 1520224 w 1570020"/>
              <a:gd name="GluePoint4Y" fmla="*/ 790574 h 4455844"/>
              <a:gd name="GluePoint5X" fmla="*/ 594128 w 1570020"/>
              <a:gd name="GluePoint5Y" fmla="*/ 1776524 h 4455844"/>
              <a:gd name="GluePoint6X" fmla="*/ 1520224 w 1570020"/>
              <a:gd name="GluePoint6Y" fmla="*/ 2762474 h 4455844"/>
              <a:gd name="GluePoint7X" fmla="*/ 1570020 w 1570020"/>
              <a:gd name="GluePoint7Y" fmla="*/ 2759797 h 4455844"/>
              <a:gd name="GluePoint8X" fmla="*/ 1570020 w 1570020"/>
              <a:gd name="GluePoint8Y" fmla="*/ 4439185 h 4455844"/>
              <a:gd name="GluePoint9X" fmla="*/ 1541231 w 1570020"/>
              <a:gd name="GluePoint9Y" fmla="*/ 4446044 h 4455844"/>
              <a:gd name="GluePoint10X" fmla="*/ 62841 w 1570020"/>
              <a:gd name="GluePoint10Y" fmla="*/ 3978083 h 4455844"/>
              <a:gd name="GluePoint11X" fmla="*/ 0 w 1570020"/>
              <a:gd name="GluePoint11Y" fmla="*/ 3927525 h 4455844"/>
              <a:gd name="GluePoint12X" fmla="*/ 0 w 1570020"/>
              <a:gd name="GluePoint12Y" fmla="*/ 0 h 4455844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</a:cxnLst>
            <a:rect l="textAreaLeft" t="textAreaTop" r="textAreaRight" b="textAreaBottom"/>
            <a:pathLst>
              <a:path w="1570020" h="4455844">
                <a:moveTo>
                  <a:pt x="0" y="0"/>
                </a:moveTo>
                <a:lnTo>
                  <a:pt x="1570020" y="0"/>
                </a:lnTo>
                <a:lnTo>
                  <a:pt x="1570020" y="793251"/>
                </a:lnTo>
                <a:lnTo>
                  <a:pt x="1520224" y="790574"/>
                </a:lnTo>
                <a:cubicBezTo>
                  <a:pt x="1008755" y="790574"/>
                  <a:pt x="594128" y="1231999"/>
                  <a:pt x="594128" y="1776524"/>
                </a:cubicBezTo>
                <a:cubicBezTo>
                  <a:pt x="594128" y="2321049"/>
                  <a:pt x="1008755" y="2762474"/>
                  <a:pt x="1520224" y="2762474"/>
                </a:cubicBezTo>
                <a:lnTo>
                  <a:pt x="1570020" y="2759797"/>
                </a:lnTo>
                <a:lnTo>
                  <a:pt x="1570020" y="4439185"/>
                </a:lnTo>
                <a:lnTo>
                  <a:pt x="1541231" y="4446044"/>
                </a:lnTo>
                <a:cubicBezTo>
                  <a:pt x="1161984" y="4501869"/>
                  <a:pt x="524245" y="4315650"/>
                  <a:pt x="62841" y="3978083"/>
                </a:cubicBezTo>
                <a:lnTo>
                  <a:pt x="0" y="3927525"/>
                </a:lnTo>
                <a:lnTo>
                  <a:pt x="0" y="0"/>
                </a:lnTo>
                <a:close/>
              </a:path>
            </a:pathLst>
          </a:custGeom>
          <a:solidFill>
            <a:srgbClr val="E94F1C">
              <a:alpha val="30000"/>
            </a:srgb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.5_2 Intercal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3"/>
          <p:cNvPicPr/>
          <p:nvPr/>
        </p:nvPicPr>
        <p:blipFill>
          <a:blip r:embed="rId2"/>
          <a:stretch/>
        </p:blipFill>
        <p:spPr>
          <a:xfrm>
            <a:off x="0" y="0"/>
            <a:ext cx="12191400" cy="5186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3665880" y="2084400"/>
            <a:ext cx="8009640" cy="134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rgbClr val="FFFFFF"/>
                </a:solidFill>
                <a:effectLst/>
                <a:uFillTx/>
                <a:latin typeface="Roboto Black"/>
                <a:ea typeface="Roboto Black"/>
              </a:rPr>
              <a:t>1. 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1.3_3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PlaceHolder 1"/>
          <p:cNvSpPr>
            <a:spLocks noGrp="1"/>
          </p:cNvSpPr>
          <p:nvPr>
            <p:ph type="title"/>
          </p:nvPr>
        </p:nvSpPr>
        <p:spPr>
          <a:xfrm>
            <a:off x="2268000" y="241200"/>
            <a:ext cx="940752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0" name="PlaceHolder 2"/>
          <p:cNvSpPr>
            <a:spLocks noGrp="1"/>
          </p:cNvSpPr>
          <p:nvPr>
            <p:ph type="body"/>
          </p:nvPr>
        </p:nvSpPr>
        <p:spPr>
          <a:xfrm>
            <a:off x="2268000" y="1521720"/>
            <a:ext cx="44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1" name="PlaceHolder 3"/>
          <p:cNvSpPr>
            <a:spLocks noGrp="1"/>
          </p:cNvSpPr>
          <p:nvPr>
            <p:ph type="body"/>
          </p:nvPr>
        </p:nvSpPr>
        <p:spPr>
          <a:xfrm>
            <a:off x="7176240" y="1521720"/>
            <a:ext cx="449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2" name="PlaceHolder 4"/>
          <p:cNvSpPr>
            <a:spLocks noGrp="1"/>
          </p:cNvSpPr>
          <p:nvPr>
            <p:ph type="body"/>
          </p:nvPr>
        </p:nvSpPr>
        <p:spPr>
          <a:xfrm>
            <a:off x="2268000" y="1990800"/>
            <a:ext cx="449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3" name="PlaceHolder 5"/>
          <p:cNvSpPr>
            <a:spLocks noGrp="1"/>
          </p:cNvSpPr>
          <p:nvPr>
            <p:ph type="body"/>
          </p:nvPr>
        </p:nvSpPr>
        <p:spPr>
          <a:xfrm>
            <a:off x="7176240" y="1990800"/>
            <a:ext cx="449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4" name="PlaceHolder 6"/>
          <p:cNvSpPr>
            <a:spLocks noGrp="1"/>
          </p:cNvSpPr>
          <p:nvPr>
            <p:ph type="sldNum" idx="44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A5C9134-5E51-4099-915E-8C4EFED538A9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5" name="Forme libre : forme 41"/>
          <p:cNvSpPr/>
          <p:nvPr/>
        </p:nvSpPr>
        <p:spPr>
          <a:xfrm>
            <a:off x="-10440" y="0"/>
            <a:ext cx="1964880" cy="1422720"/>
          </a:xfrm>
          <a:custGeom>
            <a:avLst/>
            <a:gdLst>
              <a:gd name="textAreaLeft" fmla="*/ 0 w 1964880"/>
              <a:gd name="textAreaRight" fmla="*/ 1965600 w 1964880"/>
              <a:gd name="textAreaTop" fmla="*/ 0 h 1422720"/>
              <a:gd name="textAreaBottom" fmla="*/ 1423440 h 1422720"/>
              <a:gd name="GluePoint1X" fmla="*/ 0 w 1965717"/>
              <a:gd name="GluePoint1Y" fmla="*/ 0 h 1423289"/>
              <a:gd name="GluePoint2X" fmla="*/ 1965717 w 1965717"/>
              <a:gd name="GluePoint2Y" fmla="*/ 0 h 1423289"/>
              <a:gd name="GluePoint3X" fmla="*/ 1965717 w 1965717"/>
              <a:gd name="GluePoint3Y" fmla="*/ 1417860 h 1423289"/>
              <a:gd name="GluePoint4X" fmla="*/ 136833 w 1965717"/>
              <a:gd name="GluePoint4Y" fmla="*/ 821367 h 1423289"/>
              <a:gd name="GluePoint5X" fmla="*/ 9525 w 1965717"/>
              <a:gd name="GluePoint5Y" fmla="*/ 708405 h 1423289"/>
              <a:gd name="GluePoint6X" fmla="*/ 0 w 1965717"/>
              <a:gd name="GluePoint6Y" fmla="*/ 0 h 1423289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</a:cxnLst>
            <a:rect l="textAreaLeft" t="textAreaTop" r="textAreaRight" b="textAreaBottom"/>
            <a:pathLst>
              <a:path w="1965717" h="1423289">
                <a:moveTo>
                  <a:pt x="0" y="0"/>
                </a:moveTo>
                <a:lnTo>
                  <a:pt x="1965717" y="0"/>
                </a:lnTo>
                <a:lnTo>
                  <a:pt x="1965717" y="1417860"/>
                </a:lnTo>
                <a:cubicBezTo>
                  <a:pt x="1480918" y="1458369"/>
                  <a:pt x="698522" y="1273432"/>
                  <a:pt x="136833" y="821367"/>
                </a:cubicBezTo>
                <a:lnTo>
                  <a:pt x="9525" y="708405"/>
                </a:lnTo>
                <a:lnTo>
                  <a:pt x="0" y="0"/>
                </a:lnTo>
                <a:close/>
              </a:path>
            </a:pathLst>
          </a:custGeom>
          <a:solidFill>
            <a:srgbClr val="F8C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276" name="PlaceHolder 7"/>
          <p:cNvSpPr>
            <a:spLocks noGrp="1"/>
          </p:cNvSpPr>
          <p:nvPr>
            <p:ph type="ftr" idx="45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.2_1 Intercal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Rectangle 2"/>
          <p:cNvSpPr/>
          <p:nvPr/>
        </p:nvSpPr>
        <p:spPr>
          <a:xfrm>
            <a:off x="0" y="0"/>
            <a:ext cx="3962880" cy="6884280"/>
          </a:xfrm>
          <a:prstGeom prst="rect">
            <a:avLst/>
          </a:prstGeom>
          <a:solidFill>
            <a:srgbClr val="82AE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278" name="Rectangle : coins arrondis 4"/>
          <p:cNvSpPr/>
          <p:nvPr/>
        </p:nvSpPr>
        <p:spPr>
          <a:xfrm>
            <a:off x="4704840" y="395676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009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279" name="PlaceHolder 1"/>
          <p:cNvSpPr>
            <a:spLocks noGrp="1"/>
          </p:cNvSpPr>
          <p:nvPr>
            <p:ph type="body"/>
          </p:nvPr>
        </p:nvSpPr>
        <p:spPr>
          <a:xfrm>
            <a:off x="4608000" y="2817720"/>
            <a:ext cx="7067520" cy="956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0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Cliquez pour éditer le format du plan de texte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30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Second niveau de plan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0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Troisième niveau de plan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30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Quatrième niveau de plan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0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Cinquième niveau de plan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0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Sixième niveau de plan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0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Septième niveau de plan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.5_3 Contenu de pag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Rectangle : coins arrondis 2"/>
          <p:cNvSpPr/>
          <p:nvPr/>
        </p:nvSpPr>
        <p:spPr>
          <a:xfrm>
            <a:off x="924840" y="82224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E94F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838080" y="236520"/>
            <a:ext cx="1083708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 type="body"/>
          </p:nvPr>
        </p:nvSpPr>
        <p:spPr>
          <a:xfrm>
            <a:off x="838800" y="1480320"/>
            <a:ext cx="503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3" name="PlaceHolder 3"/>
          <p:cNvSpPr>
            <a:spLocks noGrp="1"/>
          </p:cNvSpPr>
          <p:nvPr>
            <p:ph type="body"/>
          </p:nvPr>
        </p:nvSpPr>
        <p:spPr>
          <a:xfrm>
            <a:off x="6639480" y="1480320"/>
            <a:ext cx="503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4" name="PlaceHolder 4"/>
          <p:cNvSpPr>
            <a:spLocks noGrp="1"/>
          </p:cNvSpPr>
          <p:nvPr>
            <p:ph type="body"/>
          </p:nvPr>
        </p:nvSpPr>
        <p:spPr>
          <a:xfrm>
            <a:off x="838800" y="1949400"/>
            <a:ext cx="503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Cliquez pour éditer le format du plan de texte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Second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Troisième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Quatrième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Cinquième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Sixième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Septième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5" name="PlaceHolder 5"/>
          <p:cNvSpPr>
            <a:spLocks noGrp="1"/>
          </p:cNvSpPr>
          <p:nvPr>
            <p:ph type="body"/>
          </p:nvPr>
        </p:nvSpPr>
        <p:spPr>
          <a:xfrm>
            <a:off x="6639480" y="1949400"/>
            <a:ext cx="503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Cliquez pour éditer le format du plan de texte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Second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Troisième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Quatrième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Cinquième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Sixième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Septième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6" name="PlaceHolder 6"/>
          <p:cNvSpPr>
            <a:spLocks noGrp="1"/>
          </p:cNvSpPr>
          <p:nvPr>
            <p:ph type="sldNum" idx="46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681FD4F-54ED-4F05-9555-CD7A39355920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7" name="PlaceHolder 7"/>
          <p:cNvSpPr>
            <a:spLocks noGrp="1"/>
          </p:cNvSpPr>
          <p:nvPr>
            <p:ph type="ftr" idx="47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2.5_1 Intercal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Rectangle 2"/>
          <p:cNvSpPr/>
          <p:nvPr/>
        </p:nvSpPr>
        <p:spPr>
          <a:xfrm>
            <a:off x="0" y="0"/>
            <a:ext cx="3962880" cy="6884280"/>
          </a:xfrm>
          <a:prstGeom prst="rect">
            <a:avLst/>
          </a:prstGeom>
          <a:solidFill>
            <a:srgbClr val="E3889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289" name="Rectangle : coins arrondis 4"/>
          <p:cNvSpPr/>
          <p:nvPr/>
        </p:nvSpPr>
        <p:spPr>
          <a:xfrm>
            <a:off x="4704840" y="395676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009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290" name="PlaceHolder 1"/>
          <p:cNvSpPr>
            <a:spLocks noGrp="1"/>
          </p:cNvSpPr>
          <p:nvPr>
            <p:ph type="body"/>
          </p:nvPr>
        </p:nvSpPr>
        <p:spPr>
          <a:xfrm>
            <a:off x="4608000" y="2817720"/>
            <a:ext cx="7067520" cy="956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2.5_2 Intercal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PlaceHolder 1"/>
          <p:cNvSpPr>
            <a:spLocks noGrp="1"/>
          </p:cNvSpPr>
          <p:nvPr>
            <p:ph type="body"/>
          </p:nvPr>
        </p:nvSpPr>
        <p:spPr>
          <a:xfrm>
            <a:off x="4608000" y="2817720"/>
            <a:ext cx="7067520" cy="956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2" name="Rectangle : coins arrondis 1"/>
          <p:cNvSpPr/>
          <p:nvPr/>
        </p:nvSpPr>
        <p:spPr>
          <a:xfrm>
            <a:off x="4705200" y="395676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009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pic>
        <p:nvPicPr>
          <p:cNvPr id="293" name="Image 6" descr="Une image contenant blanc, Graphique, conception&#10;&#10;Description générée automatiquement"/>
          <p:cNvPicPr/>
          <p:nvPr/>
        </p:nvPicPr>
        <p:blipFill>
          <a:blip r:embed="rId2"/>
          <a:stretch/>
        </p:blipFill>
        <p:spPr>
          <a:xfrm>
            <a:off x="0" y="0"/>
            <a:ext cx="396108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4" name="Rectangle 3"/>
          <p:cNvSpPr/>
          <p:nvPr/>
        </p:nvSpPr>
        <p:spPr>
          <a:xfrm>
            <a:off x="2295360" y="0"/>
            <a:ext cx="1655280" cy="2771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295" name="Forme libre : forme 32"/>
          <p:cNvSpPr/>
          <p:nvPr/>
        </p:nvSpPr>
        <p:spPr>
          <a:xfrm>
            <a:off x="-17280" y="0"/>
            <a:ext cx="1569240" cy="4455000"/>
          </a:xfrm>
          <a:custGeom>
            <a:avLst/>
            <a:gdLst>
              <a:gd name="textAreaLeft" fmla="*/ 0 w 1569240"/>
              <a:gd name="textAreaRight" fmla="*/ 1569960 w 1569240"/>
              <a:gd name="textAreaTop" fmla="*/ 0 h 4455000"/>
              <a:gd name="textAreaBottom" fmla="*/ 4455720 h 4455000"/>
              <a:gd name="GluePoint1X" fmla="*/ 0 w 1570020"/>
              <a:gd name="GluePoint1Y" fmla="*/ 0 h 4455844"/>
              <a:gd name="GluePoint2X" fmla="*/ 1570020 w 1570020"/>
              <a:gd name="GluePoint2Y" fmla="*/ 0 h 4455844"/>
              <a:gd name="GluePoint3X" fmla="*/ 1570020 w 1570020"/>
              <a:gd name="GluePoint3Y" fmla="*/ 793251 h 4455844"/>
              <a:gd name="GluePoint4X" fmla="*/ 1520224 w 1570020"/>
              <a:gd name="GluePoint4Y" fmla="*/ 790574 h 4455844"/>
              <a:gd name="GluePoint5X" fmla="*/ 594128 w 1570020"/>
              <a:gd name="GluePoint5Y" fmla="*/ 1776524 h 4455844"/>
              <a:gd name="GluePoint6X" fmla="*/ 1520224 w 1570020"/>
              <a:gd name="GluePoint6Y" fmla="*/ 2762474 h 4455844"/>
              <a:gd name="GluePoint7X" fmla="*/ 1570020 w 1570020"/>
              <a:gd name="GluePoint7Y" fmla="*/ 2759797 h 4455844"/>
              <a:gd name="GluePoint8X" fmla="*/ 1570020 w 1570020"/>
              <a:gd name="GluePoint8Y" fmla="*/ 4439185 h 4455844"/>
              <a:gd name="GluePoint9X" fmla="*/ 1541231 w 1570020"/>
              <a:gd name="GluePoint9Y" fmla="*/ 4446044 h 4455844"/>
              <a:gd name="GluePoint10X" fmla="*/ 62841 w 1570020"/>
              <a:gd name="GluePoint10Y" fmla="*/ 3978083 h 4455844"/>
              <a:gd name="GluePoint11X" fmla="*/ 0 w 1570020"/>
              <a:gd name="GluePoint11Y" fmla="*/ 3927525 h 4455844"/>
              <a:gd name="GluePoint12X" fmla="*/ 0 w 1570020"/>
              <a:gd name="GluePoint12Y" fmla="*/ 0 h 4455844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</a:cxnLst>
            <a:rect l="textAreaLeft" t="textAreaTop" r="textAreaRight" b="textAreaBottom"/>
            <a:pathLst>
              <a:path w="1570020" h="4455844">
                <a:moveTo>
                  <a:pt x="0" y="0"/>
                </a:moveTo>
                <a:lnTo>
                  <a:pt x="1570020" y="0"/>
                </a:lnTo>
                <a:lnTo>
                  <a:pt x="1570020" y="793251"/>
                </a:lnTo>
                <a:lnTo>
                  <a:pt x="1520224" y="790574"/>
                </a:lnTo>
                <a:cubicBezTo>
                  <a:pt x="1008755" y="790574"/>
                  <a:pt x="594128" y="1231999"/>
                  <a:pt x="594128" y="1776524"/>
                </a:cubicBezTo>
                <a:cubicBezTo>
                  <a:pt x="594128" y="2321049"/>
                  <a:pt x="1008755" y="2762474"/>
                  <a:pt x="1520224" y="2762474"/>
                </a:cubicBezTo>
                <a:lnTo>
                  <a:pt x="1570020" y="2759797"/>
                </a:lnTo>
                <a:lnTo>
                  <a:pt x="1570020" y="4439185"/>
                </a:lnTo>
                <a:lnTo>
                  <a:pt x="1541231" y="4446044"/>
                </a:lnTo>
                <a:cubicBezTo>
                  <a:pt x="1161984" y="4501869"/>
                  <a:pt x="524245" y="4315650"/>
                  <a:pt x="62841" y="3978083"/>
                </a:cubicBezTo>
                <a:lnTo>
                  <a:pt x="0" y="39275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296" name="Rectangle 4"/>
          <p:cNvSpPr/>
          <p:nvPr/>
        </p:nvSpPr>
        <p:spPr>
          <a:xfrm>
            <a:off x="2295360" y="0"/>
            <a:ext cx="1655280" cy="2771280"/>
          </a:xfrm>
          <a:prstGeom prst="rect">
            <a:avLst/>
          </a:prstGeom>
          <a:solidFill>
            <a:srgbClr val="E3889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297" name="Forme libre : forme 5"/>
          <p:cNvSpPr/>
          <p:nvPr/>
        </p:nvSpPr>
        <p:spPr>
          <a:xfrm>
            <a:off x="-17280" y="0"/>
            <a:ext cx="1569240" cy="4455000"/>
          </a:xfrm>
          <a:custGeom>
            <a:avLst/>
            <a:gdLst>
              <a:gd name="textAreaLeft" fmla="*/ 0 w 1569240"/>
              <a:gd name="textAreaRight" fmla="*/ 1569960 w 1569240"/>
              <a:gd name="textAreaTop" fmla="*/ 0 h 4455000"/>
              <a:gd name="textAreaBottom" fmla="*/ 4455720 h 4455000"/>
              <a:gd name="GluePoint1X" fmla="*/ 0 w 1570020"/>
              <a:gd name="GluePoint1Y" fmla="*/ 0 h 4455844"/>
              <a:gd name="GluePoint2X" fmla="*/ 1570020 w 1570020"/>
              <a:gd name="GluePoint2Y" fmla="*/ 0 h 4455844"/>
              <a:gd name="GluePoint3X" fmla="*/ 1570020 w 1570020"/>
              <a:gd name="GluePoint3Y" fmla="*/ 793251 h 4455844"/>
              <a:gd name="GluePoint4X" fmla="*/ 1520224 w 1570020"/>
              <a:gd name="GluePoint4Y" fmla="*/ 790574 h 4455844"/>
              <a:gd name="GluePoint5X" fmla="*/ 594128 w 1570020"/>
              <a:gd name="GluePoint5Y" fmla="*/ 1776524 h 4455844"/>
              <a:gd name="GluePoint6X" fmla="*/ 1520224 w 1570020"/>
              <a:gd name="GluePoint6Y" fmla="*/ 2762474 h 4455844"/>
              <a:gd name="GluePoint7X" fmla="*/ 1570020 w 1570020"/>
              <a:gd name="GluePoint7Y" fmla="*/ 2759797 h 4455844"/>
              <a:gd name="GluePoint8X" fmla="*/ 1570020 w 1570020"/>
              <a:gd name="GluePoint8Y" fmla="*/ 4439185 h 4455844"/>
              <a:gd name="GluePoint9X" fmla="*/ 1541231 w 1570020"/>
              <a:gd name="GluePoint9Y" fmla="*/ 4446044 h 4455844"/>
              <a:gd name="GluePoint10X" fmla="*/ 62841 w 1570020"/>
              <a:gd name="GluePoint10Y" fmla="*/ 3978083 h 4455844"/>
              <a:gd name="GluePoint11X" fmla="*/ 0 w 1570020"/>
              <a:gd name="GluePoint11Y" fmla="*/ 3927525 h 4455844"/>
              <a:gd name="GluePoint12X" fmla="*/ 0 w 1570020"/>
              <a:gd name="GluePoint12Y" fmla="*/ 0 h 4455844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</a:cxnLst>
            <a:rect l="textAreaLeft" t="textAreaTop" r="textAreaRight" b="textAreaBottom"/>
            <a:pathLst>
              <a:path w="1570020" h="4455844">
                <a:moveTo>
                  <a:pt x="0" y="0"/>
                </a:moveTo>
                <a:lnTo>
                  <a:pt x="1570020" y="0"/>
                </a:lnTo>
                <a:lnTo>
                  <a:pt x="1570020" y="793251"/>
                </a:lnTo>
                <a:lnTo>
                  <a:pt x="1520224" y="790574"/>
                </a:lnTo>
                <a:cubicBezTo>
                  <a:pt x="1008755" y="790574"/>
                  <a:pt x="594128" y="1231999"/>
                  <a:pt x="594128" y="1776524"/>
                </a:cubicBezTo>
                <a:cubicBezTo>
                  <a:pt x="594128" y="2321049"/>
                  <a:pt x="1008755" y="2762474"/>
                  <a:pt x="1520224" y="2762474"/>
                </a:cubicBezTo>
                <a:lnTo>
                  <a:pt x="1570020" y="2759797"/>
                </a:lnTo>
                <a:lnTo>
                  <a:pt x="1570020" y="4439185"/>
                </a:lnTo>
                <a:lnTo>
                  <a:pt x="1541231" y="4446044"/>
                </a:lnTo>
                <a:cubicBezTo>
                  <a:pt x="1161984" y="4501869"/>
                  <a:pt x="524245" y="4315650"/>
                  <a:pt x="62841" y="3978083"/>
                </a:cubicBezTo>
                <a:lnTo>
                  <a:pt x="0" y="3927525"/>
                </a:lnTo>
                <a:lnTo>
                  <a:pt x="0" y="0"/>
                </a:lnTo>
                <a:close/>
              </a:path>
            </a:pathLst>
          </a:custGeom>
          <a:solidFill>
            <a:srgbClr val="E3889A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1.3_3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PlaceHolder 1"/>
          <p:cNvSpPr>
            <a:spLocks noGrp="1"/>
          </p:cNvSpPr>
          <p:nvPr>
            <p:ph type="title"/>
          </p:nvPr>
        </p:nvSpPr>
        <p:spPr>
          <a:xfrm>
            <a:off x="2268000" y="241200"/>
            <a:ext cx="940752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9" name="PlaceHolder 2"/>
          <p:cNvSpPr>
            <a:spLocks noGrp="1"/>
          </p:cNvSpPr>
          <p:nvPr>
            <p:ph type="body"/>
          </p:nvPr>
        </p:nvSpPr>
        <p:spPr>
          <a:xfrm>
            <a:off x="2268000" y="1521720"/>
            <a:ext cx="44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0" name="PlaceHolder 3"/>
          <p:cNvSpPr>
            <a:spLocks noGrp="1"/>
          </p:cNvSpPr>
          <p:nvPr>
            <p:ph type="body"/>
          </p:nvPr>
        </p:nvSpPr>
        <p:spPr>
          <a:xfrm>
            <a:off x="7176240" y="1521720"/>
            <a:ext cx="449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1" name="PlaceHolder 4"/>
          <p:cNvSpPr>
            <a:spLocks noGrp="1"/>
          </p:cNvSpPr>
          <p:nvPr>
            <p:ph type="body"/>
          </p:nvPr>
        </p:nvSpPr>
        <p:spPr>
          <a:xfrm>
            <a:off x="2268000" y="1990800"/>
            <a:ext cx="449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2" name="PlaceHolder 5"/>
          <p:cNvSpPr>
            <a:spLocks noGrp="1"/>
          </p:cNvSpPr>
          <p:nvPr>
            <p:ph type="body"/>
          </p:nvPr>
        </p:nvSpPr>
        <p:spPr>
          <a:xfrm>
            <a:off x="7176240" y="1990800"/>
            <a:ext cx="449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3" name="PlaceHolder 6"/>
          <p:cNvSpPr>
            <a:spLocks noGrp="1"/>
          </p:cNvSpPr>
          <p:nvPr>
            <p:ph type="sldNum" idx="48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50F5881-4FC8-40A8-925C-214AB2534C5E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4" name="Forme libre : forme 41"/>
          <p:cNvSpPr/>
          <p:nvPr/>
        </p:nvSpPr>
        <p:spPr>
          <a:xfrm>
            <a:off x="-10440" y="0"/>
            <a:ext cx="1964880" cy="1422720"/>
          </a:xfrm>
          <a:custGeom>
            <a:avLst/>
            <a:gdLst>
              <a:gd name="textAreaLeft" fmla="*/ 0 w 1964880"/>
              <a:gd name="textAreaRight" fmla="*/ 1965600 w 1964880"/>
              <a:gd name="textAreaTop" fmla="*/ 0 h 1422720"/>
              <a:gd name="textAreaBottom" fmla="*/ 1423440 h 1422720"/>
              <a:gd name="GluePoint1X" fmla="*/ 0 w 1965717"/>
              <a:gd name="GluePoint1Y" fmla="*/ 0 h 1423289"/>
              <a:gd name="GluePoint2X" fmla="*/ 1965717 w 1965717"/>
              <a:gd name="GluePoint2Y" fmla="*/ 0 h 1423289"/>
              <a:gd name="GluePoint3X" fmla="*/ 1965717 w 1965717"/>
              <a:gd name="GluePoint3Y" fmla="*/ 1417860 h 1423289"/>
              <a:gd name="GluePoint4X" fmla="*/ 136833 w 1965717"/>
              <a:gd name="GluePoint4Y" fmla="*/ 821367 h 1423289"/>
              <a:gd name="GluePoint5X" fmla="*/ 9525 w 1965717"/>
              <a:gd name="GluePoint5Y" fmla="*/ 708405 h 1423289"/>
              <a:gd name="GluePoint6X" fmla="*/ 0 w 1965717"/>
              <a:gd name="GluePoint6Y" fmla="*/ 0 h 1423289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</a:cxnLst>
            <a:rect l="textAreaLeft" t="textAreaTop" r="textAreaRight" b="textAreaBottom"/>
            <a:pathLst>
              <a:path w="1965717" h="1423289">
                <a:moveTo>
                  <a:pt x="0" y="0"/>
                </a:moveTo>
                <a:lnTo>
                  <a:pt x="1965717" y="0"/>
                </a:lnTo>
                <a:lnTo>
                  <a:pt x="1965717" y="1417860"/>
                </a:lnTo>
                <a:cubicBezTo>
                  <a:pt x="1480918" y="1458369"/>
                  <a:pt x="698522" y="1273432"/>
                  <a:pt x="136833" y="821367"/>
                </a:cubicBezTo>
                <a:lnTo>
                  <a:pt x="9525" y="708405"/>
                </a:lnTo>
                <a:lnTo>
                  <a:pt x="0" y="0"/>
                </a:lnTo>
                <a:close/>
              </a:path>
            </a:pathLst>
          </a:custGeom>
          <a:solidFill>
            <a:srgbClr val="E3889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305" name="PlaceHolder 7"/>
          <p:cNvSpPr>
            <a:spLocks noGrp="1"/>
          </p:cNvSpPr>
          <p:nvPr>
            <p:ph type="ftr" idx="49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2.5_3 Contenu de pag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Rectangle : coins arrondis 2"/>
          <p:cNvSpPr/>
          <p:nvPr/>
        </p:nvSpPr>
        <p:spPr>
          <a:xfrm>
            <a:off x="924840" y="82224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E3889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307" name="PlaceHolder 1"/>
          <p:cNvSpPr>
            <a:spLocks noGrp="1"/>
          </p:cNvSpPr>
          <p:nvPr>
            <p:ph type="title"/>
          </p:nvPr>
        </p:nvSpPr>
        <p:spPr>
          <a:xfrm>
            <a:off x="838080" y="236520"/>
            <a:ext cx="1083708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8" name="PlaceHolder 2"/>
          <p:cNvSpPr>
            <a:spLocks noGrp="1"/>
          </p:cNvSpPr>
          <p:nvPr>
            <p:ph type="body"/>
          </p:nvPr>
        </p:nvSpPr>
        <p:spPr>
          <a:xfrm>
            <a:off x="838800" y="1480320"/>
            <a:ext cx="503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9" name="PlaceHolder 3"/>
          <p:cNvSpPr>
            <a:spLocks noGrp="1"/>
          </p:cNvSpPr>
          <p:nvPr>
            <p:ph type="body"/>
          </p:nvPr>
        </p:nvSpPr>
        <p:spPr>
          <a:xfrm>
            <a:off x="6639480" y="1480320"/>
            <a:ext cx="503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0" name="PlaceHolder 4"/>
          <p:cNvSpPr>
            <a:spLocks noGrp="1"/>
          </p:cNvSpPr>
          <p:nvPr>
            <p:ph type="body"/>
          </p:nvPr>
        </p:nvSpPr>
        <p:spPr>
          <a:xfrm>
            <a:off x="838800" y="1949400"/>
            <a:ext cx="503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Cliquez pour éditer le format du plan de texte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Second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Troisième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Quatrième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Cinquième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Sixième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Septième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1" name="PlaceHolder 5"/>
          <p:cNvSpPr>
            <a:spLocks noGrp="1"/>
          </p:cNvSpPr>
          <p:nvPr>
            <p:ph type="body"/>
          </p:nvPr>
        </p:nvSpPr>
        <p:spPr>
          <a:xfrm>
            <a:off x="6639480" y="1949400"/>
            <a:ext cx="503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Cliquez pour éditer le format du plan de texte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Second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Troisième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Quatrième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Cinquième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Sixième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Septième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2" name="PlaceHolder 6"/>
          <p:cNvSpPr>
            <a:spLocks noGrp="1"/>
          </p:cNvSpPr>
          <p:nvPr>
            <p:ph type="sldNum" idx="50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D0CDD1D-049C-4F8D-AC7F-D343B85E9865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3" name="PlaceHolder 7"/>
          <p:cNvSpPr>
            <a:spLocks noGrp="1"/>
          </p:cNvSpPr>
          <p:nvPr>
            <p:ph type="ftr" idx="51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2.5_1 Intercal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Rectangle 2"/>
          <p:cNvSpPr/>
          <p:nvPr/>
        </p:nvSpPr>
        <p:spPr>
          <a:xfrm>
            <a:off x="0" y="0"/>
            <a:ext cx="3962880" cy="6884280"/>
          </a:xfrm>
          <a:prstGeom prst="rect">
            <a:avLst/>
          </a:prstGeom>
          <a:solidFill>
            <a:srgbClr val="F7DB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315" name="Rectangle : coins arrondis 4"/>
          <p:cNvSpPr/>
          <p:nvPr/>
        </p:nvSpPr>
        <p:spPr>
          <a:xfrm>
            <a:off x="4704840" y="395676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009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316" name="PlaceHolder 1"/>
          <p:cNvSpPr>
            <a:spLocks noGrp="1"/>
          </p:cNvSpPr>
          <p:nvPr>
            <p:ph type="body"/>
          </p:nvPr>
        </p:nvSpPr>
        <p:spPr>
          <a:xfrm>
            <a:off x="4608000" y="2817720"/>
            <a:ext cx="7067520" cy="956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.1 Titre Darsem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/>
          </p:cNvSpPr>
          <p:nvPr>
            <p:ph type="title"/>
          </p:nvPr>
        </p:nvSpPr>
        <p:spPr>
          <a:xfrm>
            <a:off x="4608000" y="2084400"/>
            <a:ext cx="7067520" cy="1218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rgbClr val="2A2F30"/>
                </a:solidFill>
                <a:effectLst/>
                <a:uFillTx/>
                <a:latin typeface="Roboto Black"/>
                <a:ea typeface="Roboto Black"/>
              </a:rPr>
              <a:t>Titre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8" name="Rectangle : coins arrondis 1"/>
          <p:cNvSpPr/>
          <p:nvPr/>
        </p:nvSpPr>
        <p:spPr>
          <a:xfrm>
            <a:off x="4704840" y="348228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009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319" name="Rectangle : coins arrondis 2"/>
          <p:cNvSpPr/>
          <p:nvPr/>
        </p:nvSpPr>
        <p:spPr>
          <a:xfrm>
            <a:off x="4608000" y="765360"/>
            <a:ext cx="4723200" cy="359280"/>
          </a:xfrm>
          <a:prstGeom prst="roundRect">
            <a:avLst>
              <a:gd name="adj" fmla="val 44144"/>
            </a:avLst>
          </a:prstGeom>
          <a:solidFill>
            <a:srgbClr val="009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320" name="PlaceHolder 2"/>
          <p:cNvSpPr>
            <a:spLocks noGrp="1"/>
          </p:cNvSpPr>
          <p:nvPr>
            <p:ph type="body"/>
          </p:nvPr>
        </p:nvSpPr>
        <p:spPr>
          <a:xfrm>
            <a:off x="4626000" y="822960"/>
            <a:ext cx="4629600" cy="408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 cap="all">
                <a:solidFill>
                  <a:schemeClr val="lt2"/>
                </a:solidFill>
                <a:effectLst/>
                <a:uFillTx/>
                <a:latin typeface="Roboto Medium"/>
                <a:ea typeface="Roboto Medium"/>
              </a:rPr>
              <a:t>DEPARTEMENT / POLE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1" name="PlaceHolder 3"/>
          <p:cNvSpPr>
            <a:spLocks noGrp="1"/>
          </p:cNvSpPr>
          <p:nvPr>
            <p:ph type="body"/>
          </p:nvPr>
        </p:nvSpPr>
        <p:spPr>
          <a:xfrm>
            <a:off x="4608000" y="3733200"/>
            <a:ext cx="4723200" cy="383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 cap="all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VERSION / DATE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22" name="Image 10" descr="Une image contenant Bleu électrique, bleu, symbole, Graphique&#10;&#10;Description générée automatiquement"/>
          <p:cNvPicPr/>
          <p:nvPr/>
        </p:nvPicPr>
        <p:blipFill>
          <a:blip r:embed="rId2"/>
          <a:stretch/>
        </p:blipFill>
        <p:spPr>
          <a:xfrm>
            <a:off x="0" y="0"/>
            <a:ext cx="3961080" cy="6884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3" name="Image 11"/>
          <p:cNvPicPr/>
          <p:nvPr/>
        </p:nvPicPr>
        <p:blipFill>
          <a:blip r:embed="rId3"/>
          <a:stretch/>
        </p:blipFill>
        <p:spPr>
          <a:xfrm>
            <a:off x="10044000" y="6075360"/>
            <a:ext cx="1631160" cy="466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4" name="Image 12" descr="Une image contenant texte, Police, capture d’écran, affiche&#10;&#10;Description générée automatiquement"/>
          <p:cNvPicPr/>
          <p:nvPr/>
        </p:nvPicPr>
        <p:blipFill>
          <a:blip r:embed="rId4"/>
          <a:stretch/>
        </p:blipFill>
        <p:spPr>
          <a:xfrm>
            <a:off x="348840" y="5670360"/>
            <a:ext cx="621000" cy="870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2.5_2 Intercal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Rectangle : coins arrondis 1"/>
          <p:cNvSpPr/>
          <p:nvPr/>
        </p:nvSpPr>
        <p:spPr>
          <a:xfrm>
            <a:off x="4705200" y="395676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009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pic>
        <p:nvPicPr>
          <p:cNvPr id="326" name="Image 6" descr="Une image contenant blanc, Graphique, conception&#10;&#10;Description générée automatiquement"/>
          <p:cNvPicPr/>
          <p:nvPr/>
        </p:nvPicPr>
        <p:blipFill>
          <a:blip r:embed="rId2"/>
          <a:stretch/>
        </p:blipFill>
        <p:spPr>
          <a:xfrm>
            <a:off x="0" y="0"/>
            <a:ext cx="396108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7" name="Rectangle 3"/>
          <p:cNvSpPr/>
          <p:nvPr/>
        </p:nvSpPr>
        <p:spPr>
          <a:xfrm>
            <a:off x="2295360" y="0"/>
            <a:ext cx="1655280" cy="2771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328" name="Forme libre : forme 32"/>
          <p:cNvSpPr/>
          <p:nvPr/>
        </p:nvSpPr>
        <p:spPr>
          <a:xfrm>
            <a:off x="-17280" y="0"/>
            <a:ext cx="1569240" cy="4455000"/>
          </a:xfrm>
          <a:custGeom>
            <a:avLst/>
            <a:gdLst>
              <a:gd name="textAreaLeft" fmla="*/ 0 w 1569240"/>
              <a:gd name="textAreaRight" fmla="*/ 1569960 w 1569240"/>
              <a:gd name="textAreaTop" fmla="*/ 0 h 4455000"/>
              <a:gd name="textAreaBottom" fmla="*/ 4455720 h 4455000"/>
              <a:gd name="GluePoint1X" fmla="*/ 0 w 1570020"/>
              <a:gd name="GluePoint1Y" fmla="*/ 0 h 4455844"/>
              <a:gd name="GluePoint2X" fmla="*/ 1570020 w 1570020"/>
              <a:gd name="GluePoint2Y" fmla="*/ 0 h 4455844"/>
              <a:gd name="GluePoint3X" fmla="*/ 1570020 w 1570020"/>
              <a:gd name="GluePoint3Y" fmla="*/ 793251 h 4455844"/>
              <a:gd name="GluePoint4X" fmla="*/ 1520224 w 1570020"/>
              <a:gd name="GluePoint4Y" fmla="*/ 790574 h 4455844"/>
              <a:gd name="GluePoint5X" fmla="*/ 594128 w 1570020"/>
              <a:gd name="GluePoint5Y" fmla="*/ 1776524 h 4455844"/>
              <a:gd name="GluePoint6X" fmla="*/ 1520224 w 1570020"/>
              <a:gd name="GluePoint6Y" fmla="*/ 2762474 h 4455844"/>
              <a:gd name="GluePoint7X" fmla="*/ 1570020 w 1570020"/>
              <a:gd name="GluePoint7Y" fmla="*/ 2759797 h 4455844"/>
              <a:gd name="GluePoint8X" fmla="*/ 1570020 w 1570020"/>
              <a:gd name="GluePoint8Y" fmla="*/ 4439185 h 4455844"/>
              <a:gd name="GluePoint9X" fmla="*/ 1541231 w 1570020"/>
              <a:gd name="GluePoint9Y" fmla="*/ 4446044 h 4455844"/>
              <a:gd name="GluePoint10X" fmla="*/ 62841 w 1570020"/>
              <a:gd name="GluePoint10Y" fmla="*/ 3978083 h 4455844"/>
              <a:gd name="GluePoint11X" fmla="*/ 0 w 1570020"/>
              <a:gd name="GluePoint11Y" fmla="*/ 3927525 h 4455844"/>
              <a:gd name="GluePoint12X" fmla="*/ 0 w 1570020"/>
              <a:gd name="GluePoint12Y" fmla="*/ 0 h 4455844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</a:cxnLst>
            <a:rect l="textAreaLeft" t="textAreaTop" r="textAreaRight" b="textAreaBottom"/>
            <a:pathLst>
              <a:path w="1570020" h="4455844">
                <a:moveTo>
                  <a:pt x="0" y="0"/>
                </a:moveTo>
                <a:lnTo>
                  <a:pt x="1570020" y="0"/>
                </a:lnTo>
                <a:lnTo>
                  <a:pt x="1570020" y="793251"/>
                </a:lnTo>
                <a:lnTo>
                  <a:pt x="1520224" y="790574"/>
                </a:lnTo>
                <a:cubicBezTo>
                  <a:pt x="1008755" y="790574"/>
                  <a:pt x="594128" y="1231999"/>
                  <a:pt x="594128" y="1776524"/>
                </a:cubicBezTo>
                <a:cubicBezTo>
                  <a:pt x="594128" y="2321049"/>
                  <a:pt x="1008755" y="2762474"/>
                  <a:pt x="1520224" y="2762474"/>
                </a:cubicBezTo>
                <a:lnTo>
                  <a:pt x="1570020" y="2759797"/>
                </a:lnTo>
                <a:lnTo>
                  <a:pt x="1570020" y="4439185"/>
                </a:lnTo>
                <a:lnTo>
                  <a:pt x="1541231" y="4446044"/>
                </a:lnTo>
                <a:cubicBezTo>
                  <a:pt x="1161984" y="4501869"/>
                  <a:pt x="524245" y="4315650"/>
                  <a:pt x="62841" y="3978083"/>
                </a:cubicBezTo>
                <a:lnTo>
                  <a:pt x="0" y="39275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329" name="Rectangle 4"/>
          <p:cNvSpPr/>
          <p:nvPr/>
        </p:nvSpPr>
        <p:spPr>
          <a:xfrm>
            <a:off x="2295360" y="0"/>
            <a:ext cx="1655280" cy="2771280"/>
          </a:xfrm>
          <a:prstGeom prst="rect">
            <a:avLst/>
          </a:prstGeom>
          <a:solidFill>
            <a:srgbClr val="F7DB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330" name="Forme libre : forme 5"/>
          <p:cNvSpPr/>
          <p:nvPr/>
        </p:nvSpPr>
        <p:spPr>
          <a:xfrm>
            <a:off x="-17280" y="0"/>
            <a:ext cx="1569240" cy="4455000"/>
          </a:xfrm>
          <a:custGeom>
            <a:avLst/>
            <a:gdLst>
              <a:gd name="textAreaLeft" fmla="*/ 0 w 1569240"/>
              <a:gd name="textAreaRight" fmla="*/ 1569960 w 1569240"/>
              <a:gd name="textAreaTop" fmla="*/ 0 h 4455000"/>
              <a:gd name="textAreaBottom" fmla="*/ 4455720 h 4455000"/>
              <a:gd name="GluePoint1X" fmla="*/ 0 w 1570020"/>
              <a:gd name="GluePoint1Y" fmla="*/ 0 h 4455844"/>
              <a:gd name="GluePoint2X" fmla="*/ 1570020 w 1570020"/>
              <a:gd name="GluePoint2Y" fmla="*/ 0 h 4455844"/>
              <a:gd name="GluePoint3X" fmla="*/ 1570020 w 1570020"/>
              <a:gd name="GluePoint3Y" fmla="*/ 793251 h 4455844"/>
              <a:gd name="GluePoint4X" fmla="*/ 1520224 w 1570020"/>
              <a:gd name="GluePoint4Y" fmla="*/ 790574 h 4455844"/>
              <a:gd name="GluePoint5X" fmla="*/ 594128 w 1570020"/>
              <a:gd name="GluePoint5Y" fmla="*/ 1776524 h 4455844"/>
              <a:gd name="GluePoint6X" fmla="*/ 1520224 w 1570020"/>
              <a:gd name="GluePoint6Y" fmla="*/ 2762474 h 4455844"/>
              <a:gd name="GluePoint7X" fmla="*/ 1570020 w 1570020"/>
              <a:gd name="GluePoint7Y" fmla="*/ 2759797 h 4455844"/>
              <a:gd name="GluePoint8X" fmla="*/ 1570020 w 1570020"/>
              <a:gd name="GluePoint8Y" fmla="*/ 4439185 h 4455844"/>
              <a:gd name="GluePoint9X" fmla="*/ 1541231 w 1570020"/>
              <a:gd name="GluePoint9Y" fmla="*/ 4446044 h 4455844"/>
              <a:gd name="GluePoint10X" fmla="*/ 62841 w 1570020"/>
              <a:gd name="GluePoint10Y" fmla="*/ 3978083 h 4455844"/>
              <a:gd name="GluePoint11X" fmla="*/ 0 w 1570020"/>
              <a:gd name="GluePoint11Y" fmla="*/ 3927525 h 4455844"/>
              <a:gd name="GluePoint12X" fmla="*/ 0 w 1570020"/>
              <a:gd name="GluePoint12Y" fmla="*/ 0 h 4455844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</a:cxnLst>
            <a:rect l="textAreaLeft" t="textAreaTop" r="textAreaRight" b="textAreaBottom"/>
            <a:pathLst>
              <a:path w="1570020" h="4455844">
                <a:moveTo>
                  <a:pt x="0" y="0"/>
                </a:moveTo>
                <a:lnTo>
                  <a:pt x="1570020" y="0"/>
                </a:lnTo>
                <a:lnTo>
                  <a:pt x="1570020" y="793251"/>
                </a:lnTo>
                <a:lnTo>
                  <a:pt x="1520224" y="790574"/>
                </a:lnTo>
                <a:cubicBezTo>
                  <a:pt x="1008755" y="790574"/>
                  <a:pt x="594128" y="1231999"/>
                  <a:pt x="594128" y="1776524"/>
                </a:cubicBezTo>
                <a:cubicBezTo>
                  <a:pt x="594128" y="2321049"/>
                  <a:pt x="1008755" y="2762474"/>
                  <a:pt x="1520224" y="2762474"/>
                </a:cubicBezTo>
                <a:lnTo>
                  <a:pt x="1570020" y="2759797"/>
                </a:lnTo>
                <a:lnTo>
                  <a:pt x="1570020" y="4439185"/>
                </a:lnTo>
                <a:lnTo>
                  <a:pt x="1541231" y="4446044"/>
                </a:lnTo>
                <a:cubicBezTo>
                  <a:pt x="1161984" y="4501869"/>
                  <a:pt x="524245" y="4315650"/>
                  <a:pt x="62841" y="3978083"/>
                </a:cubicBezTo>
                <a:lnTo>
                  <a:pt x="0" y="392752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  <a:alpha val="30000"/>
            </a:scheme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331" name="PlaceHolder 1"/>
          <p:cNvSpPr>
            <a:spLocks noGrp="1"/>
          </p:cNvSpPr>
          <p:nvPr>
            <p:ph type="title"/>
          </p:nvPr>
        </p:nvSpPr>
        <p:spPr>
          <a:xfrm>
            <a:off x="4608000" y="2972520"/>
            <a:ext cx="7067520" cy="956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Modifiez le style du titre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.5_3 Contenu de page">
    <p:bg>
      <p:bgPr>
        <a:solidFill>
          <a:schemeClr val="l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2268000" y="241200"/>
            <a:ext cx="940752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2268000" y="1521720"/>
            <a:ext cx="44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7176240" y="1521720"/>
            <a:ext cx="449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2268000" y="1990800"/>
            <a:ext cx="449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7176240" y="1990800"/>
            <a:ext cx="449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6"/>
          <p:cNvSpPr>
            <a:spLocks noGrp="1"/>
          </p:cNvSpPr>
          <p:nvPr>
            <p:ph type="sldNum" idx="7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731597C-6F7E-4E41-97D6-E6E783C5B341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" name="Forme libre : forme 41"/>
          <p:cNvSpPr/>
          <p:nvPr/>
        </p:nvSpPr>
        <p:spPr>
          <a:xfrm>
            <a:off x="-10440" y="0"/>
            <a:ext cx="1964880" cy="1422720"/>
          </a:xfrm>
          <a:custGeom>
            <a:avLst/>
            <a:gdLst>
              <a:gd name="textAreaLeft" fmla="*/ 0 w 1964880"/>
              <a:gd name="textAreaRight" fmla="*/ 1965600 w 1964880"/>
              <a:gd name="textAreaTop" fmla="*/ 0 h 1422720"/>
              <a:gd name="textAreaBottom" fmla="*/ 1423440 h 1422720"/>
              <a:gd name="GluePoint1X" fmla="*/ 0 w 1965717"/>
              <a:gd name="GluePoint1Y" fmla="*/ 0 h 1423289"/>
              <a:gd name="GluePoint2X" fmla="*/ 1965717 w 1965717"/>
              <a:gd name="GluePoint2Y" fmla="*/ 0 h 1423289"/>
              <a:gd name="GluePoint3X" fmla="*/ 1965717 w 1965717"/>
              <a:gd name="GluePoint3Y" fmla="*/ 1417860 h 1423289"/>
              <a:gd name="GluePoint4X" fmla="*/ 136833 w 1965717"/>
              <a:gd name="GluePoint4Y" fmla="*/ 821367 h 1423289"/>
              <a:gd name="GluePoint5X" fmla="*/ 9525 w 1965717"/>
              <a:gd name="GluePoint5Y" fmla="*/ 708405 h 1423289"/>
              <a:gd name="GluePoint6X" fmla="*/ 0 w 1965717"/>
              <a:gd name="GluePoint6Y" fmla="*/ 0 h 1423289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</a:cxnLst>
            <a:rect l="textAreaLeft" t="textAreaTop" r="textAreaRight" b="textAreaBottom"/>
            <a:pathLst>
              <a:path w="1965717" h="1423289">
                <a:moveTo>
                  <a:pt x="0" y="0"/>
                </a:moveTo>
                <a:lnTo>
                  <a:pt x="1965717" y="0"/>
                </a:lnTo>
                <a:lnTo>
                  <a:pt x="1965717" y="1417860"/>
                </a:lnTo>
                <a:cubicBezTo>
                  <a:pt x="1480918" y="1458369"/>
                  <a:pt x="698522" y="1273432"/>
                  <a:pt x="136833" y="821367"/>
                </a:cubicBezTo>
                <a:lnTo>
                  <a:pt x="9525" y="708405"/>
                </a:lnTo>
                <a:lnTo>
                  <a:pt x="0" y="0"/>
                </a:lnTo>
                <a:close/>
              </a:path>
            </a:pathLst>
          </a:custGeom>
          <a:solidFill>
            <a:srgbClr val="2B808D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36" name="PlaceHolder 7"/>
          <p:cNvSpPr>
            <a:spLocks noGrp="1"/>
          </p:cNvSpPr>
          <p:nvPr>
            <p:ph type="ftr" idx="8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1.3_3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PlaceHolder 1"/>
          <p:cNvSpPr>
            <a:spLocks noGrp="1"/>
          </p:cNvSpPr>
          <p:nvPr>
            <p:ph type="title"/>
          </p:nvPr>
        </p:nvSpPr>
        <p:spPr>
          <a:xfrm>
            <a:off x="2268000" y="241200"/>
            <a:ext cx="940752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3" name="PlaceHolder 2"/>
          <p:cNvSpPr>
            <a:spLocks noGrp="1"/>
          </p:cNvSpPr>
          <p:nvPr>
            <p:ph type="body"/>
          </p:nvPr>
        </p:nvSpPr>
        <p:spPr>
          <a:xfrm>
            <a:off x="2268000" y="1521720"/>
            <a:ext cx="44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4" name="PlaceHolder 3"/>
          <p:cNvSpPr>
            <a:spLocks noGrp="1"/>
          </p:cNvSpPr>
          <p:nvPr>
            <p:ph type="body"/>
          </p:nvPr>
        </p:nvSpPr>
        <p:spPr>
          <a:xfrm>
            <a:off x="7176240" y="1521720"/>
            <a:ext cx="449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5" name="PlaceHolder 4"/>
          <p:cNvSpPr>
            <a:spLocks noGrp="1"/>
          </p:cNvSpPr>
          <p:nvPr>
            <p:ph type="body"/>
          </p:nvPr>
        </p:nvSpPr>
        <p:spPr>
          <a:xfrm>
            <a:off x="2268000" y="1990800"/>
            <a:ext cx="449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6" name="PlaceHolder 5"/>
          <p:cNvSpPr>
            <a:spLocks noGrp="1"/>
          </p:cNvSpPr>
          <p:nvPr>
            <p:ph type="body"/>
          </p:nvPr>
        </p:nvSpPr>
        <p:spPr>
          <a:xfrm>
            <a:off x="7176240" y="1990800"/>
            <a:ext cx="449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7" name="PlaceHolder 6"/>
          <p:cNvSpPr>
            <a:spLocks noGrp="1"/>
          </p:cNvSpPr>
          <p:nvPr>
            <p:ph type="sldNum" idx="52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D59BF5D9-7A68-4F2C-9B0A-E0F00F973673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8" name="Forme libre : forme 41"/>
          <p:cNvSpPr/>
          <p:nvPr/>
        </p:nvSpPr>
        <p:spPr>
          <a:xfrm>
            <a:off x="-10440" y="0"/>
            <a:ext cx="1964880" cy="1422720"/>
          </a:xfrm>
          <a:custGeom>
            <a:avLst/>
            <a:gdLst>
              <a:gd name="textAreaLeft" fmla="*/ 0 w 1964880"/>
              <a:gd name="textAreaRight" fmla="*/ 1965600 w 1964880"/>
              <a:gd name="textAreaTop" fmla="*/ 0 h 1422720"/>
              <a:gd name="textAreaBottom" fmla="*/ 1423440 h 1422720"/>
              <a:gd name="GluePoint1X" fmla="*/ 0 w 1965717"/>
              <a:gd name="GluePoint1Y" fmla="*/ 0 h 1423289"/>
              <a:gd name="GluePoint2X" fmla="*/ 1965717 w 1965717"/>
              <a:gd name="GluePoint2Y" fmla="*/ 0 h 1423289"/>
              <a:gd name="GluePoint3X" fmla="*/ 1965717 w 1965717"/>
              <a:gd name="GluePoint3Y" fmla="*/ 1417860 h 1423289"/>
              <a:gd name="GluePoint4X" fmla="*/ 136833 w 1965717"/>
              <a:gd name="GluePoint4Y" fmla="*/ 821367 h 1423289"/>
              <a:gd name="GluePoint5X" fmla="*/ 9525 w 1965717"/>
              <a:gd name="GluePoint5Y" fmla="*/ 708405 h 1423289"/>
              <a:gd name="GluePoint6X" fmla="*/ 0 w 1965717"/>
              <a:gd name="GluePoint6Y" fmla="*/ 0 h 1423289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</a:cxnLst>
            <a:rect l="textAreaLeft" t="textAreaTop" r="textAreaRight" b="textAreaBottom"/>
            <a:pathLst>
              <a:path w="1965717" h="1423289">
                <a:moveTo>
                  <a:pt x="0" y="0"/>
                </a:moveTo>
                <a:lnTo>
                  <a:pt x="1965717" y="0"/>
                </a:lnTo>
                <a:lnTo>
                  <a:pt x="1965717" y="1417860"/>
                </a:lnTo>
                <a:cubicBezTo>
                  <a:pt x="1480918" y="1458369"/>
                  <a:pt x="698522" y="1273432"/>
                  <a:pt x="136833" y="821367"/>
                </a:cubicBezTo>
                <a:lnTo>
                  <a:pt x="9525" y="708405"/>
                </a:lnTo>
                <a:lnTo>
                  <a:pt x="0" y="0"/>
                </a:lnTo>
                <a:close/>
              </a:path>
            </a:pathLst>
          </a:custGeom>
          <a:solidFill>
            <a:srgbClr val="F7DB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339" name="PlaceHolder 7"/>
          <p:cNvSpPr>
            <a:spLocks noGrp="1"/>
          </p:cNvSpPr>
          <p:nvPr>
            <p:ph type="ftr" idx="53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2.5_3 Contenu de pag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Rectangle : coins arrondis 2"/>
          <p:cNvSpPr/>
          <p:nvPr/>
        </p:nvSpPr>
        <p:spPr>
          <a:xfrm>
            <a:off x="924840" y="822240"/>
            <a:ext cx="1115280" cy="71280"/>
          </a:xfrm>
          <a:prstGeom prst="roundRect">
            <a:avLst>
              <a:gd name="adj" fmla="val 44144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341" name="PlaceHolder 1"/>
          <p:cNvSpPr>
            <a:spLocks noGrp="1"/>
          </p:cNvSpPr>
          <p:nvPr>
            <p:ph type="title"/>
          </p:nvPr>
        </p:nvSpPr>
        <p:spPr>
          <a:xfrm>
            <a:off x="838080" y="236520"/>
            <a:ext cx="1083708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2" name="PlaceHolder 2"/>
          <p:cNvSpPr>
            <a:spLocks noGrp="1"/>
          </p:cNvSpPr>
          <p:nvPr>
            <p:ph type="body"/>
          </p:nvPr>
        </p:nvSpPr>
        <p:spPr>
          <a:xfrm>
            <a:off x="838800" y="1480320"/>
            <a:ext cx="503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3" name="PlaceHolder 3"/>
          <p:cNvSpPr>
            <a:spLocks noGrp="1"/>
          </p:cNvSpPr>
          <p:nvPr>
            <p:ph type="body"/>
          </p:nvPr>
        </p:nvSpPr>
        <p:spPr>
          <a:xfrm>
            <a:off x="6639480" y="1480320"/>
            <a:ext cx="503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4" name="PlaceHolder 4"/>
          <p:cNvSpPr>
            <a:spLocks noGrp="1"/>
          </p:cNvSpPr>
          <p:nvPr>
            <p:ph type="body"/>
          </p:nvPr>
        </p:nvSpPr>
        <p:spPr>
          <a:xfrm>
            <a:off x="838800" y="1949400"/>
            <a:ext cx="503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Cliquez pour éditer le format du plan de texte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Second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Troisième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Quatrième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Cinquième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Sixième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Septième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5" name="PlaceHolder 5"/>
          <p:cNvSpPr>
            <a:spLocks noGrp="1"/>
          </p:cNvSpPr>
          <p:nvPr>
            <p:ph type="body"/>
          </p:nvPr>
        </p:nvSpPr>
        <p:spPr>
          <a:xfrm>
            <a:off x="6639480" y="1949400"/>
            <a:ext cx="503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Cliquez pour éditer le format du plan de texte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Second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Troisième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Quatrième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Cinquième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Sixième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Septième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6" name="PlaceHolder 6"/>
          <p:cNvSpPr>
            <a:spLocks noGrp="1"/>
          </p:cNvSpPr>
          <p:nvPr>
            <p:ph type="sldNum" idx="54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9CF490D-B374-4034-9D11-36068E547BD5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7" name="PlaceHolder 7"/>
          <p:cNvSpPr>
            <a:spLocks noGrp="1"/>
          </p:cNvSpPr>
          <p:nvPr>
            <p:ph type="ftr" idx="55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2.5_1 Intercal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Rectangle 2"/>
          <p:cNvSpPr/>
          <p:nvPr/>
        </p:nvSpPr>
        <p:spPr>
          <a:xfrm>
            <a:off x="0" y="0"/>
            <a:ext cx="3962880" cy="6884280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349" name="Rectangle : coins arrondis 4"/>
          <p:cNvSpPr/>
          <p:nvPr/>
        </p:nvSpPr>
        <p:spPr>
          <a:xfrm>
            <a:off x="4704840" y="395676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009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350" name="PlaceHolder 1"/>
          <p:cNvSpPr>
            <a:spLocks noGrp="1"/>
          </p:cNvSpPr>
          <p:nvPr>
            <p:ph type="body"/>
          </p:nvPr>
        </p:nvSpPr>
        <p:spPr>
          <a:xfrm>
            <a:off x="4608000" y="2817720"/>
            <a:ext cx="7067520" cy="956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.2_2 Intercal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/>
          </p:cNvSpPr>
          <p:nvPr>
            <p:ph type="body"/>
          </p:nvPr>
        </p:nvSpPr>
        <p:spPr>
          <a:xfrm>
            <a:off x="4608000" y="2817720"/>
            <a:ext cx="7067520" cy="956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2" name="Rectangle : coins arrondis 1"/>
          <p:cNvSpPr/>
          <p:nvPr/>
        </p:nvSpPr>
        <p:spPr>
          <a:xfrm>
            <a:off x="4705200" y="395676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009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pic>
        <p:nvPicPr>
          <p:cNvPr id="353" name="Image 6" descr="Une image contenant blanc, Graphique, conception&#10;&#10;Description générée automatiquement"/>
          <p:cNvPicPr/>
          <p:nvPr/>
        </p:nvPicPr>
        <p:blipFill>
          <a:blip r:embed="rId2"/>
          <a:stretch/>
        </p:blipFill>
        <p:spPr>
          <a:xfrm>
            <a:off x="0" y="0"/>
            <a:ext cx="396108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4" name="Rectangle 3"/>
          <p:cNvSpPr/>
          <p:nvPr/>
        </p:nvSpPr>
        <p:spPr>
          <a:xfrm>
            <a:off x="2295360" y="0"/>
            <a:ext cx="1655280" cy="2771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355" name="Forme libre : forme 32"/>
          <p:cNvSpPr/>
          <p:nvPr/>
        </p:nvSpPr>
        <p:spPr>
          <a:xfrm>
            <a:off x="-17280" y="0"/>
            <a:ext cx="1569240" cy="4455000"/>
          </a:xfrm>
          <a:custGeom>
            <a:avLst/>
            <a:gdLst>
              <a:gd name="textAreaLeft" fmla="*/ 0 w 1569240"/>
              <a:gd name="textAreaRight" fmla="*/ 1569960 w 1569240"/>
              <a:gd name="textAreaTop" fmla="*/ 0 h 4455000"/>
              <a:gd name="textAreaBottom" fmla="*/ 4455720 h 4455000"/>
              <a:gd name="GluePoint1X" fmla="*/ 0 w 1570020"/>
              <a:gd name="GluePoint1Y" fmla="*/ 0 h 4455844"/>
              <a:gd name="GluePoint2X" fmla="*/ 1570020 w 1570020"/>
              <a:gd name="GluePoint2Y" fmla="*/ 0 h 4455844"/>
              <a:gd name="GluePoint3X" fmla="*/ 1570020 w 1570020"/>
              <a:gd name="GluePoint3Y" fmla="*/ 793251 h 4455844"/>
              <a:gd name="GluePoint4X" fmla="*/ 1520224 w 1570020"/>
              <a:gd name="GluePoint4Y" fmla="*/ 790574 h 4455844"/>
              <a:gd name="GluePoint5X" fmla="*/ 594128 w 1570020"/>
              <a:gd name="GluePoint5Y" fmla="*/ 1776524 h 4455844"/>
              <a:gd name="GluePoint6X" fmla="*/ 1520224 w 1570020"/>
              <a:gd name="GluePoint6Y" fmla="*/ 2762474 h 4455844"/>
              <a:gd name="GluePoint7X" fmla="*/ 1570020 w 1570020"/>
              <a:gd name="GluePoint7Y" fmla="*/ 2759797 h 4455844"/>
              <a:gd name="GluePoint8X" fmla="*/ 1570020 w 1570020"/>
              <a:gd name="GluePoint8Y" fmla="*/ 4439185 h 4455844"/>
              <a:gd name="GluePoint9X" fmla="*/ 1541231 w 1570020"/>
              <a:gd name="GluePoint9Y" fmla="*/ 4446044 h 4455844"/>
              <a:gd name="GluePoint10X" fmla="*/ 62841 w 1570020"/>
              <a:gd name="GluePoint10Y" fmla="*/ 3978083 h 4455844"/>
              <a:gd name="GluePoint11X" fmla="*/ 0 w 1570020"/>
              <a:gd name="GluePoint11Y" fmla="*/ 3927525 h 4455844"/>
              <a:gd name="GluePoint12X" fmla="*/ 0 w 1570020"/>
              <a:gd name="GluePoint12Y" fmla="*/ 0 h 4455844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</a:cxnLst>
            <a:rect l="textAreaLeft" t="textAreaTop" r="textAreaRight" b="textAreaBottom"/>
            <a:pathLst>
              <a:path w="1570020" h="4455844">
                <a:moveTo>
                  <a:pt x="0" y="0"/>
                </a:moveTo>
                <a:lnTo>
                  <a:pt x="1570020" y="0"/>
                </a:lnTo>
                <a:lnTo>
                  <a:pt x="1570020" y="793251"/>
                </a:lnTo>
                <a:lnTo>
                  <a:pt x="1520224" y="790574"/>
                </a:lnTo>
                <a:cubicBezTo>
                  <a:pt x="1008755" y="790574"/>
                  <a:pt x="594128" y="1231999"/>
                  <a:pt x="594128" y="1776524"/>
                </a:cubicBezTo>
                <a:cubicBezTo>
                  <a:pt x="594128" y="2321049"/>
                  <a:pt x="1008755" y="2762474"/>
                  <a:pt x="1520224" y="2762474"/>
                </a:cubicBezTo>
                <a:lnTo>
                  <a:pt x="1570020" y="2759797"/>
                </a:lnTo>
                <a:lnTo>
                  <a:pt x="1570020" y="4439185"/>
                </a:lnTo>
                <a:lnTo>
                  <a:pt x="1541231" y="4446044"/>
                </a:lnTo>
                <a:cubicBezTo>
                  <a:pt x="1161984" y="4501869"/>
                  <a:pt x="524245" y="4315650"/>
                  <a:pt x="62841" y="3978083"/>
                </a:cubicBezTo>
                <a:lnTo>
                  <a:pt x="0" y="39275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356" name="Rectangle 4"/>
          <p:cNvSpPr/>
          <p:nvPr/>
        </p:nvSpPr>
        <p:spPr>
          <a:xfrm>
            <a:off x="2295360" y="0"/>
            <a:ext cx="1655280" cy="2771280"/>
          </a:xfrm>
          <a:prstGeom prst="rect">
            <a:avLst/>
          </a:prstGeom>
          <a:solidFill>
            <a:srgbClr val="D9E7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357" name="Forme libre : forme 5"/>
          <p:cNvSpPr/>
          <p:nvPr/>
        </p:nvSpPr>
        <p:spPr>
          <a:xfrm>
            <a:off x="-17280" y="0"/>
            <a:ext cx="1569240" cy="4455000"/>
          </a:xfrm>
          <a:custGeom>
            <a:avLst/>
            <a:gdLst>
              <a:gd name="textAreaLeft" fmla="*/ 0 w 1569240"/>
              <a:gd name="textAreaRight" fmla="*/ 1569960 w 1569240"/>
              <a:gd name="textAreaTop" fmla="*/ 0 h 4455000"/>
              <a:gd name="textAreaBottom" fmla="*/ 4455720 h 4455000"/>
              <a:gd name="GluePoint1X" fmla="*/ 0 w 1570020"/>
              <a:gd name="GluePoint1Y" fmla="*/ 0 h 4455844"/>
              <a:gd name="GluePoint2X" fmla="*/ 1570020 w 1570020"/>
              <a:gd name="GluePoint2Y" fmla="*/ 0 h 4455844"/>
              <a:gd name="GluePoint3X" fmla="*/ 1570020 w 1570020"/>
              <a:gd name="GluePoint3Y" fmla="*/ 793251 h 4455844"/>
              <a:gd name="GluePoint4X" fmla="*/ 1520224 w 1570020"/>
              <a:gd name="GluePoint4Y" fmla="*/ 790574 h 4455844"/>
              <a:gd name="GluePoint5X" fmla="*/ 594128 w 1570020"/>
              <a:gd name="GluePoint5Y" fmla="*/ 1776524 h 4455844"/>
              <a:gd name="GluePoint6X" fmla="*/ 1520224 w 1570020"/>
              <a:gd name="GluePoint6Y" fmla="*/ 2762474 h 4455844"/>
              <a:gd name="GluePoint7X" fmla="*/ 1570020 w 1570020"/>
              <a:gd name="GluePoint7Y" fmla="*/ 2759797 h 4455844"/>
              <a:gd name="GluePoint8X" fmla="*/ 1570020 w 1570020"/>
              <a:gd name="GluePoint8Y" fmla="*/ 4439185 h 4455844"/>
              <a:gd name="GluePoint9X" fmla="*/ 1541231 w 1570020"/>
              <a:gd name="GluePoint9Y" fmla="*/ 4446044 h 4455844"/>
              <a:gd name="GluePoint10X" fmla="*/ 62841 w 1570020"/>
              <a:gd name="GluePoint10Y" fmla="*/ 3978083 h 4455844"/>
              <a:gd name="GluePoint11X" fmla="*/ 0 w 1570020"/>
              <a:gd name="GluePoint11Y" fmla="*/ 3927525 h 4455844"/>
              <a:gd name="GluePoint12X" fmla="*/ 0 w 1570020"/>
              <a:gd name="GluePoint12Y" fmla="*/ 0 h 4455844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</a:cxnLst>
            <a:rect l="textAreaLeft" t="textAreaTop" r="textAreaRight" b="textAreaBottom"/>
            <a:pathLst>
              <a:path w="1570020" h="4455844">
                <a:moveTo>
                  <a:pt x="0" y="0"/>
                </a:moveTo>
                <a:lnTo>
                  <a:pt x="1570020" y="0"/>
                </a:lnTo>
                <a:lnTo>
                  <a:pt x="1570020" y="793251"/>
                </a:lnTo>
                <a:lnTo>
                  <a:pt x="1520224" y="790574"/>
                </a:lnTo>
                <a:cubicBezTo>
                  <a:pt x="1008755" y="790574"/>
                  <a:pt x="594128" y="1231999"/>
                  <a:pt x="594128" y="1776524"/>
                </a:cubicBezTo>
                <a:cubicBezTo>
                  <a:pt x="594128" y="2321049"/>
                  <a:pt x="1008755" y="2762474"/>
                  <a:pt x="1520224" y="2762474"/>
                </a:cubicBezTo>
                <a:lnTo>
                  <a:pt x="1570020" y="2759797"/>
                </a:lnTo>
                <a:lnTo>
                  <a:pt x="1570020" y="4439185"/>
                </a:lnTo>
                <a:lnTo>
                  <a:pt x="1541231" y="4446044"/>
                </a:lnTo>
                <a:cubicBezTo>
                  <a:pt x="1161984" y="4501869"/>
                  <a:pt x="524245" y="4315650"/>
                  <a:pt x="62841" y="3978083"/>
                </a:cubicBezTo>
                <a:lnTo>
                  <a:pt x="0" y="3927525"/>
                </a:lnTo>
                <a:lnTo>
                  <a:pt x="0" y="0"/>
                </a:lnTo>
                <a:close/>
              </a:path>
            </a:pathLst>
          </a:custGeom>
          <a:solidFill>
            <a:srgbClr val="82AEFF">
              <a:alpha val="30000"/>
            </a:srgb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2.5_2 Intercal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PlaceHolder 1"/>
          <p:cNvSpPr>
            <a:spLocks noGrp="1"/>
          </p:cNvSpPr>
          <p:nvPr>
            <p:ph type="body"/>
          </p:nvPr>
        </p:nvSpPr>
        <p:spPr>
          <a:xfrm>
            <a:off x="4608000" y="2817720"/>
            <a:ext cx="7067520" cy="956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9" name="Rectangle : coins arrondis 1"/>
          <p:cNvSpPr/>
          <p:nvPr/>
        </p:nvSpPr>
        <p:spPr>
          <a:xfrm>
            <a:off x="4705200" y="395676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009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pic>
        <p:nvPicPr>
          <p:cNvPr id="360" name="Image 6" descr="Une image contenant blanc, Graphique, conception&#10;&#10;Description générée automatiquement"/>
          <p:cNvPicPr/>
          <p:nvPr/>
        </p:nvPicPr>
        <p:blipFill>
          <a:blip r:embed="rId2"/>
          <a:stretch/>
        </p:blipFill>
        <p:spPr>
          <a:xfrm>
            <a:off x="0" y="0"/>
            <a:ext cx="396108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1" name="Rectangle 3"/>
          <p:cNvSpPr/>
          <p:nvPr/>
        </p:nvSpPr>
        <p:spPr>
          <a:xfrm>
            <a:off x="2295360" y="0"/>
            <a:ext cx="1655280" cy="2771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362" name="Forme libre : forme 32"/>
          <p:cNvSpPr/>
          <p:nvPr/>
        </p:nvSpPr>
        <p:spPr>
          <a:xfrm>
            <a:off x="-17280" y="0"/>
            <a:ext cx="1569240" cy="4455000"/>
          </a:xfrm>
          <a:custGeom>
            <a:avLst/>
            <a:gdLst>
              <a:gd name="textAreaLeft" fmla="*/ 0 w 1569240"/>
              <a:gd name="textAreaRight" fmla="*/ 1569960 w 1569240"/>
              <a:gd name="textAreaTop" fmla="*/ 0 h 4455000"/>
              <a:gd name="textAreaBottom" fmla="*/ 4455720 h 4455000"/>
              <a:gd name="GluePoint1X" fmla="*/ 0 w 1570020"/>
              <a:gd name="GluePoint1Y" fmla="*/ 0 h 4455844"/>
              <a:gd name="GluePoint2X" fmla="*/ 1570020 w 1570020"/>
              <a:gd name="GluePoint2Y" fmla="*/ 0 h 4455844"/>
              <a:gd name="GluePoint3X" fmla="*/ 1570020 w 1570020"/>
              <a:gd name="GluePoint3Y" fmla="*/ 793251 h 4455844"/>
              <a:gd name="GluePoint4X" fmla="*/ 1520224 w 1570020"/>
              <a:gd name="GluePoint4Y" fmla="*/ 790574 h 4455844"/>
              <a:gd name="GluePoint5X" fmla="*/ 594128 w 1570020"/>
              <a:gd name="GluePoint5Y" fmla="*/ 1776524 h 4455844"/>
              <a:gd name="GluePoint6X" fmla="*/ 1520224 w 1570020"/>
              <a:gd name="GluePoint6Y" fmla="*/ 2762474 h 4455844"/>
              <a:gd name="GluePoint7X" fmla="*/ 1570020 w 1570020"/>
              <a:gd name="GluePoint7Y" fmla="*/ 2759797 h 4455844"/>
              <a:gd name="GluePoint8X" fmla="*/ 1570020 w 1570020"/>
              <a:gd name="GluePoint8Y" fmla="*/ 4439185 h 4455844"/>
              <a:gd name="GluePoint9X" fmla="*/ 1541231 w 1570020"/>
              <a:gd name="GluePoint9Y" fmla="*/ 4446044 h 4455844"/>
              <a:gd name="GluePoint10X" fmla="*/ 62841 w 1570020"/>
              <a:gd name="GluePoint10Y" fmla="*/ 3978083 h 4455844"/>
              <a:gd name="GluePoint11X" fmla="*/ 0 w 1570020"/>
              <a:gd name="GluePoint11Y" fmla="*/ 3927525 h 4455844"/>
              <a:gd name="GluePoint12X" fmla="*/ 0 w 1570020"/>
              <a:gd name="GluePoint12Y" fmla="*/ 0 h 4455844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</a:cxnLst>
            <a:rect l="textAreaLeft" t="textAreaTop" r="textAreaRight" b="textAreaBottom"/>
            <a:pathLst>
              <a:path w="1570020" h="4455844">
                <a:moveTo>
                  <a:pt x="0" y="0"/>
                </a:moveTo>
                <a:lnTo>
                  <a:pt x="1570020" y="0"/>
                </a:lnTo>
                <a:lnTo>
                  <a:pt x="1570020" y="793251"/>
                </a:lnTo>
                <a:lnTo>
                  <a:pt x="1520224" y="790574"/>
                </a:lnTo>
                <a:cubicBezTo>
                  <a:pt x="1008755" y="790574"/>
                  <a:pt x="594128" y="1231999"/>
                  <a:pt x="594128" y="1776524"/>
                </a:cubicBezTo>
                <a:cubicBezTo>
                  <a:pt x="594128" y="2321049"/>
                  <a:pt x="1008755" y="2762474"/>
                  <a:pt x="1520224" y="2762474"/>
                </a:cubicBezTo>
                <a:lnTo>
                  <a:pt x="1570020" y="2759797"/>
                </a:lnTo>
                <a:lnTo>
                  <a:pt x="1570020" y="4439185"/>
                </a:lnTo>
                <a:lnTo>
                  <a:pt x="1541231" y="4446044"/>
                </a:lnTo>
                <a:cubicBezTo>
                  <a:pt x="1161984" y="4501869"/>
                  <a:pt x="524245" y="4315650"/>
                  <a:pt x="62841" y="3978083"/>
                </a:cubicBezTo>
                <a:lnTo>
                  <a:pt x="0" y="39275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363" name="Rectangle 4"/>
          <p:cNvSpPr/>
          <p:nvPr/>
        </p:nvSpPr>
        <p:spPr>
          <a:xfrm>
            <a:off x="2295360" y="0"/>
            <a:ext cx="1655280" cy="2771280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364" name="Forme libre : forme 5"/>
          <p:cNvSpPr/>
          <p:nvPr/>
        </p:nvSpPr>
        <p:spPr>
          <a:xfrm>
            <a:off x="-17280" y="0"/>
            <a:ext cx="1569240" cy="4455000"/>
          </a:xfrm>
          <a:custGeom>
            <a:avLst/>
            <a:gdLst>
              <a:gd name="textAreaLeft" fmla="*/ 0 w 1569240"/>
              <a:gd name="textAreaRight" fmla="*/ 1569960 w 1569240"/>
              <a:gd name="textAreaTop" fmla="*/ 0 h 4455000"/>
              <a:gd name="textAreaBottom" fmla="*/ 4455720 h 4455000"/>
              <a:gd name="GluePoint1X" fmla="*/ 0 w 1570020"/>
              <a:gd name="GluePoint1Y" fmla="*/ 0 h 4455844"/>
              <a:gd name="GluePoint2X" fmla="*/ 1570020 w 1570020"/>
              <a:gd name="GluePoint2Y" fmla="*/ 0 h 4455844"/>
              <a:gd name="GluePoint3X" fmla="*/ 1570020 w 1570020"/>
              <a:gd name="GluePoint3Y" fmla="*/ 793251 h 4455844"/>
              <a:gd name="GluePoint4X" fmla="*/ 1520224 w 1570020"/>
              <a:gd name="GluePoint4Y" fmla="*/ 790574 h 4455844"/>
              <a:gd name="GluePoint5X" fmla="*/ 594128 w 1570020"/>
              <a:gd name="GluePoint5Y" fmla="*/ 1776524 h 4455844"/>
              <a:gd name="GluePoint6X" fmla="*/ 1520224 w 1570020"/>
              <a:gd name="GluePoint6Y" fmla="*/ 2762474 h 4455844"/>
              <a:gd name="GluePoint7X" fmla="*/ 1570020 w 1570020"/>
              <a:gd name="GluePoint7Y" fmla="*/ 2759797 h 4455844"/>
              <a:gd name="GluePoint8X" fmla="*/ 1570020 w 1570020"/>
              <a:gd name="GluePoint8Y" fmla="*/ 4439185 h 4455844"/>
              <a:gd name="GluePoint9X" fmla="*/ 1541231 w 1570020"/>
              <a:gd name="GluePoint9Y" fmla="*/ 4446044 h 4455844"/>
              <a:gd name="GluePoint10X" fmla="*/ 62841 w 1570020"/>
              <a:gd name="GluePoint10Y" fmla="*/ 3978083 h 4455844"/>
              <a:gd name="GluePoint11X" fmla="*/ 0 w 1570020"/>
              <a:gd name="GluePoint11Y" fmla="*/ 3927525 h 4455844"/>
              <a:gd name="GluePoint12X" fmla="*/ 0 w 1570020"/>
              <a:gd name="GluePoint12Y" fmla="*/ 0 h 4455844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</a:cxnLst>
            <a:rect l="textAreaLeft" t="textAreaTop" r="textAreaRight" b="textAreaBottom"/>
            <a:pathLst>
              <a:path w="1570020" h="4455844">
                <a:moveTo>
                  <a:pt x="0" y="0"/>
                </a:moveTo>
                <a:lnTo>
                  <a:pt x="1570020" y="0"/>
                </a:lnTo>
                <a:lnTo>
                  <a:pt x="1570020" y="793251"/>
                </a:lnTo>
                <a:lnTo>
                  <a:pt x="1520224" y="790574"/>
                </a:lnTo>
                <a:cubicBezTo>
                  <a:pt x="1008755" y="790574"/>
                  <a:pt x="594128" y="1231999"/>
                  <a:pt x="594128" y="1776524"/>
                </a:cubicBezTo>
                <a:cubicBezTo>
                  <a:pt x="594128" y="2321049"/>
                  <a:pt x="1008755" y="2762474"/>
                  <a:pt x="1520224" y="2762474"/>
                </a:cubicBezTo>
                <a:lnTo>
                  <a:pt x="1570020" y="2759797"/>
                </a:lnTo>
                <a:lnTo>
                  <a:pt x="1570020" y="4439185"/>
                </a:lnTo>
                <a:lnTo>
                  <a:pt x="1541231" y="4446044"/>
                </a:lnTo>
                <a:cubicBezTo>
                  <a:pt x="1161984" y="4501869"/>
                  <a:pt x="524245" y="4315650"/>
                  <a:pt x="62841" y="3978083"/>
                </a:cubicBezTo>
                <a:lnTo>
                  <a:pt x="0" y="3927525"/>
                </a:lnTo>
                <a:lnTo>
                  <a:pt x="0" y="0"/>
                </a:lnTo>
                <a:close/>
              </a:path>
            </a:pathLst>
          </a:cu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1.3_3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PlaceHolder 1"/>
          <p:cNvSpPr>
            <a:spLocks noGrp="1"/>
          </p:cNvSpPr>
          <p:nvPr>
            <p:ph type="title"/>
          </p:nvPr>
        </p:nvSpPr>
        <p:spPr>
          <a:xfrm>
            <a:off x="2268000" y="241200"/>
            <a:ext cx="940752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6" name="PlaceHolder 2"/>
          <p:cNvSpPr>
            <a:spLocks noGrp="1"/>
          </p:cNvSpPr>
          <p:nvPr>
            <p:ph type="body"/>
          </p:nvPr>
        </p:nvSpPr>
        <p:spPr>
          <a:xfrm>
            <a:off x="2268000" y="1521720"/>
            <a:ext cx="44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7" name="PlaceHolder 3"/>
          <p:cNvSpPr>
            <a:spLocks noGrp="1"/>
          </p:cNvSpPr>
          <p:nvPr>
            <p:ph type="body"/>
          </p:nvPr>
        </p:nvSpPr>
        <p:spPr>
          <a:xfrm>
            <a:off x="7176240" y="1521720"/>
            <a:ext cx="449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8" name="PlaceHolder 4"/>
          <p:cNvSpPr>
            <a:spLocks noGrp="1"/>
          </p:cNvSpPr>
          <p:nvPr>
            <p:ph type="body"/>
          </p:nvPr>
        </p:nvSpPr>
        <p:spPr>
          <a:xfrm>
            <a:off x="2268000" y="1990800"/>
            <a:ext cx="449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9" name="PlaceHolder 5"/>
          <p:cNvSpPr>
            <a:spLocks noGrp="1"/>
          </p:cNvSpPr>
          <p:nvPr>
            <p:ph type="body"/>
          </p:nvPr>
        </p:nvSpPr>
        <p:spPr>
          <a:xfrm>
            <a:off x="7176240" y="1990800"/>
            <a:ext cx="449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0" name="PlaceHolder 6"/>
          <p:cNvSpPr>
            <a:spLocks noGrp="1"/>
          </p:cNvSpPr>
          <p:nvPr>
            <p:ph type="sldNum" idx="56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534C2055-953B-408D-A594-BDD7662F0386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1" name="Forme libre : forme 41"/>
          <p:cNvSpPr/>
          <p:nvPr/>
        </p:nvSpPr>
        <p:spPr>
          <a:xfrm>
            <a:off x="-10440" y="0"/>
            <a:ext cx="1964880" cy="1422720"/>
          </a:xfrm>
          <a:custGeom>
            <a:avLst/>
            <a:gdLst>
              <a:gd name="textAreaLeft" fmla="*/ 0 w 1964880"/>
              <a:gd name="textAreaRight" fmla="*/ 1965600 w 1964880"/>
              <a:gd name="textAreaTop" fmla="*/ 0 h 1422720"/>
              <a:gd name="textAreaBottom" fmla="*/ 1423440 h 1422720"/>
              <a:gd name="GluePoint1X" fmla="*/ 0 w 1965717"/>
              <a:gd name="GluePoint1Y" fmla="*/ 0 h 1423289"/>
              <a:gd name="GluePoint2X" fmla="*/ 1965717 w 1965717"/>
              <a:gd name="GluePoint2Y" fmla="*/ 0 h 1423289"/>
              <a:gd name="GluePoint3X" fmla="*/ 1965717 w 1965717"/>
              <a:gd name="GluePoint3Y" fmla="*/ 1417860 h 1423289"/>
              <a:gd name="GluePoint4X" fmla="*/ 136833 w 1965717"/>
              <a:gd name="GluePoint4Y" fmla="*/ 821367 h 1423289"/>
              <a:gd name="GluePoint5X" fmla="*/ 9525 w 1965717"/>
              <a:gd name="GluePoint5Y" fmla="*/ 708405 h 1423289"/>
              <a:gd name="GluePoint6X" fmla="*/ 0 w 1965717"/>
              <a:gd name="GluePoint6Y" fmla="*/ 0 h 1423289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</a:cxnLst>
            <a:rect l="textAreaLeft" t="textAreaTop" r="textAreaRight" b="textAreaBottom"/>
            <a:pathLst>
              <a:path w="1965717" h="1423289">
                <a:moveTo>
                  <a:pt x="0" y="0"/>
                </a:moveTo>
                <a:lnTo>
                  <a:pt x="1965717" y="0"/>
                </a:lnTo>
                <a:lnTo>
                  <a:pt x="1965717" y="1417860"/>
                </a:lnTo>
                <a:cubicBezTo>
                  <a:pt x="1480918" y="1458369"/>
                  <a:pt x="698522" y="1273432"/>
                  <a:pt x="136833" y="821367"/>
                </a:cubicBezTo>
                <a:lnTo>
                  <a:pt x="9525" y="708405"/>
                </a:lnTo>
                <a:lnTo>
                  <a:pt x="0" y="0"/>
                </a:lnTo>
                <a:close/>
              </a:path>
            </a:pathLst>
          </a:cu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372" name="PlaceHolder 7"/>
          <p:cNvSpPr>
            <a:spLocks noGrp="1"/>
          </p:cNvSpPr>
          <p:nvPr>
            <p:ph type="ftr" idx="57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2.5_3 Contenu de pag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Rectangle : coins arrondis 2"/>
          <p:cNvSpPr/>
          <p:nvPr/>
        </p:nvSpPr>
        <p:spPr>
          <a:xfrm>
            <a:off x="924840" y="82224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374" name="PlaceHolder 1"/>
          <p:cNvSpPr>
            <a:spLocks noGrp="1"/>
          </p:cNvSpPr>
          <p:nvPr>
            <p:ph type="title"/>
          </p:nvPr>
        </p:nvSpPr>
        <p:spPr>
          <a:xfrm>
            <a:off x="838080" y="236520"/>
            <a:ext cx="1083708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5" name="PlaceHolder 2"/>
          <p:cNvSpPr>
            <a:spLocks noGrp="1"/>
          </p:cNvSpPr>
          <p:nvPr>
            <p:ph type="body"/>
          </p:nvPr>
        </p:nvSpPr>
        <p:spPr>
          <a:xfrm>
            <a:off x="838800" y="1480320"/>
            <a:ext cx="503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6" name="PlaceHolder 3"/>
          <p:cNvSpPr>
            <a:spLocks noGrp="1"/>
          </p:cNvSpPr>
          <p:nvPr>
            <p:ph type="body"/>
          </p:nvPr>
        </p:nvSpPr>
        <p:spPr>
          <a:xfrm>
            <a:off x="6639480" y="1480320"/>
            <a:ext cx="503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7" name="PlaceHolder 4"/>
          <p:cNvSpPr>
            <a:spLocks noGrp="1"/>
          </p:cNvSpPr>
          <p:nvPr>
            <p:ph type="body"/>
          </p:nvPr>
        </p:nvSpPr>
        <p:spPr>
          <a:xfrm>
            <a:off x="838800" y="1949400"/>
            <a:ext cx="503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Cliquez pour éditer le format du plan de texte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Second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Troisième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Quatrième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Cinquième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Sixième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Septième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8" name="PlaceHolder 5"/>
          <p:cNvSpPr>
            <a:spLocks noGrp="1"/>
          </p:cNvSpPr>
          <p:nvPr>
            <p:ph type="body"/>
          </p:nvPr>
        </p:nvSpPr>
        <p:spPr>
          <a:xfrm>
            <a:off x="6639480" y="1949400"/>
            <a:ext cx="503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Cliquez pour éditer le format du plan de texte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Second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Troisième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Quatrième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Cinquième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Sixième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Septième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9" name="PlaceHolder 6"/>
          <p:cNvSpPr>
            <a:spLocks noGrp="1"/>
          </p:cNvSpPr>
          <p:nvPr>
            <p:ph type="sldNum" idx="58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D7354347-4703-4C2A-8CF1-1AFF6861DE9D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0" name="PlaceHolder 7"/>
          <p:cNvSpPr>
            <a:spLocks noGrp="1"/>
          </p:cNvSpPr>
          <p:nvPr>
            <p:ph type="ftr" idx="59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.6_1Intercal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Rectangle 2"/>
          <p:cNvSpPr/>
          <p:nvPr/>
        </p:nvSpPr>
        <p:spPr>
          <a:xfrm>
            <a:off x="0" y="0"/>
            <a:ext cx="3962880" cy="6884280"/>
          </a:xfrm>
          <a:prstGeom prst="rect">
            <a:avLst/>
          </a:prstGeom>
          <a:solidFill>
            <a:srgbClr val="E7AD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382" name="Rectangle : coins arrondis 4"/>
          <p:cNvSpPr/>
          <p:nvPr/>
        </p:nvSpPr>
        <p:spPr>
          <a:xfrm>
            <a:off x="4704840" y="395676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009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383" name="PlaceHolder 1"/>
          <p:cNvSpPr>
            <a:spLocks noGrp="1"/>
          </p:cNvSpPr>
          <p:nvPr>
            <p:ph type="body"/>
          </p:nvPr>
        </p:nvSpPr>
        <p:spPr>
          <a:xfrm>
            <a:off x="4608000" y="2817720"/>
            <a:ext cx="7067520" cy="956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.6_2 Intercal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PlaceHolder 1"/>
          <p:cNvSpPr>
            <a:spLocks noGrp="1"/>
          </p:cNvSpPr>
          <p:nvPr>
            <p:ph type="body"/>
          </p:nvPr>
        </p:nvSpPr>
        <p:spPr>
          <a:xfrm>
            <a:off x="4608000" y="2817720"/>
            <a:ext cx="7067520" cy="956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5" name="Rectangle : coins arrondis 1"/>
          <p:cNvSpPr/>
          <p:nvPr/>
        </p:nvSpPr>
        <p:spPr>
          <a:xfrm>
            <a:off x="4705200" y="395676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009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pic>
        <p:nvPicPr>
          <p:cNvPr id="386" name="Image 6" descr="Une image contenant blanc, Graphique, conception&#10;&#10;Description générée automatiquement"/>
          <p:cNvPicPr/>
          <p:nvPr/>
        </p:nvPicPr>
        <p:blipFill>
          <a:blip r:embed="rId2"/>
          <a:stretch/>
        </p:blipFill>
        <p:spPr>
          <a:xfrm>
            <a:off x="0" y="0"/>
            <a:ext cx="396108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7" name="Rectangle 3"/>
          <p:cNvSpPr/>
          <p:nvPr/>
        </p:nvSpPr>
        <p:spPr>
          <a:xfrm>
            <a:off x="2295360" y="0"/>
            <a:ext cx="1655280" cy="2771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388" name="Forme libre : forme 32"/>
          <p:cNvSpPr/>
          <p:nvPr/>
        </p:nvSpPr>
        <p:spPr>
          <a:xfrm>
            <a:off x="-17280" y="0"/>
            <a:ext cx="1569240" cy="4455000"/>
          </a:xfrm>
          <a:custGeom>
            <a:avLst/>
            <a:gdLst>
              <a:gd name="textAreaLeft" fmla="*/ 0 w 1569240"/>
              <a:gd name="textAreaRight" fmla="*/ 1569960 w 1569240"/>
              <a:gd name="textAreaTop" fmla="*/ 0 h 4455000"/>
              <a:gd name="textAreaBottom" fmla="*/ 4455720 h 4455000"/>
              <a:gd name="GluePoint1X" fmla="*/ 0 w 1570020"/>
              <a:gd name="GluePoint1Y" fmla="*/ 0 h 4455844"/>
              <a:gd name="GluePoint2X" fmla="*/ 1570020 w 1570020"/>
              <a:gd name="GluePoint2Y" fmla="*/ 0 h 4455844"/>
              <a:gd name="GluePoint3X" fmla="*/ 1570020 w 1570020"/>
              <a:gd name="GluePoint3Y" fmla="*/ 793251 h 4455844"/>
              <a:gd name="GluePoint4X" fmla="*/ 1520224 w 1570020"/>
              <a:gd name="GluePoint4Y" fmla="*/ 790574 h 4455844"/>
              <a:gd name="GluePoint5X" fmla="*/ 594128 w 1570020"/>
              <a:gd name="GluePoint5Y" fmla="*/ 1776524 h 4455844"/>
              <a:gd name="GluePoint6X" fmla="*/ 1520224 w 1570020"/>
              <a:gd name="GluePoint6Y" fmla="*/ 2762474 h 4455844"/>
              <a:gd name="GluePoint7X" fmla="*/ 1570020 w 1570020"/>
              <a:gd name="GluePoint7Y" fmla="*/ 2759797 h 4455844"/>
              <a:gd name="GluePoint8X" fmla="*/ 1570020 w 1570020"/>
              <a:gd name="GluePoint8Y" fmla="*/ 4439185 h 4455844"/>
              <a:gd name="GluePoint9X" fmla="*/ 1541231 w 1570020"/>
              <a:gd name="GluePoint9Y" fmla="*/ 4446044 h 4455844"/>
              <a:gd name="GluePoint10X" fmla="*/ 62841 w 1570020"/>
              <a:gd name="GluePoint10Y" fmla="*/ 3978083 h 4455844"/>
              <a:gd name="GluePoint11X" fmla="*/ 0 w 1570020"/>
              <a:gd name="GluePoint11Y" fmla="*/ 3927525 h 4455844"/>
              <a:gd name="GluePoint12X" fmla="*/ 0 w 1570020"/>
              <a:gd name="GluePoint12Y" fmla="*/ 0 h 4455844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</a:cxnLst>
            <a:rect l="textAreaLeft" t="textAreaTop" r="textAreaRight" b="textAreaBottom"/>
            <a:pathLst>
              <a:path w="1570020" h="4455844">
                <a:moveTo>
                  <a:pt x="0" y="0"/>
                </a:moveTo>
                <a:lnTo>
                  <a:pt x="1570020" y="0"/>
                </a:lnTo>
                <a:lnTo>
                  <a:pt x="1570020" y="793251"/>
                </a:lnTo>
                <a:lnTo>
                  <a:pt x="1520224" y="790574"/>
                </a:lnTo>
                <a:cubicBezTo>
                  <a:pt x="1008755" y="790574"/>
                  <a:pt x="594128" y="1231999"/>
                  <a:pt x="594128" y="1776524"/>
                </a:cubicBezTo>
                <a:cubicBezTo>
                  <a:pt x="594128" y="2321049"/>
                  <a:pt x="1008755" y="2762474"/>
                  <a:pt x="1520224" y="2762474"/>
                </a:cubicBezTo>
                <a:lnTo>
                  <a:pt x="1570020" y="2759797"/>
                </a:lnTo>
                <a:lnTo>
                  <a:pt x="1570020" y="4439185"/>
                </a:lnTo>
                <a:lnTo>
                  <a:pt x="1541231" y="4446044"/>
                </a:lnTo>
                <a:cubicBezTo>
                  <a:pt x="1161984" y="4501869"/>
                  <a:pt x="524245" y="4315650"/>
                  <a:pt x="62841" y="3978083"/>
                </a:cubicBezTo>
                <a:lnTo>
                  <a:pt x="0" y="39275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389" name="Rectangle 4"/>
          <p:cNvSpPr/>
          <p:nvPr/>
        </p:nvSpPr>
        <p:spPr>
          <a:xfrm>
            <a:off x="2295360" y="0"/>
            <a:ext cx="1655280" cy="2771280"/>
          </a:xfrm>
          <a:prstGeom prst="rect">
            <a:avLst/>
          </a:prstGeom>
          <a:solidFill>
            <a:srgbClr val="E7AD23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390" name="Forme libre : forme 5"/>
          <p:cNvSpPr/>
          <p:nvPr/>
        </p:nvSpPr>
        <p:spPr>
          <a:xfrm>
            <a:off x="-17280" y="0"/>
            <a:ext cx="1569240" cy="4455000"/>
          </a:xfrm>
          <a:custGeom>
            <a:avLst/>
            <a:gdLst>
              <a:gd name="textAreaLeft" fmla="*/ 0 w 1569240"/>
              <a:gd name="textAreaRight" fmla="*/ 1569960 w 1569240"/>
              <a:gd name="textAreaTop" fmla="*/ 0 h 4455000"/>
              <a:gd name="textAreaBottom" fmla="*/ 4455720 h 4455000"/>
              <a:gd name="GluePoint1X" fmla="*/ 0 w 1570020"/>
              <a:gd name="GluePoint1Y" fmla="*/ 0 h 4455844"/>
              <a:gd name="GluePoint2X" fmla="*/ 1570020 w 1570020"/>
              <a:gd name="GluePoint2Y" fmla="*/ 0 h 4455844"/>
              <a:gd name="GluePoint3X" fmla="*/ 1570020 w 1570020"/>
              <a:gd name="GluePoint3Y" fmla="*/ 793251 h 4455844"/>
              <a:gd name="GluePoint4X" fmla="*/ 1520224 w 1570020"/>
              <a:gd name="GluePoint4Y" fmla="*/ 790574 h 4455844"/>
              <a:gd name="GluePoint5X" fmla="*/ 594128 w 1570020"/>
              <a:gd name="GluePoint5Y" fmla="*/ 1776524 h 4455844"/>
              <a:gd name="GluePoint6X" fmla="*/ 1520224 w 1570020"/>
              <a:gd name="GluePoint6Y" fmla="*/ 2762474 h 4455844"/>
              <a:gd name="GluePoint7X" fmla="*/ 1570020 w 1570020"/>
              <a:gd name="GluePoint7Y" fmla="*/ 2759797 h 4455844"/>
              <a:gd name="GluePoint8X" fmla="*/ 1570020 w 1570020"/>
              <a:gd name="GluePoint8Y" fmla="*/ 4439185 h 4455844"/>
              <a:gd name="GluePoint9X" fmla="*/ 1541231 w 1570020"/>
              <a:gd name="GluePoint9Y" fmla="*/ 4446044 h 4455844"/>
              <a:gd name="GluePoint10X" fmla="*/ 62841 w 1570020"/>
              <a:gd name="GluePoint10Y" fmla="*/ 3978083 h 4455844"/>
              <a:gd name="GluePoint11X" fmla="*/ 0 w 1570020"/>
              <a:gd name="GluePoint11Y" fmla="*/ 3927525 h 4455844"/>
              <a:gd name="GluePoint12X" fmla="*/ 0 w 1570020"/>
              <a:gd name="GluePoint12Y" fmla="*/ 0 h 4455844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</a:cxnLst>
            <a:rect l="textAreaLeft" t="textAreaTop" r="textAreaRight" b="textAreaBottom"/>
            <a:pathLst>
              <a:path w="1570020" h="4455844">
                <a:moveTo>
                  <a:pt x="0" y="0"/>
                </a:moveTo>
                <a:lnTo>
                  <a:pt x="1570020" y="0"/>
                </a:lnTo>
                <a:lnTo>
                  <a:pt x="1570020" y="793251"/>
                </a:lnTo>
                <a:lnTo>
                  <a:pt x="1520224" y="790574"/>
                </a:lnTo>
                <a:cubicBezTo>
                  <a:pt x="1008755" y="790574"/>
                  <a:pt x="594128" y="1231999"/>
                  <a:pt x="594128" y="1776524"/>
                </a:cubicBezTo>
                <a:cubicBezTo>
                  <a:pt x="594128" y="2321049"/>
                  <a:pt x="1008755" y="2762474"/>
                  <a:pt x="1520224" y="2762474"/>
                </a:cubicBezTo>
                <a:lnTo>
                  <a:pt x="1570020" y="2759797"/>
                </a:lnTo>
                <a:lnTo>
                  <a:pt x="1570020" y="4439185"/>
                </a:lnTo>
                <a:lnTo>
                  <a:pt x="1541231" y="4446044"/>
                </a:lnTo>
                <a:cubicBezTo>
                  <a:pt x="1161984" y="4501869"/>
                  <a:pt x="524245" y="4315650"/>
                  <a:pt x="62841" y="3978083"/>
                </a:cubicBezTo>
                <a:lnTo>
                  <a:pt x="0" y="3927525"/>
                </a:lnTo>
                <a:lnTo>
                  <a:pt x="0" y="0"/>
                </a:lnTo>
                <a:close/>
              </a:path>
            </a:pathLst>
          </a:custGeom>
          <a:solidFill>
            <a:srgbClr val="E7AD23">
              <a:alpha val="30000"/>
            </a:srgb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.3_2 Intercal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PlaceHolder 1"/>
          <p:cNvSpPr>
            <a:spLocks noGrp="1"/>
          </p:cNvSpPr>
          <p:nvPr>
            <p:ph type="body"/>
          </p:nvPr>
        </p:nvSpPr>
        <p:spPr>
          <a:xfrm>
            <a:off x="4608000" y="2817720"/>
            <a:ext cx="7067520" cy="956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2" name="Rectangle : coins arrondis 1"/>
          <p:cNvSpPr/>
          <p:nvPr/>
        </p:nvSpPr>
        <p:spPr>
          <a:xfrm>
            <a:off x="4705200" y="395676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009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pic>
        <p:nvPicPr>
          <p:cNvPr id="393" name="Image 6" descr="Une image contenant blanc, Graphique, conception&#10;&#10;Description générée automatiquement"/>
          <p:cNvPicPr/>
          <p:nvPr/>
        </p:nvPicPr>
        <p:blipFill>
          <a:blip r:embed="rId2"/>
          <a:stretch/>
        </p:blipFill>
        <p:spPr>
          <a:xfrm>
            <a:off x="0" y="0"/>
            <a:ext cx="3961080" cy="68572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.5_4 Contenu de pa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2268000" y="241200"/>
            <a:ext cx="940752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2268000" y="1521720"/>
            <a:ext cx="44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7176240" y="1521720"/>
            <a:ext cx="449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rgbClr val="09204E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2268000" y="1990800"/>
            <a:ext cx="449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7176240" y="1990800"/>
            <a:ext cx="449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 type="sldNum" idx="9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257498B-369E-433B-9D2C-B9E8570C31DE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43" name="Image 6"/>
          <p:cNvPicPr/>
          <p:nvPr/>
        </p:nvPicPr>
        <p:blipFill>
          <a:blip r:embed="rId2"/>
          <a:stretch/>
        </p:blipFill>
        <p:spPr>
          <a:xfrm>
            <a:off x="0" y="0"/>
            <a:ext cx="190404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" name="Forme libre : forme 7"/>
          <p:cNvSpPr/>
          <p:nvPr/>
        </p:nvSpPr>
        <p:spPr>
          <a:xfrm>
            <a:off x="-9360" y="0"/>
            <a:ext cx="1910880" cy="1422720"/>
          </a:xfrm>
          <a:custGeom>
            <a:avLst/>
            <a:gdLst>
              <a:gd name="textAreaLeft" fmla="*/ 0 w 1910880"/>
              <a:gd name="textAreaRight" fmla="*/ 1911600 w 1910880"/>
              <a:gd name="textAreaTop" fmla="*/ 0 h 1422720"/>
              <a:gd name="textAreaBottom" fmla="*/ 1423440 h 1422720"/>
              <a:gd name="GluePoint1X" fmla="*/ 0 w 1965717"/>
              <a:gd name="GluePoint1Y" fmla="*/ 0 h 1423289"/>
              <a:gd name="GluePoint2X" fmla="*/ 1965717 w 1965717"/>
              <a:gd name="GluePoint2Y" fmla="*/ 0 h 1423289"/>
              <a:gd name="GluePoint3X" fmla="*/ 1965717 w 1965717"/>
              <a:gd name="GluePoint3Y" fmla="*/ 1417860 h 1423289"/>
              <a:gd name="GluePoint4X" fmla="*/ 136833 w 1965717"/>
              <a:gd name="GluePoint4Y" fmla="*/ 821367 h 1423289"/>
              <a:gd name="GluePoint5X" fmla="*/ 9525 w 1965717"/>
              <a:gd name="GluePoint5Y" fmla="*/ 708405 h 1423289"/>
              <a:gd name="GluePoint6X" fmla="*/ 0 w 1965717"/>
              <a:gd name="GluePoint6Y" fmla="*/ 0 h 1423289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</a:cxnLst>
            <a:rect l="textAreaLeft" t="textAreaTop" r="textAreaRight" b="textAreaBottom"/>
            <a:pathLst>
              <a:path w="1965717" h="1423289">
                <a:moveTo>
                  <a:pt x="0" y="0"/>
                </a:moveTo>
                <a:lnTo>
                  <a:pt x="1965717" y="0"/>
                </a:lnTo>
                <a:lnTo>
                  <a:pt x="1965717" y="1417860"/>
                </a:lnTo>
                <a:cubicBezTo>
                  <a:pt x="1480918" y="1458369"/>
                  <a:pt x="698522" y="1273432"/>
                  <a:pt x="136833" y="821367"/>
                </a:cubicBezTo>
                <a:lnTo>
                  <a:pt x="9525" y="708405"/>
                </a:lnTo>
                <a:lnTo>
                  <a:pt x="0" y="0"/>
                </a:lnTo>
                <a:close/>
              </a:path>
            </a:pathLst>
          </a:custGeom>
          <a:solidFill>
            <a:srgbClr val="2B80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45" name="PlaceHolder 7"/>
          <p:cNvSpPr>
            <a:spLocks noGrp="1"/>
          </p:cNvSpPr>
          <p:nvPr>
            <p:ph type="ftr" idx="10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1.3_3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PlaceHolder 1"/>
          <p:cNvSpPr>
            <a:spLocks noGrp="1"/>
          </p:cNvSpPr>
          <p:nvPr>
            <p:ph type="title"/>
          </p:nvPr>
        </p:nvSpPr>
        <p:spPr>
          <a:xfrm>
            <a:off x="2268000" y="241200"/>
            <a:ext cx="940752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5" name="PlaceHolder 2"/>
          <p:cNvSpPr>
            <a:spLocks noGrp="1"/>
          </p:cNvSpPr>
          <p:nvPr>
            <p:ph type="body"/>
          </p:nvPr>
        </p:nvSpPr>
        <p:spPr>
          <a:xfrm>
            <a:off x="2268000" y="1521720"/>
            <a:ext cx="44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6" name="PlaceHolder 3"/>
          <p:cNvSpPr>
            <a:spLocks noGrp="1"/>
          </p:cNvSpPr>
          <p:nvPr>
            <p:ph type="body"/>
          </p:nvPr>
        </p:nvSpPr>
        <p:spPr>
          <a:xfrm>
            <a:off x="7176240" y="1521720"/>
            <a:ext cx="449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7" name="PlaceHolder 4"/>
          <p:cNvSpPr>
            <a:spLocks noGrp="1"/>
          </p:cNvSpPr>
          <p:nvPr>
            <p:ph type="body"/>
          </p:nvPr>
        </p:nvSpPr>
        <p:spPr>
          <a:xfrm>
            <a:off x="2268000" y="1990800"/>
            <a:ext cx="449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8" name="PlaceHolder 5"/>
          <p:cNvSpPr>
            <a:spLocks noGrp="1"/>
          </p:cNvSpPr>
          <p:nvPr>
            <p:ph type="body"/>
          </p:nvPr>
        </p:nvSpPr>
        <p:spPr>
          <a:xfrm>
            <a:off x="7176240" y="1990800"/>
            <a:ext cx="449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9" name="PlaceHolder 6"/>
          <p:cNvSpPr>
            <a:spLocks noGrp="1"/>
          </p:cNvSpPr>
          <p:nvPr>
            <p:ph type="sldNum" idx="60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A3D27F9-3F24-44BF-AC4E-7A0C61395391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0" name="Forme libre : forme 41"/>
          <p:cNvSpPr/>
          <p:nvPr/>
        </p:nvSpPr>
        <p:spPr>
          <a:xfrm>
            <a:off x="-10440" y="0"/>
            <a:ext cx="1964880" cy="1422720"/>
          </a:xfrm>
          <a:custGeom>
            <a:avLst/>
            <a:gdLst>
              <a:gd name="textAreaLeft" fmla="*/ 0 w 1964880"/>
              <a:gd name="textAreaRight" fmla="*/ 1965600 w 1964880"/>
              <a:gd name="textAreaTop" fmla="*/ 0 h 1422720"/>
              <a:gd name="textAreaBottom" fmla="*/ 1423440 h 1422720"/>
              <a:gd name="GluePoint1X" fmla="*/ 0 w 1965717"/>
              <a:gd name="GluePoint1Y" fmla="*/ 0 h 1423289"/>
              <a:gd name="GluePoint2X" fmla="*/ 1965717 w 1965717"/>
              <a:gd name="GluePoint2Y" fmla="*/ 0 h 1423289"/>
              <a:gd name="GluePoint3X" fmla="*/ 1965717 w 1965717"/>
              <a:gd name="GluePoint3Y" fmla="*/ 1417860 h 1423289"/>
              <a:gd name="GluePoint4X" fmla="*/ 136833 w 1965717"/>
              <a:gd name="GluePoint4Y" fmla="*/ 821367 h 1423289"/>
              <a:gd name="GluePoint5X" fmla="*/ 9525 w 1965717"/>
              <a:gd name="GluePoint5Y" fmla="*/ 708405 h 1423289"/>
              <a:gd name="GluePoint6X" fmla="*/ 0 w 1965717"/>
              <a:gd name="GluePoint6Y" fmla="*/ 0 h 1423289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</a:cxnLst>
            <a:rect l="textAreaLeft" t="textAreaTop" r="textAreaRight" b="textAreaBottom"/>
            <a:pathLst>
              <a:path w="1965717" h="1423289">
                <a:moveTo>
                  <a:pt x="0" y="0"/>
                </a:moveTo>
                <a:lnTo>
                  <a:pt x="1965717" y="0"/>
                </a:lnTo>
                <a:lnTo>
                  <a:pt x="1965717" y="1417860"/>
                </a:lnTo>
                <a:cubicBezTo>
                  <a:pt x="1480918" y="1458369"/>
                  <a:pt x="698522" y="1273432"/>
                  <a:pt x="136833" y="821367"/>
                </a:cubicBezTo>
                <a:lnTo>
                  <a:pt x="9525" y="708405"/>
                </a:lnTo>
                <a:lnTo>
                  <a:pt x="0" y="0"/>
                </a:lnTo>
                <a:close/>
              </a:path>
            </a:pathLst>
          </a:custGeom>
          <a:solidFill>
            <a:srgbClr val="E7AD23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401" name="PlaceHolder 7"/>
          <p:cNvSpPr>
            <a:spLocks noGrp="1"/>
          </p:cNvSpPr>
          <p:nvPr>
            <p:ph type="ftr" idx="61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.6_3 Contenu de pag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Rectangle : coins arrondis 2"/>
          <p:cNvSpPr/>
          <p:nvPr/>
        </p:nvSpPr>
        <p:spPr>
          <a:xfrm>
            <a:off x="924840" y="82224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E7AD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403" name="PlaceHolder 1"/>
          <p:cNvSpPr>
            <a:spLocks noGrp="1"/>
          </p:cNvSpPr>
          <p:nvPr>
            <p:ph type="title"/>
          </p:nvPr>
        </p:nvSpPr>
        <p:spPr>
          <a:xfrm>
            <a:off x="838080" y="236520"/>
            <a:ext cx="1083708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4" name="PlaceHolder 2"/>
          <p:cNvSpPr>
            <a:spLocks noGrp="1"/>
          </p:cNvSpPr>
          <p:nvPr>
            <p:ph type="body"/>
          </p:nvPr>
        </p:nvSpPr>
        <p:spPr>
          <a:xfrm>
            <a:off x="838800" y="1480320"/>
            <a:ext cx="503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5" name="PlaceHolder 3"/>
          <p:cNvSpPr>
            <a:spLocks noGrp="1"/>
          </p:cNvSpPr>
          <p:nvPr>
            <p:ph type="body"/>
          </p:nvPr>
        </p:nvSpPr>
        <p:spPr>
          <a:xfrm>
            <a:off x="6639480" y="1480320"/>
            <a:ext cx="503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6" name="PlaceHolder 4"/>
          <p:cNvSpPr>
            <a:spLocks noGrp="1"/>
          </p:cNvSpPr>
          <p:nvPr>
            <p:ph type="body"/>
          </p:nvPr>
        </p:nvSpPr>
        <p:spPr>
          <a:xfrm>
            <a:off x="838800" y="1949400"/>
            <a:ext cx="503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Cliquez pour éditer le format du plan de texte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Second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Troisième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Quatrième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Cinquième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Sixième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Septième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7" name="PlaceHolder 5"/>
          <p:cNvSpPr>
            <a:spLocks noGrp="1"/>
          </p:cNvSpPr>
          <p:nvPr>
            <p:ph type="body"/>
          </p:nvPr>
        </p:nvSpPr>
        <p:spPr>
          <a:xfrm>
            <a:off x="6639480" y="1949400"/>
            <a:ext cx="503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Cliquez pour éditer le format du plan de texte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Second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Troisième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Quatrième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Cinquième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Sixième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Septième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8" name="PlaceHolder 6"/>
          <p:cNvSpPr>
            <a:spLocks noGrp="1"/>
          </p:cNvSpPr>
          <p:nvPr>
            <p:ph type="sldNum" idx="62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64CEA03-DCDE-4E13-9580-3E7D83617AC5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9" name="PlaceHolder 7"/>
          <p:cNvSpPr>
            <a:spLocks noGrp="1"/>
          </p:cNvSpPr>
          <p:nvPr>
            <p:ph type="ftr" idx="63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.7_1 Intercal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Rectangle 2"/>
          <p:cNvSpPr/>
          <p:nvPr/>
        </p:nvSpPr>
        <p:spPr>
          <a:xfrm>
            <a:off x="0" y="0"/>
            <a:ext cx="3962880" cy="6884280"/>
          </a:xfrm>
          <a:prstGeom prst="rect">
            <a:avLst/>
          </a:prstGeom>
          <a:solidFill>
            <a:srgbClr val="FFE782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411" name="Rectangle : coins arrondis 4"/>
          <p:cNvSpPr/>
          <p:nvPr/>
        </p:nvSpPr>
        <p:spPr>
          <a:xfrm>
            <a:off x="4704840" y="395676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009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412" name="PlaceHolder 1"/>
          <p:cNvSpPr>
            <a:spLocks noGrp="1"/>
          </p:cNvSpPr>
          <p:nvPr>
            <p:ph type="body"/>
          </p:nvPr>
        </p:nvSpPr>
        <p:spPr>
          <a:xfrm>
            <a:off x="4608000" y="2817720"/>
            <a:ext cx="7067520" cy="956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tandar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PlaceHolder 1"/>
          <p:cNvSpPr>
            <a:spLocks noGrp="1"/>
          </p:cNvSpPr>
          <p:nvPr>
            <p:ph type="body"/>
          </p:nvPr>
        </p:nvSpPr>
        <p:spPr>
          <a:xfrm>
            <a:off x="4608000" y="2817720"/>
            <a:ext cx="7067520" cy="956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4" name="Rectangle : coins arrondis 1"/>
          <p:cNvSpPr/>
          <p:nvPr/>
        </p:nvSpPr>
        <p:spPr>
          <a:xfrm>
            <a:off x="4705200" y="395676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009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pic>
        <p:nvPicPr>
          <p:cNvPr id="415" name="Image 6" descr="Une image contenant blanc, Graphique, conception&#10;&#10;Description générée automatiquement"/>
          <p:cNvPicPr/>
          <p:nvPr/>
        </p:nvPicPr>
        <p:blipFill>
          <a:blip r:embed="rId2"/>
          <a:stretch/>
        </p:blipFill>
        <p:spPr>
          <a:xfrm>
            <a:off x="0" y="0"/>
            <a:ext cx="396108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6" name="Rectangle 3"/>
          <p:cNvSpPr/>
          <p:nvPr/>
        </p:nvSpPr>
        <p:spPr>
          <a:xfrm>
            <a:off x="2295360" y="0"/>
            <a:ext cx="1655280" cy="2771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417" name="Forme libre : forme 32"/>
          <p:cNvSpPr/>
          <p:nvPr/>
        </p:nvSpPr>
        <p:spPr>
          <a:xfrm>
            <a:off x="-17280" y="0"/>
            <a:ext cx="1569240" cy="4455000"/>
          </a:xfrm>
          <a:custGeom>
            <a:avLst/>
            <a:gdLst>
              <a:gd name="textAreaLeft" fmla="*/ 0 w 1569240"/>
              <a:gd name="textAreaRight" fmla="*/ 1569960 w 1569240"/>
              <a:gd name="textAreaTop" fmla="*/ 0 h 4455000"/>
              <a:gd name="textAreaBottom" fmla="*/ 4455720 h 4455000"/>
              <a:gd name="GluePoint1X" fmla="*/ 0 w 1570020"/>
              <a:gd name="GluePoint1Y" fmla="*/ 0 h 4455844"/>
              <a:gd name="GluePoint2X" fmla="*/ 1570020 w 1570020"/>
              <a:gd name="GluePoint2Y" fmla="*/ 0 h 4455844"/>
              <a:gd name="GluePoint3X" fmla="*/ 1570020 w 1570020"/>
              <a:gd name="GluePoint3Y" fmla="*/ 793251 h 4455844"/>
              <a:gd name="GluePoint4X" fmla="*/ 1520224 w 1570020"/>
              <a:gd name="GluePoint4Y" fmla="*/ 790574 h 4455844"/>
              <a:gd name="GluePoint5X" fmla="*/ 594128 w 1570020"/>
              <a:gd name="GluePoint5Y" fmla="*/ 1776524 h 4455844"/>
              <a:gd name="GluePoint6X" fmla="*/ 1520224 w 1570020"/>
              <a:gd name="GluePoint6Y" fmla="*/ 2762474 h 4455844"/>
              <a:gd name="GluePoint7X" fmla="*/ 1570020 w 1570020"/>
              <a:gd name="GluePoint7Y" fmla="*/ 2759797 h 4455844"/>
              <a:gd name="GluePoint8X" fmla="*/ 1570020 w 1570020"/>
              <a:gd name="GluePoint8Y" fmla="*/ 4439185 h 4455844"/>
              <a:gd name="GluePoint9X" fmla="*/ 1541231 w 1570020"/>
              <a:gd name="GluePoint9Y" fmla="*/ 4446044 h 4455844"/>
              <a:gd name="GluePoint10X" fmla="*/ 62841 w 1570020"/>
              <a:gd name="GluePoint10Y" fmla="*/ 3978083 h 4455844"/>
              <a:gd name="GluePoint11X" fmla="*/ 0 w 1570020"/>
              <a:gd name="GluePoint11Y" fmla="*/ 3927525 h 4455844"/>
              <a:gd name="GluePoint12X" fmla="*/ 0 w 1570020"/>
              <a:gd name="GluePoint12Y" fmla="*/ 0 h 4455844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</a:cxnLst>
            <a:rect l="textAreaLeft" t="textAreaTop" r="textAreaRight" b="textAreaBottom"/>
            <a:pathLst>
              <a:path w="1570020" h="4455844">
                <a:moveTo>
                  <a:pt x="0" y="0"/>
                </a:moveTo>
                <a:lnTo>
                  <a:pt x="1570020" y="0"/>
                </a:lnTo>
                <a:lnTo>
                  <a:pt x="1570020" y="793251"/>
                </a:lnTo>
                <a:lnTo>
                  <a:pt x="1520224" y="790574"/>
                </a:lnTo>
                <a:cubicBezTo>
                  <a:pt x="1008755" y="790574"/>
                  <a:pt x="594128" y="1231999"/>
                  <a:pt x="594128" y="1776524"/>
                </a:cubicBezTo>
                <a:cubicBezTo>
                  <a:pt x="594128" y="2321049"/>
                  <a:pt x="1008755" y="2762474"/>
                  <a:pt x="1520224" y="2762474"/>
                </a:cubicBezTo>
                <a:lnTo>
                  <a:pt x="1570020" y="2759797"/>
                </a:lnTo>
                <a:lnTo>
                  <a:pt x="1570020" y="4439185"/>
                </a:lnTo>
                <a:lnTo>
                  <a:pt x="1541231" y="4446044"/>
                </a:lnTo>
                <a:cubicBezTo>
                  <a:pt x="1161984" y="4501869"/>
                  <a:pt x="524245" y="4315650"/>
                  <a:pt x="62841" y="3978083"/>
                </a:cubicBezTo>
                <a:lnTo>
                  <a:pt x="0" y="39275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418" name="Rectangle 4"/>
          <p:cNvSpPr/>
          <p:nvPr/>
        </p:nvSpPr>
        <p:spPr>
          <a:xfrm>
            <a:off x="2295360" y="0"/>
            <a:ext cx="1655280" cy="2771280"/>
          </a:xfrm>
          <a:prstGeom prst="rect">
            <a:avLst/>
          </a:prstGeom>
          <a:solidFill>
            <a:srgbClr val="FFE782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419" name="Forme libre : forme 5"/>
          <p:cNvSpPr/>
          <p:nvPr/>
        </p:nvSpPr>
        <p:spPr>
          <a:xfrm>
            <a:off x="-17280" y="0"/>
            <a:ext cx="1569240" cy="4455000"/>
          </a:xfrm>
          <a:custGeom>
            <a:avLst/>
            <a:gdLst>
              <a:gd name="textAreaLeft" fmla="*/ 0 w 1569240"/>
              <a:gd name="textAreaRight" fmla="*/ 1569960 w 1569240"/>
              <a:gd name="textAreaTop" fmla="*/ 0 h 4455000"/>
              <a:gd name="textAreaBottom" fmla="*/ 4455720 h 4455000"/>
              <a:gd name="GluePoint1X" fmla="*/ 0 w 1570020"/>
              <a:gd name="GluePoint1Y" fmla="*/ 0 h 4455844"/>
              <a:gd name="GluePoint2X" fmla="*/ 1570020 w 1570020"/>
              <a:gd name="GluePoint2Y" fmla="*/ 0 h 4455844"/>
              <a:gd name="GluePoint3X" fmla="*/ 1570020 w 1570020"/>
              <a:gd name="GluePoint3Y" fmla="*/ 793251 h 4455844"/>
              <a:gd name="GluePoint4X" fmla="*/ 1520224 w 1570020"/>
              <a:gd name="GluePoint4Y" fmla="*/ 790574 h 4455844"/>
              <a:gd name="GluePoint5X" fmla="*/ 594128 w 1570020"/>
              <a:gd name="GluePoint5Y" fmla="*/ 1776524 h 4455844"/>
              <a:gd name="GluePoint6X" fmla="*/ 1520224 w 1570020"/>
              <a:gd name="GluePoint6Y" fmla="*/ 2762474 h 4455844"/>
              <a:gd name="GluePoint7X" fmla="*/ 1570020 w 1570020"/>
              <a:gd name="GluePoint7Y" fmla="*/ 2759797 h 4455844"/>
              <a:gd name="GluePoint8X" fmla="*/ 1570020 w 1570020"/>
              <a:gd name="GluePoint8Y" fmla="*/ 4439185 h 4455844"/>
              <a:gd name="GluePoint9X" fmla="*/ 1541231 w 1570020"/>
              <a:gd name="GluePoint9Y" fmla="*/ 4446044 h 4455844"/>
              <a:gd name="GluePoint10X" fmla="*/ 62841 w 1570020"/>
              <a:gd name="GluePoint10Y" fmla="*/ 3978083 h 4455844"/>
              <a:gd name="GluePoint11X" fmla="*/ 0 w 1570020"/>
              <a:gd name="GluePoint11Y" fmla="*/ 3927525 h 4455844"/>
              <a:gd name="GluePoint12X" fmla="*/ 0 w 1570020"/>
              <a:gd name="GluePoint12Y" fmla="*/ 0 h 4455844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</a:cxnLst>
            <a:rect l="textAreaLeft" t="textAreaTop" r="textAreaRight" b="textAreaBottom"/>
            <a:pathLst>
              <a:path w="1570020" h="4455844">
                <a:moveTo>
                  <a:pt x="0" y="0"/>
                </a:moveTo>
                <a:lnTo>
                  <a:pt x="1570020" y="0"/>
                </a:lnTo>
                <a:lnTo>
                  <a:pt x="1570020" y="793251"/>
                </a:lnTo>
                <a:lnTo>
                  <a:pt x="1520224" y="790574"/>
                </a:lnTo>
                <a:cubicBezTo>
                  <a:pt x="1008755" y="790574"/>
                  <a:pt x="594128" y="1231999"/>
                  <a:pt x="594128" y="1776524"/>
                </a:cubicBezTo>
                <a:cubicBezTo>
                  <a:pt x="594128" y="2321049"/>
                  <a:pt x="1008755" y="2762474"/>
                  <a:pt x="1520224" y="2762474"/>
                </a:cubicBezTo>
                <a:lnTo>
                  <a:pt x="1570020" y="2759797"/>
                </a:lnTo>
                <a:lnTo>
                  <a:pt x="1570020" y="4439185"/>
                </a:lnTo>
                <a:lnTo>
                  <a:pt x="1541231" y="4446044"/>
                </a:lnTo>
                <a:cubicBezTo>
                  <a:pt x="1161984" y="4501869"/>
                  <a:pt x="524245" y="4315650"/>
                  <a:pt x="62841" y="3978083"/>
                </a:cubicBezTo>
                <a:lnTo>
                  <a:pt x="0" y="3927525"/>
                </a:lnTo>
                <a:lnTo>
                  <a:pt x="0" y="0"/>
                </a:lnTo>
                <a:close/>
              </a:path>
            </a:pathLst>
          </a:custGeom>
          <a:solidFill>
            <a:srgbClr val="FFE782">
              <a:alpha val="30000"/>
            </a:srgb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1.3_3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PlaceHolder 1"/>
          <p:cNvSpPr>
            <a:spLocks noGrp="1"/>
          </p:cNvSpPr>
          <p:nvPr>
            <p:ph type="title"/>
          </p:nvPr>
        </p:nvSpPr>
        <p:spPr>
          <a:xfrm>
            <a:off x="2268000" y="241200"/>
            <a:ext cx="940752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1" name="PlaceHolder 2"/>
          <p:cNvSpPr>
            <a:spLocks noGrp="1"/>
          </p:cNvSpPr>
          <p:nvPr>
            <p:ph type="body"/>
          </p:nvPr>
        </p:nvSpPr>
        <p:spPr>
          <a:xfrm>
            <a:off x="2268000" y="1521720"/>
            <a:ext cx="44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2" name="PlaceHolder 3"/>
          <p:cNvSpPr>
            <a:spLocks noGrp="1"/>
          </p:cNvSpPr>
          <p:nvPr>
            <p:ph type="body"/>
          </p:nvPr>
        </p:nvSpPr>
        <p:spPr>
          <a:xfrm>
            <a:off x="7176240" y="1521720"/>
            <a:ext cx="449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3" name="PlaceHolder 4"/>
          <p:cNvSpPr>
            <a:spLocks noGrp="1"/>
          </p:cNvSpPr>
          <p:nvPr>
            <p:ph type="body"/>
          </p:nvPr>
        </p:nvSpPr>
        <p:spPr>
          <a:xfrm>
            <a:off x="2268000" y="1990800"/>
            <a:ext cx="449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4" name="PlaceHolder 5"/>
          <p:cNvSpPr>
            <a:spLocks noGrp="1"/>
          </p:cNvSpPr>
          <p:nvPr>
            <p:ph type="body"/>
          </p:nvPr>
        </p:nvSpPr>
        <p:spPr>
          <a:xfrm>
            <a:off x="7176240" y="1990800"/>
            <a:ext cx="449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5" name="PlaceHolder 6"/>
          <p:cNvSpPr>
            <a:spLocks noGrp="1"/>
          </p:cNvSpPr>
          <p:nvPr>
            <p:ph type="sldNum" idx="64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E31E0214-C41D-47E4-85DE-130C259B7F24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26" name="Forme libre : forme 41"/>
          <p:cNvSpPr/>
          <p:nvPr/>
        </p:nvSpPr>
        <p:spPr>
          <a:xfrm>
            <a:off x="-10440" y="0"/>
            <a:ext cx="1964880" cy="1422720"/>
          </a:xfrm>
          <a:custGeom>
            <a:avLst/>
            <a:gdLst>
              <a:gd name="textAreaLeft" fmla="*/ 0 w 1964880"/>
              <a:gd name="textAreaRight" fmla="*/ 1965600 w 1964880"/>
              <a:gd name="textAreaTop" fmla="*/ 0 h 1422720"/>
              <a:gd name="textAreaBottom" fmla="*/ 1423440 h 1422720"/>
              <a:gd name="GluePoint1X" fmla="*/ 0 w 1965717"/>
              <a:gd name="GluePoint1Y" fmla="*/ 0 h 1423289"/>
              <a:gd name="GluePoint2X" fmla="*/ 1965717 w 1965717"/>
              <a:gd name="GluePoint2Y" fmla="*/ 0 h 1423289"/>
              <a:gd name="GluePoint3X" fmla="*/ 1965717 w 1965717"/>
              <a:gd name="GluePoint3Y" fmla="*/ 1417860 h 1423289"/>
              <a:gd name="GluePoint4X" fmla="*/ 136833 w 1965717"/>
              <a:gd name="GluePoint4Y" fmla="*/ 821367 h 1423289"/>
              <a:gd name="GluePoint5X" fmla="*/ 9525 w 1965717"/>
              <a:gd name="GluePoint5Y" fmla="*/ 708405 h 1423289"/>
              <a:gd name="GluePoint6X" fmla="*/ 0 w 1965717"/>
              <a:gd name="GluePoint6Y" fmla="*/ 0 h 1423289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</a:cxnLst>
            <a:rect l="textAreaLeft" t="textAreaTop" r="textAreaRight" b="textAreaBottom"/>
            <a:pathLst>
              <a:path w="1965717" h="1423289">
                <a:moveTo>
                  <a:pt x="0" y="0"/>
                </a:moveTo>
                <a:lnTo>
                  <a:pt x="1965717" y="0"/>
                </a:lnTo>
                <a:lnTo>
                  <a:pt x="1965717" y="1417860"/>
                </a:lnTo>
                <a:cubicBezTo>
                  <a:pt x="1480918" y="1458369"/>
                  <a:pt x="698522" y="1273432"/>
                  <a:pt x="136833" y="821367"/>
                </a:cubicBezTo>
                <a:lnTo>
                  <a:pt x="9525" y="708405"/>
                </a:lnTo>
                <a:lnTo>
                  <a:pt x="0" y="0"/>
                </a:lnTo>
                <a:close/>
              </a:path>
            </a:pathLst>
          </a:custGeom>
          <a:solidFill>
            <a:srgbClr val="FFE782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427" name="PlaceHolder 7"/>
          <p:cNvSpPr>
            <a:spLocks noGrp="1"/>
          </p:cNvSpPr>
          <p:nvPr>
            <p:ph type="ftr" idx="65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tandard 1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PlaceHolder 1"/>
          <p:cNvSpPr>
            <a:spLocks noGrp="1"/>
          </p:cNvSpPr>
          <p:nvPr>
            <p:ph type="title"/>
          </p:nvPr>
        </p:nvSpPr>
        <p:spPr>
          <a:xfrm>
            <a:off x="2268000" y="241200"/>
            <a:ext cx="940752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9" name="PlaceHolder 2"/>
          <p:cNvSpPr>
            <a:spLocks noGrp="1"/>
          </p:cNvSpPr>
          <p:nvPr>
            <p:ph type="body"/>
          </p:nvPr>
        </p:nvSpPr>
        <p:spPr>
          <a:xfrm>
            <a:off x="2268000" y="1521720"/>
            <a:ext cx="44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0" name="PlaceHolder 3"/>
          <p:cNvSpPr>
            <a:spLocks noGrp="1"/>
          </p:cNvSpPr>
          <p:nvPr>
            <p:ph type="body"/>
          </p:nvPr>
        </p:nvSpPr>
        <p:spPr>
          <a:xfrm>
            <a:off x="7176240" y="1521720"/>
            <a:ext cx="449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1" name="PlaceHolder 4"/>
          <p:cNvSpPr>
            <a:spLocks noGrp="1"/>
          </p:cNvSpPr>
          <p:nvPr>
            <p:ph type="body"/>
          </p:nvPr>
        </p:nvSpPr>
        <p:spPr>
          <a:xfrm>
            <a:off x="2268000" y="1990800"/>
            <a:ext cx="449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2" name="PlaceHolder 5"/>
          <p:cNvSpPr>
            <a:spLocks noGrp="1"/>
          </p:cNvSpPr>
          <p:nvPr>
            <p:ph type="body"/>
          </p:nvPr>
        </p:nvSpPr>
        <p:spPr>
          <a:xfrm>
            <a:off x="7176240" y="1990800"/>
            <a:ext cx="449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3" name="PlaceHolder 6"/>
          <p:cNvSpPr>
            <a:spLocks noGrp="1"/>
          </p:cNvSpPr>
          <p:nvPr>
            <p:ph type="sldNum" idx="66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5C77A6D1-1E5F-40E3-AC9D-0D4B4C8B8DA8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4" name="Forme libre : forme 41"/>
          <p:cNvSpPr/>
          <p:nvPr/>
        </p:nvSpPr>
        <p:spPr>
          <a:xfrm>
            <a:off x="-10440" y="0"/>
            <a:ext cx="1964880" cy="1422720"/>
          </a:xfrm>
          <a:custGeom>
            <a:avLst/>
            <a:gdLst>
              <a:gd name="textAreaLeft" fmla="*/ 0 w 1964880"/>
              <a:gd name="textAreaRight" fmla="*/ 1965600 w 1964880"/>
              <a:gd name="textAreaTop" fmla="*/ 0 h 1422720"/>
              <a:gd name="textAreaBottom" fmla="*/ 1423440 h 1422720"/>
              <a:gd name="GluePoint1X" fmla="*/ 0 w 1965717"/>
              <a:gd name="GluePoint1Y" fmla="*/ 0 h 1423289"/>
              <a:gd name="GluePoint2X" fmla="*/ 1965717 w 1965717"/>
              <a:gd name="GluePoint2Y" fmla="*/ 0 h 1423289"/>
              <a:gd name="GluePoint3X" fmla="*/ 1965717 w 1965717"/>
              <a:gd name="GluePoint3Y" fmla="*/ 1417860 h 1423289"/>
              <a:gd name="GluePoint4X" fmla="*/ 136833 w 1965717"/>
              <a:gd name="GluePoint4Y" fmla="*/ 821367 h 1423289"/>
              <a:gd name="GluePoint5X" fmla="*/ 9525 w 1965717"/>
              <a:gd name="GluePoint5Y" fmla="*/ 708405 h 1423289"/>
              <a:gd name="GluePoint6X" fmla="*/ 0 w 1965717"/>
              <a:gd name="GluePoint6Y" fmla="*/ 0 h 1423289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</a:cxnLst>
            <a:rect l="textAreaLeft" t="textAreaTop" r="textAreaRight" b="textAreaBottom"/>
            <a:pathLst>
              <a:path w="1965717" h="1423289">
                <a:moveTo>
                  <a:pt x="0" y="0"/>
                </a:moveTo>
                <a:lnTo>
                  <a:pt x="1965717" y="0"/>
                </a:lnTo>
                <a:lnTo>
                  <a:pt x="1965717" y="1417860"/>
                </a:lnTo>
                <a:cubicBezTo>
                  <a:pt x="1480918" y="1458369"/>
                  <a:pt x="698522" y="1273432"/>
                  <a:pt x="136833" y="821367"/>
                </a:cubicBezTo>
                <a:lnTo>
                  <a:pt x="9525" y="708405"/>
                </a:lnTo>
                <a:lnTo>
                  <a:pt x="0" y="0"/>
                </a:lnTo>
                <a:close/>
              </a:path>
            </a:pathLst>
          </a:custGeom>
          <a:solidFill>
            <a:srgbClr val="82AE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435" name="PlaceHolder 7"/>
          <p:cNvSpPr>
            <a:spLocks noGrp="1"/>
          </p:cNvSpPr>
          <p:nvPr>
            <p:ph type="ftr" idx="67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.7_3 Contenu de pag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Rectangle : coins arrondis 2"/>
          <p:cNvSpPr/>
          <p:nvPr/>
        </p:nvSpPr>
        <p:spPr>
          <a:xfrm>
            <a:off x="924840" y="82224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FFE7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437" name="PlaceHolder 1"/>
          <p:cNvSpPr>
            <a:spLocks noGrp="1"/>
          </p:cNvSpPr>
          <p:nvPr>
            <p:ph type="title"/>
          </p:nvPr>
        </p:nvSpPr>
        <p:spPr>
          <a:xfrm>
            <a:off x="838080" y="236520"/>
            <a:ext cx="1083708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8" name="PlaceHolder 2"/>
          <p:cNvSpPr>
            <a:spLocks noGrp="1"/>
          </p:cNvSpPr>
          <p:nvPr>
            <p:ph type="body"/>
          </p:nvPr>
        </p:nvSpPr>
        <p:spPr>
          <a:xfrm>
            <a:off x="838800" y="1480320"/>
            <a:ext cx="503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9" name="PlaceHolder 3"/>
          <p:cNvSpPr>
            <a:spLocks noGrp="1"/>
          </p:cNvSpPr>
          <p:nvPr>
            <p:ph type="body"/>
          </p:nvPr>
        </p:nvSpPr>
        <p:spPr>
          <a:xfrm>
            <a:off x="6639480" y="1480320"/>
            <a:ext cx="503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0" name="PlaceHolder 4"/>
          <p:cNvSpPr>
            <a:spLocks noGrp="1"/>
          </p:cNvSpPr>
          <p:nvPr>
            <p:ph type="body"/>
          </p:nvPr>
        </p:nvSpPr>
        <p:spPr>
          <a:xfrm>
            <a:off x="838800" y="1949400"/>
            <a:ext cx="503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Cliquez pour éditer le format du plan de texte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Second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Troisième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Quatrième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Cinquième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Sixième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Septième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1" name="PlaceHolder 5"/>
          <p:cNvSpPr>
            <a:spLocks noGrp="1"/>
          </p:cNvSpPr>
          <p:nvPr>
            <p:ph type="body"/>
          </p:nvPr>
        </p:nvSpPr>
        <p:spPr>
          <a:xfrm>
            <a:off x="6639480" y="1949400"/>
            <a:ext cx="503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Cliquez pour éditer le format du plan de texte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Second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Troisième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Quatrième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Cinquième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Sixième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Septième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2" name="PlaceHolder 6"/>
          <p:cNvSpPr>
            <a:spLocks noGrp="1"/>
          </p:cNvSpPr>
          <p:nvPr>
            <p:ph type="sldNum" idx="68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1BD89279-B791-4551-84CA-CCB4F343759C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3" name="PlaceHolder 7"/>
          <p:cNvSpPr>
            <a:spLocks noGrp="1"/>
          </p:cNvSpPr>
          <p:nvPr>
            <p:ph type="ftr" idx="69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.8_1 Intercal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Rectangle 2"/>
          <p:cNvSpPr/>
          <p:nvPr/>
        </p:nvSpPr>
        <p:spPr>
          <a:xfrm>
            <a:off x="0" y="0"/>
            <a:ext cx="3962880" cy="6884280"/>
          </a:xfrm>
          <a:prstGeom prst="rect">
            <a:avLst/>
          </a:prstGeom>
          <a:solidFill>
            <a:srgbClr val="FFC7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445" name="Rectangle : coins arrondis 4"/>
          <p:cNvSpPr/>
          <p:nvPr/>
        </p:nvSpPr>
        <p:spPr>
          <a:xfrm>
            <a:off x="4704840" y="395676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009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446" name="PlaceHolder 1"/>
          <p:cNvSpPr>
            <a:spLocks noGrp="1"/>
          </p:cNvSpPr>
          <p:nvPr>
            <p:ph type="body"/>
          </p:nvPr>
        </p:nvSpPr>
        <p:spPr>
          <a:xfrm>
            <a:off x="4608000" y="2817720"/>
            <a:ext cx="7067520" cy="956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.8_2 Intercal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PlaceHolder 1"/>
          <p:cNvSpPr>
            <a:spLocks noGrp="1"/>
          </p:cNvSpPr>
          <p:nvPr>
            <p:ph type="body"/>
          </p:nvPr>
        </p:nvSpPr>
        <p:spPr>
          <a:xfrm>
            <a:off x="4608000" y="2817720"/>
            <a:ext cx="7067520" cy="956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8" name="Rectangle : coins arrondis 1"/>
          <p:cNvSpPr/>
          <p:nvPr/>
        </p:nvSpPr>
        <p:spPr>
          <a:xfrm>
            <a:off x="4705200" y="395676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009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pic>
        <p:nvPicPr>
          <p:cNvPr id="449" name="Image 6" descr="Une image contenant blanc, Graphique, conception&#10;&#10;Description générée automatiquement"/>
          <p:cNvPicPr/>
          <p:nvPr/>
        </p:nvPicPr>
        <p:blipFill>
          <a:blip r:embed="rId2"/>
          <a:stretch/>
        </p:blipFill>
        <p:spPr>
          <a:xfrm>
            <a:off x="0" y="0"/>
            <a:ext cx="396108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0" name="Rectangle 3"/>
          <p:cNvSpPr/>
          <p:nvPr/>
        </p:nvSpPr>
        <p:spPr>
          <a:xfrm>
            <a:off x="2295360" y="0"/>
            <a:ext cx="1655280" cy="2771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451" name="Forme libre : forme 32"/>
          <p:cNvSpPr/>
          <p:nvPr/>
        </p:nvSpPr>
        <p:spPr>
          <a:xfrm>
            <a:off x="-17280" y="0"/>
            <a:ext cx="1569240" cy="4455000"/>
          </a:xfrm>
          <a:custGeom>
            <a:avLst/>
            <a:gdLst>
              <a:gd name="textAreaLeft" fmla="*/ 0 w 1569240"/>
              <a:gd name="textAreaRight" fmla="*/ 1569960 w 1569240"/>
              <a:gd name="textAreaTop" fmla="*/ 0 h 4455000"/>
              <a:gd name="textAreaBottom" fmla="*/ 4455720 h 4455000"/>
              <a:gd name="GluePoint1X" fmla="*/ 0 w 1570020"/>
              <a:gd name="GluePoint1Y" fmla="*/ 0 h 4455844"/>
              <a:gd name="GluePoint2X" fmla="*/ 1570020 w 1570020"/>
              <a:gd name="GluePoint2Y" fmla="*/ 0 h 4455844"/>
              <a:gd name="GluePoint3X" fmla="*/ 1570020 w 1570020"/>
              <a:gd name="GluePoint3Y" fmla="*/ 793251 h 4455844"/>
              <a:gd name="GluePoint4X" fmla="*/ 1520224 w 1570020"/>
              <a:gd name="GluePoint4Y" fmla="*/ 790574 h 4455844"/>
              <a:gd name="GluePoint5X" fmla="*/ 594128 w 1570020"/>
              <a:gd name="GluePoint5Y" fmla="*/ 1776524 h 4455844"/>
              <a:gd name="GluePoint6X" fmla="*/ 1520224 w 1570020"/>
              <a:gd name="GluePoint6Y" fmla="*/ 2762474 h 4455844"/>
              <a:gd name="GluePoint7X" fmla="*/ 1570020 w 1570020"/>
              <a:gd name="GluePoint7Y" fmla="*/ 2759797 h 4455844"/>
              <a:gd name="GluePoint8X" fmla="*/ 1570020 w 1570020"/>
              <a:gd name="GluePoint8Y" fmla="*/ 4439185 h 4455844"/>
              <a:gd name="GluePoint9X" fmla="*/ 1541231 w 1570020"/>
              <a:gd name="GluePoint9Y" fmla="*/ 4446044 h 4455844"/>
              <a:gd name="GluePoint10X" fmla="*/ 62841 w 1570020"/>
              <a:gd name="GluePoint10Y" fmla="*/ 3978083 h 4455844"/>
              <a:gd name="GluePoint11X" fmla="*/ 0 w 1570020"/>
              <a:gd name="GluePoint11Y" fmla="*/ 3927525 h 4455844"/>
              <a:gd name="GluePoint12X" fmla="*/ 0 w 1570020"/>
              <a:gd name="GluePoint12Y" fmla="*/ 0 h 4455844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</a:cxnLst>
            <a:rect l="textAreaLeft" t="textAreaTop" r="textAreaRight" b="textAreaBottom"/>
            <a:pathLst>
              <a:path w="1570020" h="4455844">
                <a:moveTo>
                  <a:pt x="0" y="0"/>
                </a:moveTo>
                <a:lnTo>
                  <a:pt x="1570020" y="0"/>
                </a:lnTo>
                <a:lnTo>
                  <a:pt x="1570020" y="793251"/>
                </a:lnTo>
                <a:lnTo>
                  <a:pt x="1520224" y="790574"/>
                </a:lnTo>
                <a:cubicBezTo>
                  <a:pt x="1008755" y="790574"/>
                  <a:pt x="594128" y="1231999"/>
                  <a:pt x="594128" y="1776524"/>
                </a:cubicBezTo>
                <a:cubicBezTo>
                  <a:pt x="594128" y="2321049"/>
                  <a:pt x="1008755" y="2762474"/>
                  <a:pt x="1520224" y="2762474"/>
                </a:cubicBezTo>
                <a:lnTo>
                  <a:pt x="1570020" y="2759797"/>
                </a:lnTo>
                <a:lnTo>
                  <a:pt x="1570020" y="4439185"/>
                </a:lnTo>
                <a:lnTo>
                  <a:pt x="1541231" y="4446044"/>
                </a:lnTo>
                <a:cubicBezTo>
                  <a:pt x="1161984" y="4501869"/>
                  <a:pt x="524245" y="4315650"/>
                  <a:pt x="62841" y="3978083"/>
                </a:cubicBezTo>
                <a:lnTo>
                  <a:pt x="0" y="39275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452" name="Rectangle 4"/>
          <p:cNvSpPr/>
          <p:nvPr/>
        </p:nvSpPr>
        <p:spPr>
          <a:xfrm>
            <a:off x="2295360" y="0"/>
            <a:ext cx="1655280" cy="2771280"/>
          </a:xfrm>
          <a:prstGeom prst="rect">
            <a:avLst/>
          </a:prstGeom>
          <a:solidFill>
            <a:srgbClr val="FFEE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453" name="Forme libre : forme 5"/>
          <p:cNvSpPr/>
          <p:nvPr/>
        </p:nvSpPr>
        <p:spPr>
          <a:xfrm>
            <a:off x="-17280" y="0"/>
            <a:ext cx="1569240" cy="4455000"/>
          </a:xfrm>
          <a:custGeom>
            <a:avLst/>
            <a:gdLst>
              <a:gd name="textAreaLeft" fmla="*/ 0 w 1569240"/>
              <a:gd name="textAreaRight" fmla="*/ 1569960 w 1569240"/>
              <a:gd name="textAreaTop" fmla="*/ 0 h 4455000"/>
              <a:gd name="textAreaBottom" fmla="*/ 4455720 h 4455000"/>
              <a:gd name="GluePoint1X" fmla="*/ 0 w 1570020"/>
              <a:gd name="GluePoint1Y" fmla="*/ 0 h 4455844"/>
              <a:gd name="GluePoint2X" fmla="*/ 1570020 w 1570020"/>
              <a:gd name="GluePoint2Y" fmla="*/ 0 h 4455844"/>
              <a:gd name="GluePoint3X" fmla="*/ 1570020 w 1570020"/>
              <a:gd name="GluePoint3Y" fmla="*/ 793251 h 4455844"/>
              <a:gd name="GluePoint4X" fmla="*/ 1520224 w 1570020"/>
              <a:gd name="GluePoint4Y" fmla="*/ 790574 h 4455844"/>
              <a:gd name="GluePoint5X" fmla="*/ 594128 w 1570020"/>
              <a:gd name="GluePoint5Y" fmla="*/ 1776524 h 4455844"/>
              <a:gd name="GluePoint6X" fmla="*/ 1520224 w 1570020"/>
              <a:gd name="GluePoint6Y" fmla="*/ 2762474 h 4455844"/>
              <a:gd name="GluePoint7X" fmla="*/ 1570020 w 1570020"/>
              <a:gd name="GluePoint7Y" fmla="*/ 2759797 h 4455844"/>
              <a:gd name="GluePoint8X" fmla="*/ 1570020 w 1570020"/>
              <a:gd name="GluePoint8Y" fmla="*/ 4439185 h 4455844"/>
              <a:gd name="GluePoint9X" fmla="*/ 1541231 w 1570020"/>
              <a:gd name="GluePoint9Y" fmla="*/ 4446044 h 4455844"/>
              <a:gd name="GluePoint10X" fmla="*/ 62841 w 1570020"/>
              <a:gd name="GluePoint10Y" fmla="*/ 3978083 h 4455844"/>
              <a:gd name="GluePoint11X" fmla="*/ 0 w 1570020"/>
              <a:gd name="GluePoint11Y" fmla="*/ 3927525 h 4455844"/>
              <a:gd name="GluePoint12X" fmla="*/ 0 w 1570020"/>
              <a:gd name="GluePoint12Y" fmla="*/ 0 h 4455844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</a:cxnLst>
            <a:rect l="textAreaLeft" t="textAreaTop" r="textAreaRight" b="textAreaBottom"/>
            <a:pathLst>
              <a:path w="1570020" h="4455844">
                <a:moveTo>
                  <a:pt x="0" y="0"/>
                </a:moveTo>
                <a:lnTo>
                  <a:pt x="1570020" y="0"/>
                </a:lnTo>
                <a:lnTo>
                  <a:pt x="1570020" y="793251"/>
                </a:lnTo>
                <a:lnTo>
                  <a:pt x="1520224" y="790574"/>
                </a:lnTo>
                <a:cubicBezTo>
                  <a:pt x="1008755" y="790574"/>
                  <a:pt x="594128" y="1231999"/>
                  <a:pt x="594128" y="1776524"/>
                </a:cubicBezTo>
                <a:cubicBezTo>
                  <a:pt x="594128" y="2321049"/>
                  <a:pt x="1008755" y="2762474"/>
                  <a:pt x="1520224" y="2762474"/>
                </a:cubicBezTo>
                <a:lnTo>
                  <a:pt x="1570020" y="2759797"/>
                </a:lnTo>
                <a:lnTo>
                  <a:pt x="1570020" y="4439185"/>
                </a:lnTo>
                <a:lnTo>
                  <a:pt x="1541231" y="4446044"/>
                </a:lnTo>
                <a:cubicBezTo>
                  <a:pt x="1161984" y="4501869"/>
                  <a:pt x="524245" y="4315650"/>
                  <a:pt x="62841" y="3978083"/>
                </a:cubicBezTo>
                <a:lnTo>
                  <a:pt x="0" y="3927525"/>
                </a:lnTo>
                <a:lnTo>
                  <a:pt x="0" y="0"/>
                </a:lnTo>
                <a:close/>
              </a:path>
            </a:pathLst>
          </a:custGeom>
          <a:solidFill>
            <a:srgbClr val="FFC782">
              <a:alpha val="30000"/>
            </a:srgb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1.3_3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PlaceHolder 1"/>
          <p:cNvSpPr>
            <a:spLocks noGrp="1"/>
          </p:cNvSpPr>
          <p:nvPr>
            <p:ph type="title"/>
          </p:nvPr>
        </p:nvSpPr>
        <p:spPr>
          <a:xfrm>
            <a:off x="2268000" y="241200"/>
            <a:ext cx="940752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5" name="PlaceHolder 2"/>
          <p:cNvSpPr>
            <a:spLocks noGrp="1"/>
          </p:cNvSpPr>
          <p:nvPr>
            <p:ph type="body"/>
          </p:nvPr>
        </p:nvSpPr>
        <p:spPr>
          <a:xfrm>
            <a:off x="2268000" y="1521720"/>
            <a:ext cx="44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6" name="PlaceHolder 3"/>
          <p:cNvSpPr>
            <a:spLocks noGrp="1"/>
          </p:cNvSpPr>
          <p:nvPr>
            <p:ph type="body"/>
          </p:nvPr>
        </p:nvSpPr>
        <p:spPr>
          <a:xfrm>
            <a:off x="7176240" y="1521720"/>
            <a:ext cx="449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7" name="PlaceHolder 4"/>
          <p:cNvSpPr>
            <a:spLocks noGrp="1"/>
          </p:cNvSpPr>
          <p:nvPr>
            <p:ph type="body"/>
          </p:nvPr>
        </p:nvSpPr>
        <p:spPr>
          <a:xfrm>
            <a:off x="2268000" y="1990800"/>
            <a:ext cx="449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8" name="PlaceHolder 5"/>
          <p:cNvSpPr>
            <a:spLocks noGrp="1"/>
          </p:cNvSpPr>
          <p:nvPr>
            <p:ph type="body"/>
          </p:nvPr>
        </p:nvSpPr>
        <p:spPr>
          <a:xfrm>
            <a:off x="7176240" y="1990800"/>
            <a:ext cx="449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9" name="PlaceHolder 6"/>
          <p:cNvSpPr>
            <a:spLocks noGrp="1"/>
          </p:cNvSpPr>
          <p:nvPr>
            <p:ph type="sldNum" idx="70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F653F20-E308-45FE-AEFB-D7DA407C7481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0" name="Forme libre : forme 41"/>
          <p:cNvSpPr/>
          <p:nvPr/>
        </p:nvSpPr>
        <p:spPr>
          <a:xfrm>
            <a:off x="-10440" y="0"/>
            <a:ext cx="1964880" cy="1422720"/>
          </a:xfrm>
          <a:custGeom>
            <a:avLst/>
            <a:gdLst>
              <a:gd name="textAreaLeft" fmla="*/ 0 w 1964880"/>
              <a:gd name="textAreaRight" fmla="*/ 1965600 w 1964880"/>
              <a:gd name="textAreaTop" fmla="*/ 0 h 1422720"/>
              <a:gd name="textAreaBottom" fmla="*/ 1423440 h 1422720"/>
              <a:gd name="GluePoint1X" fmla="*/ 0 w 1965717"/>
              <a:gd name="GluePoint1Y" fmla="*/ 0 h 1423289"/>
              <a:gd name="GluePoint2X" fmla="*/ 1965717 w 1965717"/>
              <a:gd name="GluePoint2Y" fmla="*/ 0 h 1423289"/>
              <a:gd name="GluePoint3X" fmla="*/ 1965717 w 1965717"/>
              <a:gd name="GluePoint3Y" fmla="*/ 1417860 h 1423289"/>
              <a:gd name="GluePoint4X" fmla="*/ 136833 w 1965717"/>
              <a:gd name="GluePoint4Y" fmla="*/ 821367 h 1423289"/>
              <a:gd name="GluePoint5X" fmla="*/ 9525 w 1965717"/>
              <a:gd name="GluePoint5Y" fmla="*/ 708405 h 1423289"/>
              <a:gd name="GluePoint6X" fmla="*/ 0 w 1965717"/>
              <a:gd name="GluePoint6Y" fmla="*/ 0 h 1423289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</a:cxnLst>
            <a:rect l="textAreaLeft" t="textAreaTop" r="textAreaRight" b="textAreaBottom"/>
            <a:pathLst>
              <a:path w="1965717" h="1423289">
                <a:moveTo>
                  <a:pt x="0" y="0"/>
                </a:moveTo>
                <a:lnTo>
                  <a:pt x="1965717" y="0"/>
                </a:lnTo>
                <a:lnTo>
                  <a:pt x="1965717" y="1417860"/>
                </a:lnTo>
                <a:cubicBezTo>
                  <a:pt x="1480918" y="1458369"/>
                  <a:pt x="698522" y="1273432"/>
                  <a:pt x="136833" y="821367"/>
                </a:cubicBezTo>
                <a:lnTo>
                  <a:pt x="9525" y="708405"/>
                </a:lnTo>
                <a:lnTo>
                  <a:pt x="0" y="0"/>
                </a:lnTo>
                <a:close/>
              </a:path>
            </a:pathLst>
          </a:custGeom>
          <a:solidFill>
            <a:srgbClr val="FFEE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461" name="PlaceHolder 7"/>
          <p:cNvSpPr>
            <a:spLocks noGrp="1"/>
          </p:cNvSpPr>
          <p:nvPr>
            <p:ph type="ftr" idx="71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.6_1 Intercal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age 8"/>
          <p:cNvPicPr/>
          <p:nvPr/>
        </p:nvPicPr>
        <p:blipFill>
          <a:blip r:embed="rId2"/>
          <a:stretch/>
        </p:blipFill>
        <p:spPr>
          <a:xfrm>
            <a:off x="0" y="0"/>
            <a:ext cx="12191400" cy="5186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3665880" y="2084400"/>
            <a:ext cx="8009640" cy="134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rgbClr val="FFFFFF"/>
                </a:solidFill>
                <a:effectLst/>
                <a:uFillTx/>
                <a:latin typeface="Roboto Black"/>
                <a:ea typeface="Roboto Black"/>
              </a:rPr>
              <a:t>1. 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1.3_3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PlaceHolder 1"/>
          <p:cNvSpPr>
            <a:spLocks noGrp="1"/>
          </p:cNvSpPr>
          <p:nvPr>
            <p:ph type="title"/>
          </p:nvPr>
        </p:nvSpPr>
        <p:spPr>
          <a:xfrm>
            <a:off x="2268000" y="241200"/>
            <a:ext cx="940752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3" name="PlaceHolder 2"/>
          <p:cNvSpPr>
            <a:spLocks noGrp="1"/>
          </p:cNvSpPr>
          <p:nvPr>
            <p:ph type="body"/>
          </p:nvPr>
        </p:nvSpPr>
        <p:spPr>
          <a:xfrm>
            <a:off x="2268000" y="1521720"/>
            <a:ext cx="44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4" name="PlaceHolder 3"/>
          <p:cNvSpPr>
            <a:spLocks noGrp="1"/>
          </p:cNvSpPr>
          <p:nvPr>
            <p:ph type="body"/>
          </p:nvPr>
        </p:nvSpPr>
        <p:spPr>
          <a:xfrm>
            <a:off x="7176240" y="1521720"/>
            <a:ext cx="449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5" name="PlaceHolder 4"/>
          <p:cNvSpPr>
            <a:spLocks noGrp="1"/>
          </p:cNvSpPr>
          <p:nvPr>
            <p:ph type="body"/>
          </p:nvPr>
        </p:nvSpPr>
        <p:spPr>
          <a:xfrm>
            <a:off x="2268000" y="1990800"/>
            <a:ext cx="449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6" name="PlaceHolder 5"/>
          <p:cNvSpPr>
            <a:spLocks noGrp="1"/>
          </p:cNvSpPr>
          <p:nvPr>
            <p:ph type="body"/>
          </p:nvPr>
        </p:nvSpPr>
        <p:spPr>
          <a:xfrm>
            <a:off x="7176240" y="1990800"/>
            <a:ext cx="449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7" name="PlaceHolder 6"/>
          <p:cNvSpPr>
            <a:spLocks noGrp="1"/>
          </p:cNvSpPr>
          <p:nvPr>
            <p:ph type="sldNum" idx="72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E2CAA460-1FCF-4104-BBE0-7827C6567B98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8" name="Forme libre : forme 41"/>
          <p:cNvSpPr/>
          <p:nvPr/>
        </p:nvSpPr>
        <p:spPr>
          <a:xfrm>
            <a:off x="-10440" y="0"/>
            <a:ext cx="1964880" cy="1422720"/>
          </a:xfrm>
          <a:custGeom>
            <a:avLst/>
            <a:gdLst>
              <a:gd name="textAreaLeft" fmla="*/ 0 w 1964880"/>
              <a:gd name="textAreaRight" fmla="*/ 1965600 w 1964880"/>
              <a:gd name="textAreaTop" fmla="*/ 0 h 1422720"/>
              <a:gd name="textAreaBottom" fmla="*/ 1423440 h 1422720"/>
              <a:gd name="GluePoint1X" fmla="*/ 0 w 1965717"/>
              <a:gd name="GluePoint1Y" fmla="*/ 0 h 1423289"/>
              <a:gd name="GluePoint2X" fmla="*/ 1965717 w 1965717"/>
              <a:gd name="GluePoint2Y" fmla="*/ 0 h 1423289"/>
              <a:gd name="GluePoint3X" fmla="*/ 1965717 w 1965717"/>
              <a:gd name="GluePoint3Y" fmla="*/ 1417860 h 1423289"/>
              <a:gd name="GluePoint4X" fmla="*/ 136833 w 1965717"/>
              <a:gd name="GluePoint4Y" fmla="*/ 821367 h 1423289"/>
              <a:gd name="GluePoint5X" fmla="*/ 9525 w 1965717"/>
              <a:gd name="GluePoint5Y" fmla="*/ 708405 h 1423289"/>
              <a:gd name="GluePoint6X" fmla="*/ 0 w 1965717"/>
              <a:gd name="GluePoint6Y" fmla="*/ 0 h 1423289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</a:cxnLst>
            <a:rect l="textAreaLeft" t="textAreaTop" r="textAreaRight" b="textAreaBottom"/>
            <a:pathLst>
              <a:path w="1965717" h="1423289">
                <a:moveTo>
                  <a:pt x="0" y="0"/>
                </a:moveTo>
                <a:lnTo>
                  <a:pt x="1965717" y="0"/>
                </a:lnTo>
                <a:lnTo>
                  <a:pt x="1965717" y="1417860"/>
                </a:lnTo>
                <a:cubicBezTo>
                  <a:pt x="1480918" y="1458369"/>
                  <a:pt x="698522" y="1273432"/>
                  <a:pt x="136833" y="821367"/>
                </a:cubicBezTo>
                <a:lnTo>
                  <a:pt x="9525" y="708405"/>
                </a:lnTo>
                <a:lnTo>
                  <a:pt x="0" y="0"/>
                </a:lnTo>
                <a:close/>
              </a:path>
            </a:pathLst>
          </a:custGeom>
          <a:solidFill>
            <a:srgbClr val="DBE3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469" name="PlaceHolder 7"/>
          <p:cNvSpPr>
            <a:spLocks noGrp="1"/>
          </p:cNvSpPr>
          <p:nvPr>
            <p:ph type="ftr" idx="73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tandard 2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Rectangle : coins arrondis 2"/>
          <p:cNvSpPr/>
          <p:nvPr/>
        </p:nvSpPr>
        <p:spPr>
          <a:xfrm>
            <a:off x="924840" y="82224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FFC7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471" name="PlaceHolder 1"/>
          <p:cNvSpPr>
            <a:spLocks noGrp="1"/>
          </p:cNvSpPr>
          <p:nvPr>
            <p:ph type="title"/>
          </p:nvPr>
        </p:nvSpPr>
        <p:spPr>
          <a:xfrm>
            <a:off x="838080" y="236520"/>
            <a:ext cx="1083708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2" name="PlaceHolder 2"/>
          <p:cNvSpPr>
            <a:spLocks noGrp="1"/>
          </p:cNvSpPr>
          <p:nvPr>
            <p:ph type="body"/>
          </p:nvPr>
        </p:nvSpPr>
        <p:spPr>
          <a:xfrm>
            <a:off x="838800" y="1480320"/>
            <a:ext cx="503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3" name="PlaceHolder 3"/>
          <p:cNvSpPr>
            <a:spLocks noGrp="1"/>
          </p:cNvSpPr>
          <p:nvPr>
            <p:ph type="body"/>
          </p:nvPr>
        </p:nvSpPr>
        <p:spPr>
          <a:xfrm>
            <a:off x="6639480" y="1480320"/>
            <a:ext cx="503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4" name="PlaceHolder 4"/>
          <p:cNvSpPr>
            <a:spLocks noGrp="1"/>
          </p:cNvSpPr>
          <p:nvPr>
            <p:ph type="body"/>
          </p:nvPr>
        </p:nvSpPr>
        <p:spPr>
          <a:xfrm>
            <a:off x="838800" y="1949400"/>
            <a:ext cx="503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Cliquez pour éditer le format du plan de texte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Second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Troisième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Quatrième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Cinquième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Sixième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Septième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5" name="PlaceHolder 5"/>
          <p:cNvSpPr>
            <a:spLocks noGrp="1"/>
          </p:cNvSpPr>
          <p:nvPr>
            <p:ph type="body"/>
          </p:nvPr>
        </p:nvSpPr>
        <p:spPr>
          <a:xfrm>
            <a:off x="6639480" y="1949400"/>
            <a:ext cx="503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Cliquez pour éditer le format du plan de texte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Second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Troisième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Quatrième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Cinquième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Sixième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Septième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6" name="PlaceHolder 6"/>
          <p:cNvSpPr>
            <a:spLocks noGrp="1"/>
          </p:cNvSpPr>
          <p:nvPr>
            <p:ph type="sldNum" idx="74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2757D24B-508B-49C8-A78C-8802955D0ADB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7" name="PlaceHolder 7"/>
          <p:cNvSpPr>
            <a:spLocks noGrp="1"/>
          </p:cNvSpPr>
          <p:nvPr>
            <p:ph type="ftr" idx="75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.9 Contenu de pa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Rectangle 2"/>
          <p:cNvSpPr/>
          <p:nvPr/>
        </p:nvSpPr>
        <p:spPr>
          <a:xfrm>
            <a:off x="0" y="0"/>
            <a:ext cx="3962880" cy="6886080"/>
          </a:xfrm>
          <a:prstGeom prst="rect">
            <a:avLst/>
          </a:prstGeom>
          <a:solidFill>
            <a:srgbClr val="091F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479" name="Rectangle : coins arrondis 4"/>
          <p:cNvSpPr/>
          <p:nvPr/>
        </p:nvSpPr>
        <p:spPr>
          <a:xfrm>
            <a:off x="4381200" y="86580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009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480" name="PlaceHolder 1"/>
          <p:cNvSpPr>
            <a:spLocks noGrp="1"/>
          </p:cNvSpPr>
          <p:nvPr>
            <p:ph type="body"/>
          </p:nvPr>
        </p:nvSpPr>
        <p:spPr>
          <a:xfrm>
            <a:off x="4284000" y="0"/>
            <a:ext cx="7391520" cy="771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1" name="PlaceHolder 2"/>
          <p:cNvSpPr>
            <a:spLocks noGrp="1"/>
          </p:cNvSpPr>
          <p:nvPr>
            <p:ph type="ftr" idx="76"/>
          </p:nvPr>
        </p:nvSpPr>
        <p:spPr>
          <a:xfrm>
            <a:off x="5801400" y="6356520"/>
            <a:ext cx="54010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2A2F30"/>
                </a:solidFill>
                <a:effectLst/>
                <a:uFillTx/>
                <a:latin typeface="Roboto Light"/>
                <a:ea typeface="Roboto Light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2A2F30"/>
                </a:solidFill>
                <a:effectLst/>
                <a:uFillTx/>
                <a:latin typeface="Roboto Light"/>
                <a:ea typeface="Roboto Light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2" name="PlaceHolder 3"/>
          <p:cNvSpPr>
            <a:spLocks noGrp="1"/>
          </p:cNvSpPr>
          <p:nvPr>
            <p:ph type="body"/>
          </p:nvPr>
        </p:nvSpPr>
        <p:spPr>
          <a:xfrm>
            <a:off x="4284000" y="1480320"/>
            <a:ext cx="3527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3" name="PlaceHolder 4"/>
          <p:cNvSpPr>
            <a:spLocks noGrp="1"/>
          </p:cNvSpPr>
          <p:nvPr>
            <p:ph type="body"/>
          </p:nvPr>
        </p:nvSpPr>
        <p:spPr>
          <a:xfrm>
            <a:off x="8149320" y="1480320"/>
            <a:ext cx="3527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4" name="PlaceHolder 5"/>
          <p:cNvSpPr>
            <a:spLocks noGrp="1"/>
          </p:cNvSpPr>
          <p:nvPr>
            <p:ph type="body"/>
          </p:nvPr>
        </p:nvSpPr>
        <p:spPr>
          <a:xfrm>
            <a:off x="4284000" y="1949400"/>
            <a:ext cx="3527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Cliquez pour éditer le format du plan de texte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Second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Troisième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Quatrième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Cinquième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Sixième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Septième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5" name="PlaceHolder 6"/>
          <p:cNvSpPr>
            <a:spLocks noGrp="1"/>
          </p:cNvSpPr>
          <p:nvPr>
            <p:ph type="body"/>
          </p:nvPr>
        </p:nvSpPr>
        <p:spPr>
          <a:xfrm>
            <a:off x="8149320" y="1949400"/>
            <a:ext cx="3527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Cliquez pour éditer le format du plan de texte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Second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Troisième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Quatrième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Cinquième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Sixième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Septième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6" name="PlaceHolder 7"/>
          <p:cNvSpPr>
            <a:spLocks noGrp="1"/>
          </p:cNvSpPr>
          <p:nvPr>
            <p:ph type="sldNum" idx="77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FBEAFA03-B6AD-41CD-8E8E-2AB28F0E8C7F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2.8_3 Contenu de pag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Rectangle : coins arrondis 2"/>
          <p:cNvSpPr/>
          <p:nvPr/>
        </p:nvSpPr>
        <p:spPr>
          <a:xfrm>
            <a:off x="924840" y="82224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0920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488" name="PlaceHolder 1"/>
          <p:cNvSpPr>
            <a:spLocks noGrp="1"/>
          </p:cNvSpPr>
          <p:nvPr>
            <p:ph type="title"/>
          </p:nvPr>
        </p:nvSpPr>
        <p:spPr>
          <a:xfrm>
            <a:off x="838080" y="236520"/>
            <a:ext cx="1083708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9" name="PlaceHolder 2"/>
          <p:cNvSpPr>
            <a:spLocks noGrp="1"/>
          </p:cNvSpPr>
          <p:nvPr>
            <p:ph type="body"/>
          </p:nvPr>
        </p:nvSpPr>
        <p:spPr>
          <a:xfrm>
            <a:off x="838800" y="1480320"/>
            <a:ext cx="503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0" name="PlaceHolder 3"/>
          <p:cNvSpPr>
            <a:spLocks noGrp="1"/>
          </p:cNvSpPr>
          <p:nvPr>
            <p:ph type="body"/>
          </p:nvPr>
        </p:nvSpPr>
        <p:spPr>
          <a:xfrm>
            <a:off x="6639480" y="1480320"/>
            <a:ext cx="503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1" name="PlaceHolder 4"/>
          <p:cNvSpPr>
            <a:spLocks noGrp="1"/>
          </p:cNvSpPr>
          <p:nvPr>
            <p:ph type="body"/>
          </p:nvPr>
        </p:nvSpPr>
        <p:spPr>
          <a:xfrm>
            <a:off x="838800" y="1949400"/>
            <a:ext cx="503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Cliquez pour éditer le format du plan de texte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Second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Troisième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Quatrième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Cinquième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Sixième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Septième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2" name="PlaceHolder 5"/>
          <p:cNvSpPr>
            <a:spLocks noGrp="1"/>
          </p:cNvSpPr>
          <p:nvPr>
            <p:ph type="body"/>
          </p:nvPr>
        </p:nvSpPr>
        <p:spPr>
          <a:xfrm>
            <a:off x="6639480" y="1949400"/>
            <a:ext cx="503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Cliquez pour éditer le format du plan de texte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Second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Troisième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Quatrième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Cinquième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Sixième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Septième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3" name="PlaceHolder 6"/>
          <p:cNvSpPr>
            <a:spLocks noGrp="1"/>
          </p:cNvSpPr>
          <p:nvPr>
            <p:ph type="sldNum" idx="78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7BE169D-5999-4392-BB35-251DCFD2FC16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94" name="PlaceHolder 7"/>
          <p:cNvSpPr>
            <a:spLocks noGrp="1"/>
          </p:cNvSpPr>
          <p:nvPr>
            <p:ph type="ftr" idx="79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iapo v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PlaceHolder 1"/>
          <p:cNvSpPr>
            <a:spLocks noGrp="1"/>
          </p:cNvSpPr>
          <p:nvPr>
            <p:ph type="sldNum" idx="80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270494E3-E990-40B5-AB79-6D73434EAC80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96" name="PlaceHolder 2"/>
          <p:cNvSpPr>
            <a:spLocks noGrp="1"/>
          </p:cNvSpPr>
          <p:nvPr>
            <p:ph type="ftr" idx="81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.10 Contenu de pa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PlaceHolder 1"/>
          <p:cNvSpPr>
            <a:spLocks noGrp="1"/>
          </p:cNvSpPr>
          <p:nvPr>
            <p:ph type="title"/>
          </p:nvPr>
        </p:nvSpPr>
        <p:spPr>
          <a:xfrm>
            <a:off x="838080" y="0"/>
            <a:ext cx="10514880" cy="808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91F4E"/>
                </a:solidFill>
                <a:effectLst/>
                <a:uFillTx/>
                <a:latin typeface="Roboto Black"/>
                <a:ea typeface="Roboto Black"/>
              </a:rPr>
              <a:t>Modifiez le style du 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8" name="PlaceHolder 2"/>
          <p:cNvSpPr>
            <a:spLocks noGrp="1"/>
          </p:cNvSpPr>
          <p:nvPr>
            <p:ph type="body"/>
          </p:nvPr>
        </p:nvSpPr>
        <p:spPr>
          <a:xfrm>
            <a:off x="838080" y="1229400"/>
            <a:ext cx="10837080" cy="189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numCol="2" spcCol="36000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9204E"/>
              </a:buClr>
              <a:buFont typeface="Arial"/>
              <a:buChar char="•"/>
            </a:pPr>
            <a:r>
              <a:rPr lang="fr-FR" sz="2200" b="0" u="none" strike="noStrike">
                <a:solidFill>
                  <a:schemeClr val="dk1"/>
                </a:solidFill>
                <a:effectLst/>
                <a:uFillTx/>
                <a:latin typeface="Roboto Bold"/>
                <a:ea typeface="Roboto Bold"/>
              </a:rPr>
              <a:t>Cliquez pour modifier les styles du texte du masque</a:t>
            </a:r>
            <a:endParaRPr lang="fr-FR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9204E"/>
              </a:buClr>
              <a:buFont typeface="Arial"/>
              <a:buChar char="•"/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old"/>
                <a:ea typeface="Roboto Bold"/>
              </a:rPr>
              <a:t>Deuxième niveau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3593"/>
              </a:buClr>
              <a:buFont typeface="Arial"/>
              <a:buChar char="•"/>
            </a:pPr>
            <a:r>
              <a:rPr lang="fr-FR" sz="1600" b="0" u="none" strike="noStrike">
                <a:solidFill>
                  <a:srgbClr val="003593"/>
                </a:solidFill>
                <a:effectLst/>
                <a:uFillTx/>
                <a:latin typeface="Roboto Medium"/>
                <a:ea typeface="Roboto Medium"/>
              </a:rPr>
              <a:t>Troisième niveau</a:t>
            </a: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9204E"/>
              </a:buClr>
              <a:buFont typeface="Arial"/>
              <a:buChar char="•"/>
            </a:pPr>
            <a:r>
              <a:rPr lang="fr-FR" sz="1600" b="0" u="none" strike="noStrike">
                <a:solidFill>
                  <a:schemeClr val="dk1"/>
                </a:solidFill>
                <a:effectLst/>
                <a:uFillTx/>
                <a:latin typeface="Roboto Bold"/>
                <a:ea typeface="Roboto Bold"/>
              </a:rPr>
              <a:t>Quatrième niveau</a:t>
            </a: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13593"/>
              </a:buClr>
              <a:buFont typeface="Arial"/>
              <a:buChar char="•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  <a:ea typeface="Roboto Bold"/>
              </a:rPr>
              <a:t>Cinquième niveau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9" name="PlaceHolder 3"/>
          <p:cNvSpPr>
            <a:spLocks noGrp="1"/>
          </p:cNvSpPr>
          <p:nvPr>
            <p:ph type="sldNum" idx="82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68FE5B0-014E-4C97-ABDD-5BE62F6E9282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00" name="PlaceHolder 4"/>
          <p:cNvSpPr>
            <a:spLocks noGrp="1"/>
          </p:cNvSpPr>
          <p:nvPr>
            <p:ph type="body"/>
          </p:nvPr>
        </p:nvSpPr>
        <p:spPr>
          <a:xfrm>
            <a:off x="838080" y="3122640"/>
            <a:ext cx="10837080" cy="3185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Cliquez pour éditer le format du plan de texte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Second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Troisième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Quatrième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Cinquième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Sixième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Septième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1" name="PlaceHolder 5"/>
          <p:cNvSpPr>
            <a:spLocks noGrp="1"/>
          </p:cNvSpPr>
          <p:nvPr>
            <p:ph type="ftr" idx="83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.11  Fi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PlaceHolder 1"/>
          <p:cNvSpPr>
            <a:spLocks noGrp="1"/>
          </p:cNvSpPr>
          <p:nvPr>
            <p:ph type="title"/>
          </p:nvPr>
        </p:nvSpPr>
        <p:spPr>
          <a:xfrm>
            <a:off x="1788480" y="2084400"/>
            <a:ext cx="7067520" cy="1218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rgbClr val="2A2F30"/>
                </a:solidFill>
                <a:effectLst/>
                <a:uFillTx/>
                <a:latin typeface="Roboto Black"/>
                <a:ea typeface="Roboto Black"/>
              </a:rPr>
              <a:t>Merci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3" name="Rectangle : coins arrondis 1"/>
          <p:cNvSpPr/>
          <p:nvPr/>
        </p:nvSpPr>
        <p:spPr>
          <a:xfrm>
            <a:off x="1885320" y="348228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009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504" name="Rectangle : coins arrondis 2"/>
          <p:cNvSpPr/>
          <p:nvPr/>
        </p:nvSpPr>
        <p:spPr>
          <a:xfrm>
            <a:off x="1788480" y="765360"/>
            <a:ext cx="4723200" cy="359280"/>
          </a:xfrm>
          <a:prstGeom prst="roundRect">
            <a:avLst>
              <a:gd name="adj" fmla="val 44144"/>
            </a:avLst>
          </a:prstGeom>
          <a:solidFill>
            <a:srgbClr val="009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505" name="PlaceHolder 2"/>
          <p:cNvSpPr>
            <a:spLocks noGrp="1"/>
          </p:cNvSpPr>
          <p:nvPr>
            <p:ph type="body"/>
          </p:nvPr>
        </p:nvSpPr>
        <p:spPr>
          <a:xfrm>
            <a:off x="1806480" y="822960"/>
            <a:ext cx="4629600" cy="408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 cap="all">
                <a:solidFill>
                  <a:schemeClr val="lt2"/>
                </a:solidFill>
                <a:effectLst/>
                <a:uFillTx/>
                <a:latin typeface="Roboto Medium"/>
                <a:ea typeface="Roboto Medium"/>
              </a:rPr>
              <a:t>DEPARTEMENT / POLE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6" name="PlaceHolder 3"/>
          <p:cNvSpPr>
            <a:spLocks noGrp="1"/>
          </p:cNvSpPr>
          <p:nvPr>
            <p:ph type="body"/>
          </p:nvPr>
        </p:nvSpPr>
        <p:spPr>
          <a:xfrm>
            <a:off x="1788480" y="3733200"/>
            <a:ext cx="4723200" cy="383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 cap="all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VERSION / DATE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07" name="Image 10" descr="Une image contenant Bleu électrique, bleu, symbole, Graphique&#10;&#10;Description générée automatiquement"/>
          <p:cNvPicPr/>
          <p:nvPr/>
        </p:nvPicPr>
        <p:blipFill>
          <a:blip r:embed="rId2"/>
          <a:stretch/>
        </p:blipFill>
        <p:spPr>
          <a:xfrm>
            <a:off x="8229960" y="0"/>
            <a:ext cx="3961080" cy="6884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8" name="Image 12" descr="Une image contenant texte, Police, capture d’écran, affiche&#10;&#10;Description générée automatiquement"/>
          <p:cNvPicPr/>
          <p:nvPr/>
        </p:nvPicPr>
        <p:blipFill>
          <a:blip r:embed="rId3"/>
          <a:stretch/>
        </p:blipFill>
        <p:spPr>
          <a:xfrm>
            <a:off x="348840" y="5670360"/>
            <a:ext cx="621000" cy="870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9" name="Image 5"/>
          <p:cNvPicPr/>
          <p:nvPr/>
        </p:nvPicPr>
        <p:blipFill>
          <a:blip r:embed="rId4"/>
          <a:srcRect r="70086" b="-617"/>
          <a:stretch/>
        </p:blipFill>
        <p:spPr>
          <a:xfrm>
            <a:off x="9588960" y="6072120"/>
            <a:ext cx="487800" cy="46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0" name="ZoneTexte 6"/>
          <p:cNvSpPr/>
          <p:nvPr/>
        </p:nvSpPr>
        <p:spPr>
          <a:xfrm>
            <a:off x="10144080" y="6115680"/>
            <a:ext cx="1571040" cy="522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fr-FR" sz="2800" b="0" u="none" strike="noStrike" spc="99">
                <a:solidFill>
                  <a:schemeClr val="lt2"/>
                </a:solidFill>
                <a:effectLst/>
                <a:uFillTx/>
                <a:latin typeface="Roboto Medium"/>
                <a:ea typeface="Roboto Medium"/>
              </a:rPr>
              <a:t>Darsem</a:t>
            </a:r>
            <a:endParaRPr lang="fr-F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.2_3 Contenu de pag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Rectangle : coins arrondis 2"/>
          <p:cNvSpPr/>
          <p:nvPr/>
        </p:nvSpPr>
        <p:spPr>
          <a:xfrm>
            <a:off x="924840" y="82224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82AE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512" name="PlaceHolder 1"/>
          <p:cNvSpPr>
            <a:spLocks noGrp="1"/>
          </p:cNvSpPr>
          <p:nvPr>
            <p:ph type="title"/>
          </p:nvPr>
        </p:nvSpPr>
        <p:spPr>
          <a:xfrm>
            <a:off x="838080" y="236520"/>
            <a:ext cx="1083708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3" name="PlaceHolder 2"/>
          <p:cNvSpPr>
            <a:spLocks noGrp="1"/>
          </p:cNvSpPr>
          <p:nvPr>
            <p:ph type="body"/>
          </p:nvPr>
        </p:nvSpPr>
        <p:spPr>
          <a:xfrm>
            <a:off x="838800" y="1480320"/>
            <a:ext cx="503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4" name="PlaceHolder 3"/>
          <p:cNvSpPr>
            <a:spLocks noGrp="1"/>
          </p:cNvSpPr>
          <p:nvPr>
            <p:ph type="body"/>
          </p:nvPr>
        </p:nvSpPr>
        <p:spPr>
          <a:xfrm>
            <a:off x="6639480" y="1480320"/>
            <a:ext cx="503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5" name="PlaceHolder 4"/>
          <p:cNvSpPr>
            <a:spLocks noGrp="1"/>
          </p:cNvSpPr>
          <p:nvPr>
            <p:ph type="body"/>
          </p:nvPr>
        </p:nvSpPr>
        <p:spPr>
          <a:xfrm>
            <a:off x="838800" y="1949400"/>
            <a:ext cx="503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Cliquez pour éditer le format du plan de texte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Second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Troisième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Quatrième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Cinquième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Sixième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Septième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6" name="PlaceHolder 5"/>
          <p:cNvSpPr>
            <a:spLocks noGrp="1"/>
          </p:cNvSpPr>
          <p:nvPr>
            <p:ph type="body"/>
          </p:nvPr>
        </p:nvSpPr>
        <p:spPr>
          <a:xfrm>
            <a:off x="6639480" y="1949400"/>
            <a:ext cx="503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Cliquez pour éditer le format du plan de texte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Second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Troisième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Quatrième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Cinquième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Sixième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Septième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7" name="PlaceHolder 6"/>
          <p:cNvSpPr>
            <a:spLocks noGrp="1"/>
          </p:cNvSpPr>
          <p:nvPr>
            <p:ph type="sldNum" idx="84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D84BBF30-395D-4D4E-B193-C9F5ACFA2DFE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8" name="PlaceHolder 7"/>
          <p:cNvSpPr>
            <a:spLocks noGrp="1"/>
          </p:cNvSpPr>
          <p:nvPr>
            <p:ph type="ftr" idx="85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re et contenu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AutoShape 2"/>
          <p:cNvSpPr/>
          <p:nvPr/>
        </p:nvSpPr>
        <p:spPr>
          <a:xfrm>
            <a:off x="0" y="0"/>
            <a:ext cx="2380680" cy="6857280"/>
          </a:xfrm>
          <a:prstGeom prst="rect">
            <a:avLst/>
          </a:prstGeom>
          <a:solidFill>
            <a:srgbClr val="AB6EB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fr-FR" sz="1800" b="0" u="none" strike="noStrike">
              <a:solidFill>
                <a:schemeClr val="dk1"/>
              </a:solidFill>
              <a:effectLst/>
              <a:uFillTx/>
              <a:latin typeface="Roboto"/>
            </a:endParaRPr>
          </a:p>
        </p:txBody>
      </p:sp>
      <p:pic>
        <p:nvPicPr>
          <p:cNvPr id="520" name="Picture 2"/>
          <p:cNvPicPr/>
          <p:nvPr/>
        </p:nvPicPr>
        <p:blipFill>
          <a:blip r:embed="rId2"/>
          <a:stretch/>
        </p:blipFill>
        <p:spPr>
          <a:xfrm>
            <a:off x="7200" y="5019480"/>
            <a:ext cx="2363760" cy="1818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1" name="ZoneTexte 10"/>
          <p:cNvSpPr/>
          <p:nvPr/>
        </p:nvSpPr>
        <p:spPr>
          <a:xfrm>
            <a:off x="1123920" y="6534000"/>
            <a:ext cx="1247040" cy="30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fld id="{7ABD0B96-84C5-41F9-AD96-BE0679E3DD80}" type="slidenum">
              <a:rPr lang="fr-FR" sz="1400" b="0" u="none" strike="noStrike">
                <a:solidFill>
                  <a:schemeClr val="lt1"/>
                </a:solidFill>
                <a:effectLst/>
                <a:uFillTx/>
                <a:latin typeface="Roboto"/>
              </a:rPr>
              <a:t>‹N°›</a:t>
            </a:fld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2" name="ZoneTexte 11"/>
          <p:cNvSpPr/>
          <p:nvPr/>
        </p:nvSpPr>
        <p:spPr>
          <a:xfrm>
            <a:off x="184680" y="552600"/>
            <a:ext cx="2009160" cy="138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fr-FR" sz="1800" b="1" u="none" strike="noStrike">
                <a:solidFill>
                  <a:schemeClr val="lt1"/>
                </a:solidFill>
                <a:effectLst/>
                <a:uFillTx/>
                <a:latin typeface="Roboto"/>
              </a:rPr>
              <a:t>ALS – ÉTUDIANTS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fr-FR" sz="1600" b="0" u="none" strike="noStrike">
                <a:solidFill>
                  <a:schemeClr val="lt1"/>
                </a:solidFill>
                <a:effectLst/>
                <a:uFillTx/>
                <a:latin typeface="Roboto"/>
              </a:rPr>
              <a:t>Gestion des droits pendant les grandes vacances scolaires</a:t>
            </a: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2.2_2 Intercal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PlaceHolder 1"/>
          <p:cNvSpPr>
            <a:spLocks noGrp="1"/>
          </p:cNvSpPr>
          <p:nvPr>
            <p:ph type="body"/>
          </p:nvPr>
        </p:nvSpPr>
        <p:spPr>
          <a:xfrm>
            <a:off x="4608000" y="2817720"/>
            <a:ext cx="7067520" cy="956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4" name="Rectangle : coins arrondis 1"/>
          <p:cNvSpPr/>
          <p:nvPr/>
        </p:nvSpPr>
        <p:spPr>
          <a:xfrm>
            <a:off x="4705200" y="395676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009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pic>
        <p:nvPicPr>
          <p:cNvPr id="525" name="Image 6" descr="Une image contenant blanc, Graphique, conception&#10;&#10;Description générée automatiquement"/>
          <p:cNvPicPr/>
          <p:nvPr/>
        </p:nvPicPr>
        <p:blipFill>
          <a:blip r:embed="rId2"/>
          <a:stretch/>
        </p:blipFill>
        <p:spPr>
          <a:xfrm>
            <a:off x="0" y="0"/>
            <a:ext cx="396108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6" name="Rectangle 3"/>
          <p:cNvSpPr/>
          <p:nvPr/>
        </p:nvSpPr>
        <p:spPr>
          <a:xfrm>
            <a:off x="2295360" y="0"/>
            <a:ext cx="1655280" cy="2771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527" name="Forme libre : forme 32"/>
          <p:cNvSpPr/>
          <p:nvPr/>
        </p:nvSpPr>
        <p:spPr>
          <a:xfrm>
            <a:off x="-17280" y="0"/>
            <a:ext cx="1569240" cy="4455000"/>
          </a:xfrm>
          <a:custGeom>
            <a:avLst/>
            <a:gdLst>
              <a:gd name="textAreaLeft" fmla="*/ 0 w 1569240"/>
              <a:gd name="textAreaRight" fmla="*/ 1569960 w 1569240"/>
              <a:gd name="textAreaTop" fmla="*/ 0 h 4455000"/>
              <a:gd name="textAreaBottom" fmla="*/ 4455720 h 4455000"/>
              <a:gd name="GluePoint1X" fmla="*/ 0 w 1570020"/>
              <a:gd name="GluePoint1Y" fmla="*/ 0 h 4455844"/>
              <a:gd name="GluePoint2X" fmla="*/ 1570020 w 1570020"/>
              <a:gd name="GluePoint2Y" fmla="*/ 0 h 4455844"/>
              <a:gd name="GluePoint3X" fmla="*/ 1570020 w 1570020"/>
              <a:gd name="GluePoint3Y" fmla="*/ 793251 h 4455844"/>
              <a:gd name="GluePoint4X" fmla="*/ 1520224 w 1570020"/>
              <a:gd name="GluePoint4Y" fmla="*/ 790574 h 4455844"/>
              <a:gd name="GluePoint5X" fmla="*/ 594128 w 1570020"/>
              <a:gd name="GluePoint5Y" fmla="*/ 1776524 h 4455844"/>
              <a:gd name="GluePoint6X" fmla="*/ 1520224 w 1570020"/>
              <a:gd name="GluePoint6Y" fmla="*/ 2762474 h 4455844"/>
              <a:gd name="GluePoint7X" fmla="*/ 1570020 w 1570020"/>
              <a:gd name="GluePoint7Y" fmla="*/ 2759797 h 4455844"/>
              <a:gd name="GluePoint8X" fmla="*/ 1570020 w 1570020"/>
              <a:gd name="GluePoint8Y" fmla="*/ 4439185 h 4455844"/>
              <a:gd name="GluePoint9X" fmla="*/ 1541231 w 1570020"/>
              <a:gd name="GluePoint9Y" fmla="*/ 4446044 h 4455844"/>
              <a:gd name="GluePoint10X" fmla="*/ 62841 w 1570020"/>
              <a:gd name="GluePoint10Y" fmla="*/ 3978083 h 4455844"/>
              <a:gd name="GluePoint11X" fmla="*/ 0 w 1570020"/>
              <a:gd name="GluePoint11Y" fmla="*/ 3927525 h 4455844"/>
              <a:gd name="GluePoint12X" fmla="*/ 0 w 1570020"/>
              <a:gd name="GluePoint12Y" fmla="*/ 0 h 4455844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</a:cxnLst>
            <a:rect l="textAreaLeft" t="textAreaTop" r="textAreaRight" b="textAreaBottom"/>
            <a:pathLst>
              <a:path w="1570020" h="4455844">
                <a:moveTo>
                  <a:pt x="0" y="0"/>
                </a:moveTo>
                <a:lnTo>
                  <a:pt x="1570020" y="0"/>
                </a:lnTo>
                <a:lnTo>
                  <a:pt x="1570020" y="793251"/>
                </a:lnTo>
                <a:lnTo>
                  <a:pt x="1520224" y="790574"/>
                </a:lnTo>
                <a:cubicBezTo>
                  <a:pt x="1008755" y="790574"/>
                  <a:pt x="594128" y="1231999"/>
                  <a:pt x="594128" y="1776524"/>
                </a:cubicBezTo>
                <a:cubicBezTo>
                  <a:pt x="594128" y="2321049"/>
                  <a:pt x="1008755" y="2762474"/>
                  <a:pt x="1520224" y="2762474"/>
                </a:cubicBezTo>
                <a:lnTo>
                  <a:pt x="1570020" y="2759797"/>
                </a:lnTo>
                <a:lnTo>
                  <a:pt x="1570020" y="4439185"/>
                </a:lnTo>
                <a:lnTo>
                  <a:pt x="1541231" y="4446044"/>
                </a:lnTo>
                <a:cubicBezTo>
                  <a:pt x="1161984" y="4501869"/>
                  <a:pt x="524245" y="4315650"/>
                  <a:pt x="62841" y="3978083"/>
                </a:cubicBezTo>
                <a:lnTo>
                  <a:pt x="0" y="39275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528" name="Rectangle 4"/>
          <p:cNvSpPr/>
          <p:nvPr/>
        </p:nvSpPr>
        <p:spPr>
          <a:xfrm>
            <a:off x="2295360" y="0"/>
            <a:ext cx="1655280" cy="2771280"/>
          </a:xfrm>
          <a:prstGeom prst="rect">
            <a:avLst/>
          </a:prstGeom>
          <a:solidFill>
            <a:srgbClr val="535E86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529" name="Forme libre : forme 5"/>
          <p:cNvSpPr/>
          <p:nvPr/>
        </p:nvSpPr>
        <p:spPr>
          <a:xfrm>
            <a:off x="-17280" y="0"/>
            <a:ext cx="1569240" cy="4455000"/>
          </a:xfrm>
          <a:custGeom>
            <a:avLst/>
            <a:gdLst>
              <a:gd name="textAreaLeft" fmla="*/ 0 w 1569240"/>
              <a:gd name="textAreaRight" fmla="*/ 1569960 w 1569240"/>
              <a:gd name="textAreaTop" fmla="*/ 0 h 4455000"/>
              <a:gd name="textAreaBottom" fmla="*/ 4455720 h 4455000"/>
              <a:gd name="GluePoint1X" fmla="*/ 0 w 1570020"/>
              <a:gd name="GluePoint1Y" fmla="*/ 0 h 4455844"/>
              <a:gd name="GluePoint2X" fmla="*/ 1570020 w 1570020"/>
              <a:gd name="GluePoint2Y" fmla="*/ 0 h 4455844"/>
              <a:gd name="GluePoint3X" fmla="*/ 1570020 w 1570020"/>
              <a:gd name="GluePoint3Y" fmla="*/ 793251 h 4455844"/>
              <a:gd name="GluePoint4X" fmla="*/ 1520224 w 1570020"/>
              <a:gd name="GluePoint4Y" fmla="*/ 790574 h 4455844"/>
              <a:gd name="GluePoint5X" fmla="*/ 594128 w 1570020"/>
              <a:gd name="GluePoint5Y" fmla="*/ 1776524 h 4455844"/>
              <a:gd name="GluePoint6X" fmla="*/ 1520224 w 1570020"/>
              <a:gd name="GluePoint6Y" fmla="*/ 2762474 h 4455844"/>
              <a:gd name="GluePoint7X" fmla="*/ 1570020 w 1570020"/>
              <a:gd name="GluePoint7Y" fmla="*/ 2759797 h 4455844"/>
              <a:gd name="GluePoint8X" fmla="*/ 1570020 w 1570020"/>
              <a:gd name="GluePoint8Y" fmla="*/ 4439185 h 4455844"/>
              <a:gd name="GluePoint9X" fmla="*/ 1541231 w 1570020"/>
              <a:gd name="GluePoint9Y" fmla="*/ 4446044 h 4455844"/>
              <a:gd name="GluePoint10X" fmla="*/ 62841 w 1570020"/>
              <a:gd name="GluePoint10Y" fmla="*/ 3978083 h 4455844"/>
              <a:gd name="GluePoint11X" fmla="*/ 0 w 1570020"/>
              <a:gd name="GluePoint11Y" fmla="*/ 3927525 h 4455844"/>
              <a:gd name="GluePoint12X" fmla="*/ 0 w 1570020"/>
              <a:gd name="GluePoint12Y" fmla="*/ 0 h 4455844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</a:cxnLst>
            <a:rect l="textAreaLeft" t="textAreaTop" r="textAreaRight" b="textAreaBottom"/>
            <a:pathLst>
              <a:path w="1570020" h="4455844">
                <a:moveTo>
                  <a:pt x="0" y="0"/>
                </a:moveTo>
                <a:lnTo>
                  <a:pt x="1570020" y="0"/>
                </a:lnTo>
                <a:lnTo>
                  <a:pt x="1570020" y="793251"/>
                </a:lnTo>
                <a:lnTo>
                  <a:pt x="1520224" y="790574"/>
                </a:lnTo>
                <a:cubicBezTo>
                  <a:pt x="1008755" y="790574"/>
                  <a:pt x="594128" y="1231999"/>
                  <a:pt x="594128" y="1776524"/>
                </a:cubicBezTo>
                <a:cubicBezTo>
                  <a:pt x="594128" y="2321049"/>
                  <a:pt x="1008755" y="2762474"/>
                  <a:pt x="1520224" y="2762474"/>
                </a:cubicBezTo>
                <a:lnTo>
                  <a:pt x="1570020" y="2759797"/>
                </a:lnTo>
                <a:lnTo>
                  <a:pt x="1570020" y="4439185"/>
                </a:lnTo>
                <a:lnTo>
                  <a:pt x="1541231" y="4446044"/>
                </a:lnTo>
                <a:cubicBezTo>
                  <a:pt x="1161984" y="4501869"/>
                  <a:pt x="524245" y="4315650"/>
                  <a:pt x="62841" y="3978083"/>
                </a:cubicBezTo>
                <a:lnTo>
                  <a:pt x="0" y="3927525"/>
                </a:lnTo>
                <a:lnTo>
                  <a:pt x="0" y="0"/>
                </a:lnTo>
                <a:close/>
              </a:path>
            </a:pathLst>
          </a:custGeom>
          <a:solidFill>
            <a:srgbClr val="535E86">
              <a:alpha val="40000"/>
            </a:srgb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.6_2 Intercal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Image 2"/>
          <p:cNvPicPr/>
          <p:nvPr/>
        </p:nvPicPr>
        <p:blipFill>
          <a:blip r:embed="rId2"/>
          <a:stretch/>
        </p:blipFill>
        <p:spPr>
          <a:xfrm>
            <a:off x="0" y="0"/>
            <a:ext cx="12191400" cy="5186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3665880" y="2084400"/>
            <a:ext cx="8009640" cy="134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rgbClr val="FFFFFF"/>
                </a:solidFill>
                <a:effectLst/>
                <a:uFillTx/>
                <a:latin typeface="Roboto Black"/>
                <a:ea typeface="Roboto Black"/>
              </a:rPr>
              <a:t>1. 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1.3_3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PlaceHolder 1"/>
          <p:cNvSpPr>
            <a:spLocks noGrp="1"/>
          </p:cNvSpPr>
          <p:nvPr>
            <p:ph type="title"/>
          </p:nvPr>
        </p:nvSpPr>
        <p:spPr>
          <a:xfrm>
            <a:off x="2268000" y="241200"/>
            <a:ext cx="940752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1" name="PlaceHolder 2"/>
          <p:cNvSpPr>
            <a:spLocks noGrp="1"/>
          </p:cNvSpPr>
          <p:nvPr>
            <p:ph type="body"/>
          </p:nvPr>
        </p:nvSpPr>
        <p:spPr>
          <a:xfrm>
            <a:off x="2268000" y="1521720"/>
            <a:ext cx="44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2" name="PlaceHolder 3"/>
          <p:cNvSpPr>
            <a:spLocks noGrp="1"/>
          </p:cNvSpPr>
          <p:nvPr>
            <p:ph type="body"/>
          </p:nvPr>
        </p:nvSpPr>
        <p:spPr>
          <a:xfrm>
            <a:off x="7176240" y="1521720"/>
            <a:ext cx="449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3" name="PlaceHolder 4"/>
          <p:cNvSpPr>
            <a:spLocks noGrp="1"/>
          </p:cNvSpPr>
          <p:nvPr>
            <p:ph type="body"/>
          </p:nvPr>
        </p:nvSpPr>
        <p:spPr>
          <a:xfrm>
            <a:off x="2268000" y="1990800"/>
            <a:ext cx="449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4" name="PlaceHolder 5"/>
          <p:cNvSpPr>
            <a:spLocks noGrp="1"/>
          </p:cNvSpPr>
          <p:nvPr>
            <p:ph type="body"/>
          </p:nvPr>
        </p:nvSpPr>
        <p:spPr>
          <a:xfrm>
            <a:off x="7176240" y="1990800"/>
            <a:ext cx="449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5" name="PlaceHolder 6"/>
          <p:cNvSpPr>
            <a:spLocks noGrp="1"/>
          </p:cNvSpPr>
          <p:nvPr>
            <p:ph type="sldNum" idx="86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E07BEA99-D7C8-4782-9F11-049029C2DCDA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6" name="Forme libre : forme 41"/>
          <p:cNvSpPr/>
          <p:nvPr/>
        </p:nvSpPr>
        <p:spPr>
          <a:xfrm>
            <a:off x="-10440" y="0"/>
            <a:ext cx="1964880" cy="1422720"/>
          </a:xfrm>
          <a:custGeom>
            <a:avLst/>
            <a:gdLst>
              <a:gd name="textAreaLeft" fmla="*/ 0 w 1964880"/>
              <a:gd name="textAreaRight" fmla="*/ 1965600 w 1964880"/>
              <a:gd name="textAreaTop" fmla="*/ 0 h 1422720"/>
              <a:gd name="textAreaBottom" fmla="*/ 1423440 h 1422720"/>
              <a:gd name="GluePoint1X" fmla="*/ 0 w 1965717"/>
              <a:gd name="GluePoint1Y" fmla="*/ 0 h 1423289"/>
              <a:gd name="GluePoint2X" fmla="*/ 1965717 w 1965717"/>
              <a:gd name="GluePoint2Y" fmla="*/ 0 h 1423289"/>
              <a:gd name="GluePoint3X" fmla="*/ 1965717 w 1965717"/>
              <a:gd name="GluePoint3Y" fmla="*/ 1417860 h 1423289"/>
              <a:gd name="GluePoint4X" fmla="*/ 136833 w 1965717"/>
              <a:gd name="GluePoint4Y" fmla="*/ 821367 h 1423289"/>
              <a:gd name="GluePoint5X" fmla="*/ 9525 w 1965717"/>
              <a:gd name="GluePoint5Y" fmla="*/ 708405 h 1423289"/>
              <a:gd name="GluePoint6X" fmla="*/ 0 w 1965717"/>
              <a:gd name="GluePoint6Y" fmla="*/ 0 h 1423289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</a:cxnLst>
            <a:rect l="textAreaLeft" t="textAreaTop" r="textAreaRight" b="textAreaBottom"/>
            <a:pathLst>
              <a:path w="1965717" h="1423289">
                <a:moveTo>
                  <a:pt x="0" y="0"/>
                </a:moveTo>
                <a:lnTo>
                  <a:pt x="1965717" y="0"/>
                </a:lnTo>
                <a:lnTo>
                  <a:pt x="1965717" y="1417860"/>
                </a:lnTo>
                <a:cubicBezTo>
                  <a:pt x="1480918" y="1458369"/>
                  <a:pt x="698522" y="1273432"/>
                  <a:pt x="136833" y="821367"/>
                </a:cubicBezTo>
                <a:lnTo>
                  <a:pt x="9525" y="708405"/>
                </a:lnTo>
                <a:lnTo>
                  <a:pt x="0" y="0"/>
                </a:lnTo>
                <a:close/>
              </a:path>
            </a:pathLst>
          </a:custGeom>
          <a:solidFill>
            <a:srgbClr val="535E8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537" name="PlaceHolder 7"/>
          <p:cNvSpPr>
            <a:spLocks noGrp="1"/>
          </p:cNvSpPr>
          <p:nvPr>
            <p:ph type="ftr" idx="87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.3_3 Contenu de pag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Rectangle : coins arrondis 2"/>
          <p:cNvSpPr/>
          <p:nvPr/>
        </p:nvSpPr>
        <p:spPr>
          <a:xfrm>
            <a:off x="924840" y="82224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0135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539" name="PlaceHolder 1"/>
          <p:cNvSpPr>
            <a:spLocks noGrp="1"/>
          </p:cNvSpPr>
          <p:nvPr>
            <p:ph type="title"/>
          </p:nvPr>
        </p:nvSpPr>
        <p:spPr>
          <a:xfrm>
            <a:off x="838080" y="236520"/>
            <a:ext cx="1083708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0" name="PlaceHolder 2"/>
          <p:cNvSpPr>
            <a:spLocks noGrp="1"/>
          </p:cNvSpPr>
          <p:nvPr>
            <p:ph type="body"/>
          </p:nvPr>
        </p:nvSpPr>
        <p:spPr>
          <a:xfrm>
            <a:off x="838800" y="1480320"/>
            <a:ext cx="503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1" name="PlaceHolder 3"/>
          <p:cNvSpPr>
            <a:spLocks noGrp="1"/>
          </p:cNvSpPr>
          <p:nvPr>
            <p:ph type="body"/>
          </p:nvPr>
        </p:nvSpPr>
        <p:spPr>
          <a:xfrm>
            <a:off x="6639480" y="1480320"/>
            <a:ext cx="503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2" name="PlaceHolder 4"/>
          <p:cNvSpPr>
            <a:spLocks noGrp="1"/>
          </p:cNvSpPr>
          <p:nvPr>
            <p:ph type="body"/>
          </p:nvPr>
        </p:nvSpPr>
        <p:spPr>
          <a:xfrm>
            <a:off x="838800" y="1949400"/>
            <a:ext cx="503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Cliquez pour éditer le format du plan de texte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Second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Troisième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Quatrième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Cinquième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Sixième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Septième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3" name="PlaceHolder 5"/>
          <p:cNvSpPr>
            <a:spLocks noGrp="1"/>
          </p:cNvSpPr>
          <p:nvPr>
            <p:ph type="body"/>
          </p:nvPr>
        </p:nvSpPr>
        <p:spPr>
          <a:xfrm>
            <a:off x="6639480" y="1949400"/>
            <a:ext cx="503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Cliquez pour éditer le format du plan de texte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Second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Troisième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Quatrième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Cinquième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Sixième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Septième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4" name="PlaceHolder 6"/>
          <p:cNvSpPr>
            <a:spLocks noGrp="1"/>
          </p:cNvSpPr>
          <p:nvPr>
            <p:ph type="sldNum" idx="88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5FE55CB3-EB8E-40E1-9B88-6D989F592416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5" name="PlaceHolder 7"/>
          <p:cNvSpPr>
            <a:spLocks noGrp="1"/>
          </p:cNvSpPr>
          <p:nvPr>
            <p:ph type="ftr" idx="89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2.2_3 Contenu de pag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Rectangle : coins arrondis 2"/>
          <p:cNvSpPr/>
          <p:nvPr/>
        </p:nvSpPr>
        <p:spPr>
          <a:xfrm>
            <a:off x="924840" y="82224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535E8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547" name="PlaceHolder 1"/>
          <p:cNvSpPr>
            <a:spLocks noGrp="1"/>
          </p:cNvSpPr>
          <p:nvPr>
            <p:ph type="title"/>
          </p:nvPr>
        </p:nvSpPr>
        <p:spPr>
          <a:xfrm>
            <a:off x="838080" y="236520"/>
            <a:ext cx="1083708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8" name="PlaceHolder 2"/>
          <p:cNvSpPr>
            <a:spLocks noGrp="1"/>
          </p:cNvSpPr>
          <p:nvPr>
            <p:ph type="body"/>
          </p:nvPr>
        </p:nvSpPr>
        <p:spPr>
          <a:xfrm>
            <a:off x="838800" y="1480320"/>
            <a:ext cx="503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9" name="PlaceHolder 3"/>
          <p:cNvSpPr>
            <a:spLocks noGrp="1"/>
          </p:cNvSpPr>
          <p:nvPr>
            <p:ph type="body"/>
          </p:nvPr>
        </p:nvSpPr>
        <p:spPr>
          <a:xfrm>
            <a:off x="6639480" y="1480320"/>
            <a:ext cx="503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0" name="PlaceHolder 4"/>
          <p:cNvSpPr>
            <a:spLocks noGrp="1"/>
          </p:cNvSpPr>
          <p:nvPr>
            <p:ph type="body"/>
          </p:nvPr>
        </p:nvSpPr>
        <p:spPr>
          <a:xfrm>
            <a:off x="838800" y="1949400"/>
            <a:ext cx="503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Cliquez pour éditer le format du plan de texte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Second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Troisième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Quatrième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Cinquième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Sixième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Septième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1" name="PlaceHolder 5"/>
          <p:cNvSpPr>
            <a:spLocks noGrp="1"/>
          </p:cNvSpPr>
          <p:nvPr>
            <p:ph type="body"/>
          </p:nvPr>
        </p:nvSpPr>
        <p:spPr>
          <a:xfrm>
            <a:off x="6639480" y="1949400"/>
            <a:ext cx="503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Cliquez pour éditer le format du plan de texte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Second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Troisième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Quatrième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Cinquième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Sixième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Septième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2" name="PlaceHolder 6"/>
          <p:cNvSpPr>
            <a:spLocks noGrp="1"/>
          </p:cNvSpPr>
          <p:nvPr>
            <p:ph type="sldNum" idx="90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C825C58-8B48-4232-8C5D-B20A331D9692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53" name="PlaceHolder 7"/>
          <p:cNvSpPr>
            <a:spLocks noGrp="1"/>
          </p:cNvSpPr>
          <p:nvPr>
            <p:ph type="ftr" idx="91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.3_1 Intercal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Rectangle 2"/>
          <p:cNvSpPr/>
          <p:nvPr/>
        </p:nvSpPr>
        <p:spPr>
          <a:xfrm>
            <a:off x="0" y="0"/>
            <a:ext cx="3962880" cy="6884280"/>
          </a:xfrm>
          <a:prstGeom prst="rect">
            <a:avLst/>
          </a:prstGeom>
          <a:solidFill>
            <a:srgbClr val="0035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555" name="Rectangle : coins arrondis 4"/>
          <p:cNvSpPr/>
          <p:nvPr/>
        </p:nvSpPr>
        <p:spPr>
          <a:xfrm>
            <a:off x="4704840" y="395676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009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556" name="PlaceHolder 1"/>
          <p:cNvSpPr>
            <a:spLocks noGrp="1"/>
          </p:cNvSpPr>
          <p:nvPr>
            <p:ph type="body"/>
          </p:nvPr>
        </p:nvSpPr>
        <p:spPr>
          <a:xfrm>
            <a:off x="4608000" y="2817720"/>
            <a:ext cx="7067520" cy="956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.4_1 Intercal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Rectangle 2"/>
          <p:cNvSpPr/>
          <p:nvPr/>
        </p:nvSpPr>
        <p:spPr>
          <a:xfrm>
            <a:off x="0" y="0"/>
            <a:ext cx="3962880" cy="6884280"/>
          </a:xfrm>
          <a:prstGeom prst="rect">
            <a:avLst/>
          </a:prstGeom>
          <a:solidFill>
            <a:srgbClr val="2B80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558" name="Rectangle : coins arrondis 4"/>
          <p:cNvSpPr/>
          <p:nvPr/>
        </p:nvSpPr>
        <p:spPr>
          <a:xfrm>
            <a:off x="4704840" y="395676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009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559" name="PlaceHolder 1"/>
          <p:cNvSpPr>
            <a:spLocks noGrp="1"/>
          </p:cNvSpPr>
          <p:nvPr>
            <p:ph type="body"/>
          </p:nvPr>
        </p:nvSpPr>
        <p:spPr>
          <a:xfrm>
            <a:off x="4608000" y="2817720"/>
            <a:ext cx="7067520" cy="956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.4_2 Intercalair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PlaceHolder 1"/>
          <p:cNvSpPr>
            <a:spLocks noGrp="1"/>
          </p:cNvSpPr>
          <p:nvPr>
            <p:ph type="body"/>
          </p:nvPr>
        </p:nvSpPr>
        <p:spPr>
          <a:xfrm>
            <a:off x="4608000" y="2817720"/>
            <a:ext cx="7067520" cy="956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30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Intercalaire</a:t>
            </a: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1" name="Rectangle : coins arrondis 1"/>
          <p:cNvSpPr/>
          <p:nvPr/>
        </p:nvSpPr>
        <p:spPr>
          <a:xfrm>
            <a:off x="4705200" y="395676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0093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pic>
        <p:nvPicPr>
          <p:cNvPr id="562" name="Image 6" descr="Une image contenant blanc, Graphique, conception&#10;&#10;Description générée automatiquement"/>
          <p:cNvPicPr/>
          <p:nvPr/>
        </p:nvPicPr>
        <p:blipFill>
          <a:blip r:embed="rId2"/>
          <a:stretch/>
        </p:blipFill>
        <p:spPr>
          <a:xfrm>
            <a:off x="0" y="0"/>
            <a:ext cx="3961080" cy="685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3" name="Rectangle 3"/>
          <p:cNvSpPr/>
          <p:nvPr/>
        </p:nvSpPr>
        <p:spPr>
          <a:xfrm>
            <a:off x="2295360" y="0"/>
            <a:ext cx="1655280" cy="2771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564" name="Forme libre : forme 32"/>
          <p:cNvSpPr/>
          <p:nvPr/>
        </p:nvSpPr>
        <p:spPr>
          <a:xfrm>
            <a:off x="-17280" y="0"/>
            <a:ext cx="1569240" cy="4455000"/>
          </a:xfrm>
          <a:custGeom>
            <a:avLst/>
            <a:gdLst>
              <a:gd name="textAreaLeft" fmla="*/ 0 w 1569240"/>
              <a:gd name="textAreaRight" fmla="*/ 1569960 w 1569240"/>
              <a:gd name="textAreaTop" fmla="*/ 0 h 4455000"/>
              <a:gd name="textAreaBottom" fmla="*/ 4455720 h 4455000"/>
              <a:gd name="GluePoint1X" fmla="*/ 0 w 1570020"/>
              <a:gd name="GluePoint1Y" fmla="*/ 0 h 4455844"/>
              <a:gd name="GluePoint2X" fmla="*/ 1570020 w 1570020"/>
              <a:gd name="GluePoint2Y" fmla="*/ 0 h 4455844"/>
              <a:gd name="GluePoint3X" fmla="*/ 1570020 w 1570020"/>
              <a:gd name="GluePoint3Y" fmla="*/ 793251 h 4455844"/>
              <a:gd name="GluePoint4X" fmla="*/ 1520224 w 1570020"/>
              <a:gd name="GluePoint4Y" fmla="*/ 790574 h 4455844"/>
              <a:gd name="GluePoint5X" fmla="*/ 594128 w 1570020"/>
              <a:gd name="GluePoint5Y" fmla="*/ 1776524 h 4455844"/>
              <a:gd name="GluePoint6X" fmla="*/ 1520224 w 1570020"/>
              <a:gd name="GluePoint6Y" fmla="*/ 2762474 h 4455844"/>
              <a:gd name="GluePoint7X" fmla="*/ 1570020 w 1570020"/>
              <a:gd name="GluePoint7Y" fmla="*/ 2759797 h 4455844"/>
              <a:gd name="GluePoint8X" fmla="*/ 1570020 w 1570020"/>
              <a:gd name="GluePoint8Y" fmla="*/ 4439185 h 4455844"/>
              <a:gd name="GluePoint9X" fmla="*/ 1541231 w 1570020"/>
              <a:gd name="GluePoint9Y" fmla="*/ 4446044 h 4455844"/>
              <a:gd name="GluePoint10X" fmla="*/ 62841 w 1570020"/>
              <a:gd name="GluePoint10Y" fmla="*/ 3978083 h 4455844"/>
              <a:gd name="GluePoint11X" fmla="*/ 0 w 1570020"/>
              <a:gd name="GluePoint11Y" fmla="*/ 3927525 h 4455844"/>
              <a:gd name="GluePoint12X" fmla="*/ 0 w 1570020"/>
              <a:gd name="GluePoint12Y" fmla="*/ 0 h 4455844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</a:cxnLst>
            <a:rect l="textAreaLeft" t="textAreaTop" r="textAreaRight" b="textAreaBottom"/>
            <a:pathLst>
              <a:path w="1570020" h="4455844">
                <a:moveTo>
                  <a:pt x="0" y="0"/>
                </a:moveTo>
                <a:lnTo>
                  <a:pt x="1570020" y="0"/>
                </a:lnTo>
                <a:lnTo>
                  <a:pt x="1570020" y="793251"/>
                </a:lnTo>
                <a:lnTo>
                  <a:pt x="1520224" y="790574"/>
                </a:lnTo>
                <a:cubicBezTo>
                  <a:pt x="1008755" y="790574"/>
                  <a:pt x="594128" y="1231999"/>
                  <a:pt x="594128" y="1776524"/>
                </a:cubicBezTo>
                <a:cubicBezTo>
                  <a:pt x="594128" y="2321049"/>
                  <a:pt x="1008755" y="2762474"/>
                  <a:pt x="1520224" y="2762474"/>
                </a:cubicBezTo>
                <a:lnTo>
                  <a:pt x="1570020" y="2759797"/>
                </a:lnTo>
                <a:lnTo>
                  <a:pt x="1570020" y="4439185"/>
                </a:lnTo>
                <a:lnTo>
                  <a:pt x="1541231" y="4446044"/>
                </a:lnTo>
                <a:cubicBezTo>
                  <a:pt x="1161984" y="4501869"/>
                  <a:pt x="524245" y="4315650"/>
                  <a:pt x="62841" y="3978083"/>
                </a:cubicBezTo>
                <a:lnTo>
                  <a:pt x="0" y="39275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565" name="Rectangle 4"/>
          <p:cNvSpPr/>
          <p:nvPr/>
        </p:nvSpPr>
        <p:spPr>
          <a:xfrm>
            <a:off x="2295360" y="0"/>
            <a:ext cx="1655280" cy="2771280"/>
          </a:xfrm>
          <a:prstGeom prst="rect">
            <a:avLst/>
          </a:prstGeom>
          <a:solidFill>
            <a:srgbClr val="BFD9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566" name="Forme libre : forme 5"/>
          <p:cNvSpPr/>
          <p:nvPr/>
        </p:nvSpPr>
        <p:spPr>
          <a:xfrm>
            <a:off x="-17280" y="0"/>
            <a:ext cx="1569240" cy="4455000"/>
          </a:xfrm>
          <a:custGeom>
            <a:avLst/>
            <a:gdLst>
              <a:gd name="textAreaLeft" fmla="*/ 0 w 1569240"/>
              <a:gd name="textAreaRight" fmla="*/ 1569960 w 1569240"/>
              <a:gd name="textAreaTop" fmla="*/ 0 h 4455000"/>
              <a:gd name="textAreaBottom" fmla="*/ 4455720 h 4455000"/>
              <a:gd name="GluePoint1X" fmla="*/ 0 w 1570020"/>
              <a:gd name="GluePoint1Y" fmla="*/ 0 h 4455844"/>
              <a:gd name="GluePoint2X" fmla="*/ 1570020 w 1570020"/>
              <a:gd name="GluePoint2Y" fmla="*/ 0 h 4455844"/>
              <a:gd name="GluePoint3X" fmla="*/ 1570020 w 1570020"/>
              <a:gd name="GluePoint3Y" fmla="*/ 793251 h 4455844"/>
              <a:gd name="GluePoint4X" fmla="*/ 1520224 w 1570020"/>
              <a:gd name="GluePoint4Y" fmla="*/ 790574 h 4455844"/>
              <a:gd name="GluePoint5X" fmla="*/ 594128 w 1570020"/>
              <a:gd name="GluePoint5Y" fmla="*/ 1776524 h 4455844"/>
              <a:gd name="GluePoint6X" fmla="*/ 1520224 w 1570020"/>
              <a:gd name="GluePoint6Y" fmla="*/ 2762474 h 4455844"/>
              <a:gd name="GluePoint7X" fmla="*/ 1570020 w 1570020"/>
              <a:gd name="GluePoint7Y" fmla="*/ 2759797 h 4455844"/>
              <a:gd name="GluePoint8X" fmla="*/ 1570020 w 1570020"/>
              <a:gd name="GluePoint8Y" fmla="*/ 4439185 h 4455844"/>
              <a:gd name="GluePoint9X" fmla="*/ 1541231 w 1570020"/>
              <a:gd name="GluePoint9Y" fmla="*/ 4446044 h 4455844"/>
              <a:gd name="GluePoint10X" fmla="*/ 62841 w 1570020"/>
              <a:gd name="GluePoint10Y" fmla="*/ 3978083 h 4455844"/>
              <a:gd name="GluePoint11X" fmla="*/ 0 w 1570020"/>
              <a:gd name="GluePoint11Y" fmla="*/ 3927525 h 4455844"/>
              <a:gd name="GluePoint12X" fmla="*/ 0 w 1570020"/>
              <a:gd name="GluePoint12Y" fmla="*/ 0 h 4455844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</a:cxnLst>
            <a:rect l="textAreaLeft" t="textAreaTop" r="textAreaRight" b="textAreaBottom"/>
            <a:pathLst>
              <a:path w="1570020" h="4455844">
                <a:moveTo>
                  <a:pt x="0" y="0"/>
                </a:moveTo>
                <a:lnTo>
                  <a:pt x="1570020" y="0"/>
                </a:lnTo>
                <a:lnTo>
                  <a:pt x="1570020" y="793251"/>
                </a:lnTo>
                <a:lnTo>
                  <a:pt x="1520224" y="790574"/>
                </a:lnTo>
                <a:cubicBezTo>
                  <a:pt x="1008755" y="790574"/>
                  <a:pt x="594128" y="1231999"/>
                  <a:pt x="594128" y="1776524"/>
                </a:cubicBezTo>
                <a:cubicBezTo>
                  <a:pt x="594128" y="2321049"/>
                  <a:pt x="1008755" y="2762474"/>
                  <a:pt x="1520224" y="2762474"/>
                </a:cubicBezTo>
                <a:lnTo>
                  <a:pt x="1570020" y="2759797"/>
                </a:lnTo>
                <a:lnTo>
                  <a:pt x="1570020" y="4439185"/>
                </a:lnTo>
                <a:lnTo>
                  <a:pt x="1541231" y="4446044"/>
                </a:lnTo>
                <a:cubicBezTo>
                  <a:pt x="1161984" y="4501869"/>
                  <a:pt x="524245" y="4315650"/>
                  <a:pt x="62841" y="3978083"/>
                </a:cubicBezTo>
                <a:lnTo>
                  <a:pt x="0" y="3927525"/>
                </a:lnTo>
                <a:lnTo>
                  <a:pt x="0" y="0"/>
                </a:lnTo>
                <a:close/>
              </a:path>
            </a:pathLst>
          </a:custGeom>
          <a:solidFill>
            <a:srgbClr val="2B808D">
              <a:alpha val="30000"/>
            </a:srgb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1.3_3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PlaceHolder 1"/>
          <p:cNvSpPr>
            <a:spLocks noGrp="1"/>
          </p:cNvSpPr>
          <p:nvPr>
            <p:ph type="title"/>
          </p:nvPr>
        </p:nvSpPr>
        <p:spPr>
          <a:xfrm>
            <a:off x="2268000" y="241200"/>
            <a:ext cx="940752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8" name="PlaceHolder 2"/>
          <p:cNvSpPr>
            <a:spLocks noGrp="1"/>
          </p:cNvSpPr>
          <p:nvPr>
            <p:ph type="body"/>
          </p:nvPr>
        </p:nvSpPr>
        <p:spPr>
          <a:xfrm>
            <a:off x="2268000" y="1521720"/>
            <a:ext cx="44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9" name="PlaceHolder 3"/>
          <p:cNvSpPr>
            <a:spLocks noGrp="1"/>
          </p:cNvSpPr>
          <p:nvPr>
            <p:ph type="body"/>
          </p:nvPr>
        </p:nvSpPr>
        <p:spPr>
          <a:xfrm>
            <a:off x="7176240" y="1521720"/>
            <a:ext cx="449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0" name="PlaceHolder 4"/>
          <p:cNvSpPr>
            <a:spLocks noGrp="1"/>
          </p:cNvSpPr>
          <p:nvPr>
            <p:ph type="body"/>
          </p:nvPr>
        </p:nvSpPr>
        <p:spPr>
          <a:xfrm>
            <a:off x="2268000" y="1990800"/>
            <a:ext cx="449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1" name="PlaceHolder 5"/>
          <p:cNvSpPr>
            <a:spLocks noGrp="1"/>
          </p:cNvSpPr>
          <p:nvPr>
            <p:ph type="body"/>
          </p:nvPr>
        </p:nvSpPr>
        <p:spPr>
          <a:xfrm>
            <a:off x="7176240" y="1990800"/>
            <a:ext cx="449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400" b="0" u="none" strike="noStrike">
                <a:solidFill>
                  <a:srgbClr val="2A2F30"/>
                </a:solidFill>
                <a:effectLst/>
                <a:uFillTx/>
                <a:latin typeface="Roboto"/>
                <a:ea typeface="Roboto"/>
              </a:rPr>
              <a:t>Cliquez pour modifier les styles du texte du masque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2" name="PlaceHolder 6"/>
          <p:cNvSpPr>
            <a:spLocks noGrp="1"/>
          </p:cNvSpPr>
          <p:nvPr>
            <p:ph type="sldNum" idx="92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CCD30AE-C56B-483F-915B-2A6130005688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3" name="Forme libre : forme 41"/>
          <p:cNvSpPr/>
          <p:nvPr/>
        </p:nvSpPr>
        <p:spPr>
          <a:xfrm>
            <a:off x="-10440" y="0"/>
            <a:ext cx="1964880" cy="1422720"/>
          </a:xfrm>
          <a:custGeom>
            <a:avLst/>
            <a:gdLst>
              <a:gd name="textAreaLeft" fmla="*/ 0 w 1964880"/>
              <a:gd name="textAreaRight" fmla="*/ 1965600 w 1964880"/>
              <a:gd name="textAreaTop" fmla="*/ 0 h 1422720"/>
              <a:gd name="textAreaBottom" fmla="*/ 1423440 h 1422720"/>
              <a:gd name="GluePoint1X" fmla="*/ 0 w 1965717"/>
              <a:gd name="GluePoint1Y" fmla="*/ 0 h 1423289"/>
              <a:gd name="GluePoint2X" fmla="*/ 1965717 w 1965717"/>
              <a:gd name="GluePoint2Y" fmla="*/ 0 h 1423289"/>
              <a:gd name="GluePoint3X" fmla="*/ 1965717 w 1965717"/>
              <a:gd name="GluePoint3Y" fmla="*/ 1417860 h 1423289"/>
              <a:gd name="GluePoint4X" fmla="*/ 136833 w 1965717"/>
              <a:gd name="GluePoint4Y" fmla="*/ 821367 h 1423289"/>
              <a:gd name="GluePoint5X" fmla="*/ 9525 w 1965717"/>
              <a:gd name="GluePoint5Y" fmla="*/ 708405 h 1423289"/>
              <a:gd name="GluePoint6X" fmla="*/ 0 w 1965717"/>
              <a:gd name="GluePoint6Y" fmla="*/ 0 h 1423289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</a:cxnLst>
            <a:rect l="textAreaLeft" t="textAreaTop" r="textAreaRight" b="textAreaBottom"/>
            <a:pathLst>
              <a:path w="1965717" h="1423289">
                <a:moveTo>
                  <a:pt x="0" y="0"/>
                </a:moveTo>
                <a:lnTo>
                  <a:pt x="1965717" y="0"/>
                </a:lnTo>
                <a:lnTo>
                  <a:pt x="1965717" y="1417860"/>
                </a:lnTo>
                <a:cubicBezTo>
                  <a:pt x="1480918" y="1458369"/>
                  <a:pt x="698522" y="1273432"/>
                  <a:pt x="136833" y="821367"/>
                </a:cubicBezTo>
                <a:lnTo>
                  <a:pt x="9525" y="708405"/>
                </a:lnTo>
                <a:lnTo>
                  <a:pt x="0" y="0"/>
                </a:lnTo>
                <a:close/>
              </a:path>
            </a:pathLst>
          </a:custGeom>
          <a:solidFill>
            <a:srgbClr val="BFD9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574" name="PlaceHolder 7"/>
          <p:cNvSpPr>
            <a:spLocks noGrp="1"/>
          </p:cNvSpPr>
          <p:nvPr>
            <p:ph type="ftr" idx="93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.4_3 Contenu de pag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Rectangle : coins arrondis 2"/>
          <p:cNvSpPr/>
          <p:nvPr/>
        </p:nvSpPr>
        <p:spPr>
          <a:xfrm>
            <a:off x="924840" y="822240"/>
            <a:ext cx="1115280" cy="71280"/>
          </a:xfrm>
          <a:prstGeom prst="roundRect">
            <a:avLst>
              <a:gd name="adj" fmla="val 44144"/>
            </a:avLst>
          </a:prstGeom>
          <a:solidFill>
            <a:srgbClr val="2B80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8640" rIns="90000" bIns="864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576" name="PlaceHolder 1"/>
          <p:cNvSpPr>
            <a:spLocks noGrp="1"/>
          </p:cNvSpPr>
          <p:nvPr>
            <p:ph type="title"/>
          </p:nvPr>
        </p:nvSpPr>
        <p:spPr>
          <a:xfrm>
            <a:off x="838080" y="236520"/>
            <a:ext cx="1083708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Titre</a:t>
            </a: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7" name="PlaceHolder 2"/>
          <p:cNvSpPr>
            <a:spLocks noGrp="1"/>
          </p:cNvSpPr>
          <p:nvPr>
            <p:ph type="body"/>
          </p:nvPr>
        </p:nvSpPr>
        <p:spPr>
          <a:xfrm>
            <a:off x="838800" y="1480320"/>
            <a:ext cx="503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816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914400"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8" name="PlaceHolder 3"/>
          <p:cNvSpPr>
            <a:spLocks noGrp="1"/>
          </p:cNvSpPr>
          <p:nvPr>
            <p:ph type="body"/>
          </p:nvPr>
        </p:nvSpPr>
        <p:spPr>
          <a:xfrm>
            <a:off x="6639480" y="1480320"/>
            <a:ext cx="5039280" cy="36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499"/>
              </a:spcBef>
              <a:buNone/>
              <a:tabLst>
                <a:tab pos="0" algn="l"/>
              </a:tabLst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Roboto Black"/>
                <a:ea typeface="Roboto Black"/>
              </a:rPr>
              <a:t>Sous 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9" name="PlaceHolder 4"/>
          <p:cNvSpPr>
            <a:spLocks noGrp="1"/>
          </p:cNvSpPr>
          <p:nvPr>
            <p:ph type="body"/>
          </p:nvPr>
        </p:nvSpPr>
        <p:spPr>
          <a:xfrm>
            <a:off x="838800" y="1949400"/>
            <a:ext cx="5039280" cy="429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Cliquez pour éditer le format du plan de texte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Second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Troisième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Quatrième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Cinquième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Sixième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Septième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0" name="PlaceHolder 5"/>
          <p:cNvSpPr>
            <a:spLocks noGrp="1"/>
          </p:cNvSpPr>
          <p:nvPr>
            <p:ph type="body"/>
          </p:nvPr>
        </p:nvSpPr>
        <p:spPr>
          <a:xfrm>
            <a:off x="6639480" y="1949400"/>
            <a:ext cx="5039280" cy="431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Cliquez pour éditer le format du plan de texte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Second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1"/>
                </a:solidFill>
                <a:effectLst/>
                <a:uFillTx/>
                <a:latin typeface="Roboto Bold"/>
              </a:rPr>
              <a:t>Troisième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Quatrième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Cinquième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Sixième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chemeClr val="dk2"/>
                </a:solidFill>
                <a:effectLst/>
                <a:uFillTx/>
                <a:latin typeface="Roboto Bold"/>
              </a:rPr>
              <a:t>Septième niveau de plan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1" name="PlaceHolder 6"/>
          <p:cNvSpPr>
            <a:spLocks noGrp="1"/>
          </p:cNvSpPr>
          <p:nvPr>
            <p:ph type="sldNum" idx="94"/>
          </p:nvPr>
        </p:nvSpPr>
        <p:spPr>
          <a:xfrm>
            <a:off x="11293920" y="6356520"/>
            <a:ext cx="38124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FFDC64D-73A0-4EDB-A890-0DD57BDABC28}" type="slidenum">
              <a:rPr lang="fr-FR" sz="800" b="0" u="none" strike="noStrike">
                <a:solidFill>
                  <a:srgbClr val="013593"/>
                </a:solidFill>
                <a:effectLst/>
                <a:uFillTx/>
                <a:latin typeface="Roboto Bold"/>
                <a:ea typeface="Roboto Bold"/>
              </a:rPr>
              <a:t>‹N°›</a:t>
            </a:fld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2" name="PlaceHolder 7"/>
          <p:cNvSpPr>
            <a:spLocks noGrp="1"/>
          </p:cNvSpPr>
          <p:nvPr>
            <p:ph type="ftr" idx="95"/>
          </p:nvPr>
        </p:nvSpPr>
        <p:spPr>
          <a:xfrm>
            <a:off x="5803200" y="6356520"/>
            <a:ext cx="53992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800" b="0" u="none" strike="noStrike">
                <a:solidFill>
                  <a:srgbClr val="646D77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66309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9">
            <a:extLst>
              <a:ext uri="{FF2B5EF4-FFF2-40B4-BE49-F238E27FC236}">
                <a16:creationId xmlns:a16="http://schemas.microsoft.com/office/drawing/2014/main" id="{A48C42A6-E4A3-57E4-DBFE-86C89D6D36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15807" y="793971"/>
            <a:ext cx="621792" cy="621792"/>
          </a:xfrm>
          <a:prstGeom prst="ellipse">
            <a:avLst/>
          </a:prstGeom>
          <a:solidFill>
            <a:schemeClr val="tx2"/>
          </a:solidFill>
        </p:spPr>
        <p:txBody>
          <a:bodyPr lIns="0" tIns="0" rIns="0" bIns="0" rtlCol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fr-FR" sz="2400" b="0">
                <a:noFill/>
              </a:defRPr>
            </a:lvl1pPr>
          </a:lstStyle>
          <a:p>
            <a:pPr lvl="0" rtl="0"/>
            <a:r>
              <a:rPr lang="fr-FR"/>
              <a:t>X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0272D4-D364-93D2-A948-9DD478627EA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64DD4E5-F3CE-6199-31DD-1C03C409E0C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CC43B8D3-9A08-F84C-9DD4-44948BA52D4B}" type="slidenum">
              <a:rPr lang="fr-FR" smtClean="0"/>
              <a:pPr rt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0104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0.xml"/><Relationship Id="rId18" Type="http://schemas.openxmlformats.org/officeDocument/2006/relationships/slideLayout" Target="../slideLayouts/slideLayout65.xml"/><Relationship Id="rId26" Type="http://schemas.openxmlformats.org/officeDocument/2006/relationships/slideLayout" Target="../slideLayouts/slideLayout73.xml"/><Relationship Id="rId39" Type="http://schemas.openxmlformats.org/officeDocument/2006/relationships/slideLayout" Target="../slideLayouts/slideLayout86.xml"/><Relationship Id="rId21" Type="http://schemas.openxmlformats.org/officeDocument/2006/relationships/slideLayout" Target="../slideLayouts/slideLayout68.xml"/><Relationship Id="rId34" Type="http://schemas.openxmlformats.org/officeDocument/2006/relationships/slideLayout" Target="../slideLayouts/slideLayout81.xml"/><Relationship Id="rId42" Type="http://schemas.openxmlformats.org/officeDocument/2006/relationships/slideLayout" Target="../slideLayouts/slideLayout89.xml"/><Relationship Id="rId47" Type="http://schemas.openxmlformats.org/officeDocument/2006/relationships/slideLayout" Target="../slideLayouts/slideLayout94.xml"/><Relationship Id="rId50" Type="http://schemas.openxmlformats.org/officeDocument/2006/relationships/slideLayout" Target="../slideLayouts/slideLayout97.xml"/><Relationship Id="rId55" Type="http://schemas.openxmlformats.org/officeDocument/2006/relationships/theme" Target="../theme/theme2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5" Type="http://schemas.openxmlformats.org/officeDocument/2006/relationships/slideLayout" Target="../slideLayouts/slideLayout72.xml"/><Relationship Id="rId33" Type="http://schemas.openxmlformats.org/officeDocument/2006/relationships/slideLayout" Target="../slideLayouts/slideLayout80.xml"/><Relationship Id="rId38" Type="http://schemas.openxmlformats.org/officeDocument/2006/relationships/slideLayout" Target="../slideLayouts/slideLayout85.xml"/><Relationship Id="rId46" Type="http://schemas.openxmlformats.org/officeDocument/2006/relationships/slideLayout" Target="../slideLayouts/slideLayout93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20" Type="http://schemas.openxmlformats.org/officeDocument/2006/relationships/slideLayout" Target="../slideLayouts/slideLayout67.xml"/><Relationship Id="rId29" Type="http://schemas.openxmlformats.org/officeDocument/2006/relationships/slideLayout" Target="../slideLayouts/slideLayout76.xml"/><Relationship Id="rId41" Type="http://schemas.openxmlformats.org/officeDocument/2006/relationships/slideLayout" Target="../slideLayouts/slideLayout88.xml"/><Relationship Id="rId54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24" Type="http://schemas.openxmlformats.org/officeDocument/2006/relationships/slideLayout" Target="../slideLayouts/slideLayout71.xml"/><Relationship Id="rId32" Type="http://schemas.openxmlformats.org/officeDocument/2006/relationships/slideLayout" Target="../slideLayouts/slideLayout79.xml"/><Relationship Id="rId37" Type="http://schemas.openxmlformats.org/officeDocument/2006/relationships/slideLayout" Target="../slideLayouts/slideLayout84.xml"/><Relationship Id="rId40" Type="http://schemas.openxmlformats.org/officeDocument/2006/relationships/slideLayout" Target="../slideLayouts/slideLayout87.xml"/><Relationship Id="rId45" Type="http://schemas.openxmlformats.org/officeDocument/2006/relationships/slideLayout" Target="../slideLayouts/slideLayout92.xml"/><Relationship Id="rId53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23" Type="http://schemas.openxmlformats.org/officeDocument/2006/relationships/slideLayout" Target="../slideLayouts/slideLayout70.xml"/><Relationship Id="rId28" Type="http://schemas.openxmlformats.org/officeDocument/2006/relationships/slideLayout" Target="../slideLayouts/slideLayout75.xml"/><Relationship Id="rId36" Type="http://schemas.openxmlformats.org/officeDocument/2006/relationships/slideLayout" Target="../slideLayouts/slideLayout83.xml"/><Relationship Id="rId49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57.xml"/><Relationship Id="rId19" Type="http://schemas.openxmlformats.org/officeDocument/2006/relationships/slideLayout" Target="../slideLayouts/slideLayout66.xml"/><Relationship Id="rId31" Type="http://schemas.openxmlformats.org/officeDocument/2006/relationships/slideLayout" Target="../slideLayouts/slideLayout78.xml"/><Relationship Id="rId44" Type="http://schemas.openxmlformats.org/officeDocument/2006/relationships/slideLayout" Target="../slideLayouts/slideLayout91.xml"/><Relationship Id="rId52" Type="http://schemas.openxmlformats.org/officeDocument/2006/relationships/slideLayout" Target="../slideLayouts/slideLayout99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Relationship Id="rId22" Type="http://schemas.openxmlformats.org/officeDocument/2006/relationships/slideLayout" Target="../slideLayouts/slideLayout69.xml"/><Relationship Id="rId27" Type="http://schemas.openxmlformats.org/officeDocument/2006/relationships/slideLayout" Target="../slideLayouts/slideLayout74.xml"/><Relationship Id="rId30" Type="http://schemas.openxmlformats.org/officeDocument/2006/relationships/slideLayout" Target="../slideLayouts/slideLayout77.xml"/><Relationship Id="rId35" Type="http://schemas.openxmlformats.org/officeDocument/2006/relationships/slideLayout" Target="../slideLayouts/slideLayout82.xml"/><Relationship Id="rId43" Type="http://schemas.openxmlformats.org/officeDocument/2006/relationships/slideLayout" Target="../slideLayouts/slideLayout90.xml"/><Relationship Id="rId48" Type="http://schemas.openxmlformats.org/officeDocument/2006/relationships/slideLayout" Target="../slideLayouts/slideLayout95.xml"/><Relationship Id="rId8" Type="http://schemas.openxmlformats.org/officeDocument/2006/relationships/slideLayout" Target="../slideLayouts/slideLayout55.xml"/><Relationship Id="rId51" Type="http://schemas.openxmlformats.org/officeDocument/2006/relationships/slideLayout" Target="../slideLayouts/slideLayout98.xml"/><Relationship Id="rId3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747" r:id="rId45"/>
    <p:sldLayoutId id="2147483749" r:id="rId46"/>
    <p:sldLayoutId id="2147483750" r:id="rId4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710" r:id="rId17"/>
    <p:sldLayoutId id="2147483711" r:id="rId18"/>
    <p:sldLayoutId id="2147483712" r:id="rId19"/>
    <p:sldLayoutId id="2147483713" r:id="rId20"/>
    <p:sldLayoutId id="2147483714" r:id="rId21"/>
    <p:sldLayoutId id="2147483715" r:id="rId22"/>
    <p:sldLayoutId id="2147483716" r:id="rId23"/>
    <p:sldLayoutId id="2147483717" r:id="rId24"/>
    <p:sldLayoutId id="2147483718" r:id="rId25"/>
    <p:sldLayoutId id="2147483719" r:id="rId26"/>
    <p:sldLayoutId id="2147483720" r:id="rId27"/>
    <p:sldLayoutId id="2147483721" r:id="rId28"/>
    <p:sldLayoutId id="2147483722" r:id="rId29"/>
    <p:sldLayoutId id="2147483723" r:id="rId30"/>
    <p:sldLayoutId id="2147483724" r:id="rId31"/>
    <p:sldLayoutId id="2147483725" r:id="rId32"/>
    <p:sldLayoutId id="2147483726" r:id="rId33"/>
    <p:sldLayoutId id="2147483727" r:id="rId34"/>
    <p:sldLayoutId id="2147483728" r:id="rId35"/>
    <p:sldLayoutId id="2147483729" r:id="rId36"/>
    <p:sldLayoutId id="2147483730" r:id="rId37"/>
    <p:sldLayoutId id="2147483731" r:id="rId38"/>
    <p:sldLayoutId id="2147483732" r:id="rId39"/>
    <p:sldLayoutId id="2147483733" r:id="rId40"/>
    <p:sldLayoutId id="2147483734" r:id="rId41"/>
    <p:sldLayoutId id="2147483735" r:id="rId42"/>
    <p:sldLayoutId id="2147483736" r:id="rId43"/>
    <p:sldLayoutId id="2147483737" r:id="rId44"/>
    <p:sldLayoutId id="2147483738" r:id="rId45"/>
    <p:sldLayoutId id="2147483739" r:id="rId46"/>
    <p:sldLayoutId id="2147483740" r:id="rId47"/>
    <p:sldLayoutId id="2147483741" r:id="rId48"/>
    <p:sldLayoutId id="2147483742" r:id="rId49"/>
    <p:sldLayoutId id="2147483743" r:id="rId50"/>
    <p:sldLayoutId id="2147483744" r:id="rId51"/>
    <p:sldLayoutId id="2147483745" r:id="rId52"/>
    <p:sldLayoutId id="2147483746" r:id="rId53"/>
    <p:sldLayoutId id="2147483748" r:id="rId5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4" Type="http://schemas.openxmlformats.org/officeDocument/2006/relationships/slide" Target="slide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https://www.pass.sports.gouv.fr/" TargetMode="External"/><Relationship Id="rId1" Type="http://schemas.openxmlformats.org/officeDocument/2006/relationships/slideLayout" Target="../slideLayouts/slideLayout9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2.png"/><Relationship Id="rId7" Type="http://schemas.microsoft.com/office/2007/relationships/hdphoto" Target="../media/hdphoto1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hyperlink" Target="https://www.caf37-partenaires.fr/wp-content/uploads/2026/06/ars.png" TargetMode="External"/><Relationship Id="rId1" Type="http://schemas.openxmlformats.org/officeDocument/2006/relationships/slideLayout" Target="../slideLayouts/slideLayout8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s://www.caf37-partenaires.fr/wp-content/uploads/2026/06/ars.png" TargetMode="External"/><Relationship Id="rId1" Type="http://schemas.openxmlformats.org/officeDocument/2006/relationships/slideLayout" Target="../slideLayouts/slideLayout8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https://www.caf37-partenaires.fr/wp-content/uploads/2026/06/ars.png" TargetMode="External"/><Relationship Id="rId1" Type="http://schemas.openxmlformats.org/officeDocument/2006/relationships/slideLayout" Target="../slideLayouts/slideLayout8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PlaceHolder 1"/>
          <p:cNvSpPr>
            <a:spLocks noGrp="1"/>
          </p:cNvSpPr>
          <p:nvPr>
            <p:ph type="title"/>
          </p:nvPr>
        </p:nvSpPr>
        <p:spPr>
          <a:xfrm>
            <a:off x="4749840" y="2032560"/>
            <a:ext cx="6925680" cy="1393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3200" b="0" u="none" strike="noStrike">
                <a:solidFill>
                  <a:srgbClr val="FFFFFF"/>
                </a:solidFill>
                <a:effectLst/>
                <a:uFillTx/>
                <a:latin typeface="Roboto Black"/>
                <a:ea typeface="Roboto Black"/>
              </a:rPr>
              <a:t>La Visio </a:t>
            </a:r>
            <a:r>
              <a:rPr lang="fr-FR" sz="3200" b="0" u="none" strike="noStrike">
                <a:solidFill>
                  <a:srgbClr val="FFFFFF"/>
                </a:solidFill>
                <a:effectLst/>
                <a:uFillTx/>
                <a:latin typeface="Dreaming Outloud Script Pro"/>
                <a:ea typeface="Roboto Black"/>
              </a:rPr>
              <a:t>mensuelle</a:t>
            </a:r>
            <a:br>
              <a:rPr sz="3200"/>
            </a:br>
            <a:r>
              <a:rPr lang="fr-FR" sz="3200" b="0" u="none" strike="noStrike">
                <a:solidFill>
                  <a:srgbClr val="FFFFFF"/>
                </a:solidFill>
                <a:effectLst/>
                <a:uFillTx/>
                <a:latin typeface="Roboto Black"/>
                <a:ea typeface="Roboto Black"/>
              </a:rPr>
              <a:t>des Partenaires / Flash </a:t>
            </a:r>
            <a:r>
              <a:rPr lang="fr-FR" sz="3200" b="0" u="none" strike="noStrike">
                <a:solidFill>
                  <a:srgbClr val="FFFFFF"/>
                </a:solidFill>
                <a:effectLst/>
                <a:uFillTx/>
                <a:latin typeface="Dreaming Outloud Script Pro"/>
                <a:ea typeface="Roboto Black"/>
              </a:rPr>
              <a:t>info</a:t>
            </a:r>
            <a:endParaRPr lang="fr-F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0" name="PlaceHolder 2"/>
          <p:cNvSpPr>
            <a:spLocks noGrp="1"/>
          </p:cNvSpPr>
          <p:nvPr>
            <p:ph/>
          </p:nvPr>
        </p:nvSpPr>
        <p:spPr>
          <a:xfrm>
            <a:off x="5016600" y="3703680"/>
            <a:ext cx="3450600" cy="383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tabLst>
                <a:tab pos="0" algn="l"/>
              </a:tabLst>
            </a:pPr>
            <a:r>
              <a:rPr lang="fr-FR" sz="1400" cap="all">
                <a:solidFill>
                  <a:schemeClr val="lt1"/>
                </a:solidFill>
                <a:latin typeface="Roboto Bold"/>
                <a:ea typeface="Roboto Bold"/>
              </a:rPr>
              <a:t>SEPTEMBRE 2026</a:t>
            </a:r>
            <a:endParaRPr lang="fr-FR" sz="1400" b="0" u="none" strike="noStrik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591" name="Image 4"/>
          <p:cNvPicPr/>
          <p:nvPr/>
        </p:nvPicPr>
        <p:blipFill>
          <a:blip r:embed="rId3"/>
          <a:stretch/>
        </p:blipFill>
        <p:spPr>
          <a:xfrm>
            <a:off x="310320" y="5261760"/>
            <a:ext cx="1018440" cy="13996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PlaceHolder 1"/>
          <p:cNvSpPr>
            <a:spLocks noGrp="1"/>
          </p:cNvSpPr>
          <p:nvPr>
            <p:ph type="title"/>
          </p:nvPr>
        </p:nvSpPr>
        <p:spPr>
          <a:xfrm>
            <a:off x="2729640" y="1525600"/>
            <a:ext cx="8640720" cy="134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r>
              <a:rPr lang="fr-FR" sz="3000">
                <a:solidFill>
                  <a:srgbClr val="003593"/>
                </a:solidFill>
                <a:latin typeface="Roboto Black"/>
                <a:ea typeface="Roboto Black"/>
              </a:rPr>
              <a:t>Evolutions du caf.fr (a/c du 12/09/2026)</a:t>
            </a: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PlaceHolder 1"/>
          <p:cNvSpPr>
            <a:spLocks noGrp="1"/>
          </p:cNvSpPr>
          <p:nvPr>
            <p:ph type="title"/>
          </p:nvPr>
        </p:nvSpPr>
        <p:spPr>
          <a:xfrm>
            <a:off x="411360" y="460040"/>
            <a:ext cx="1083708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>
              <a:tabLst>
                <a:tab pos="0" algn="l"/>
              </a:tabLst>
            </a:pPr>
            <a:r>
              <a:rPr lang="fr-FR" sz="3000">
                <a:solidFill>
                  <a:srgbClr val="003593"/>
                </a:solidFill>
                <a:ea typeface="+mj-lt"/>
                <a:cs typeface="+mj-lt"/>
              </a:rPr>
              <a:t>RSA Prime d’activité </a:t>
            </a:r>
            <a:r>
              <a:rPr lang="fr-FR" sz="3000" b="0" u="none" strike="noStrike">
                <a:solidFill>
                  <a:srgbClr val="003593"/>
                </a:solidFill>
                <a:effectLst/>
                <a:uFillTx/>
                <a:ea typeface="+mj-lt"/>
                <a:cs typeface="+mj-lt"/>
              </a:rPr>
              <a:t>: </a:t>
            </a:r>
            <a:r>
              <a:rPr lang="fr-FR" sz="3000">
                <a:solidFill>
                  <a:srgbClr val="003593"/>
                </a:solidFill>
                <a:ea typeface="+mj-lt"/>
                <a:cs typeface="+mj-lt"/>
              </a:rPr>
              <a:t>forfait </a:t>
            </a:r>
            <a:r>
              <a:rPr lang="fr-FR" sz="3000" b="0" u="none" strike="noStrike">
                <a:solidFill>
                  <a:srgbClr val="003593"/>
                </a:solidFill>
                <a:effectLst/>
                <a:uFillTx/>
                <a:ea typeface="+mj-lt"/>
                <a:cs typeface="+mj-lt"/>
              </a:rPr>
              <a:t>logement</a:t>
            </a:r>
            <a:endParaRPr lang="en-US">
              <a:ea typeface="+mj-lt"/>
              <a:cs typeface="+mj-lt"/>
            </a:endParaRPr>
          </a:p>
          <a:p>
            <a:pPr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endParaRPr lang="fr-FR" sz="3000" b="0" u="none" strike="noStrike" dirty="0">
              <a:solidFill>
                <a:srgbClr val="003593"/>
              </a:solidFill>
              <a:effectLst/>
              <a:uFillTx/>
              <a:latin typeface="Roboto Black"/>
              <a:ea typeface="Roboto Black"/>
              <a:cs typeface="Roboto Black"/>
            </a:endParaRPr>
          </a:p>
        </p:txBody>
      </p:sp>
      <p:sp>
        <p:nvSpPr>
          <p:cNvPr id="623" name="TextBox 28"/>
          <p:cNvSpPr/>
          <p:nvPr/>
        </p:nvSpPr>
        <p:spPr>
          <a:xfrm>
            <a:off x="836280" y="1714680"/>
            <a:ext cx="5692536" cy="112376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ts val="2239"/>
              </a:lnSpc>
            </a:pPr>
            <a:endParaRPr lang="fr-FR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24" name="Picture 2" descr="Click Icon Vectores, Iconos, Gráficos y Fondos para Descargar Gratis"/>
          <p:cNvPicPr/>
          <p:nvPr/>
        </p:nvPicPr>
        <p:blipFill>
          <a:blip r:embed="rId2"/>
          <a:stretch/>
        </p:blipFill>
        <p:spPr>
          <a:xfrm>
            <a:off x="10791952" y="5333709"/>
            <a:ext cx="1523160" cy="1523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8952858-3B3F-4861-0575-22BF29F00BC5}"/>
              </a:ext>
            </a:extLst>
          </p:cNvPr>
          <p:cNvSpPr txBox="1"/>
          <p:nvPr/>
        </p:nvSpPr>
        <p:spPr>
          <a:xfrm>
            <a:off x="416560" y="835522"/>
            <a:ext cx="10596880" cy="48013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u="sng" dirty="0" err="1"/>
              <a:t>Contexte</a:t>
            </a:r>
            <a:r>
              <a:rPr lang="en-US" dirty="0"/>
              <a:t>  :</a:t>
            </a:r>
          </a:p>
          <a:p>
            <a:endParaRPr lang="en-US" dirty="0"/>
          </a:p>
          <a:p>
            <a:r>
              <a:rPr lang="en-US" dirty="0">
                <a:ea typeface="+mn-lt"/>
                <a:cs typeface="+mn-lt"/>
              </a:rPr>
              <a:t>Lorsqu'un allocataire bénéficiaire de RSA/PPA effectue un changement d'adresse sur le caf.fr, il lui est demandé de préciser ses conditions de </a:t>
            </a:r>
            <a:r>
              <a:rPr lang="en-US" dirty="0" err="1">
                <a:ea typeface="+mn-lt"/>
                <a:cs typeface="+mn-lt"/>
              </a:rPr>
              <a:t>logement</a:t>
            </a:r>
            <a:r>
              <a:rPr lang="en-US" dirty="0">
                <a:ea typeface="+mn-lt"/>
                <a:cs typeface="+mn-lt"/>
              </a:rPr>
              <a:t> (</a:t>
            </a:r>
            <a:r>
              <a:rPr lang="en-US" dirty="0" err="1">
                <a:ea typeface="+mn-lt"/>
                <a:cs typeface="+mn-lt"/>
              </a:rPr>
              <a:t>locataire</a:t>
            </a:r>
            <a:r>
              <a:rPr lang="en-US" dirty="0">
                <a:ea typeface="+mn-lt"/>
                <a:cs typeface="+mn-lt"/>
              </a:rPr>
              <a:t>, propriétaire, </a:t>
            </a:r>
            <a:r>
              <a:rPr lang="en-US" dirty="0" err="1">
                <a:ea typeface="+mn-lt"/>
                <a:cs typeface="+mn-lt"/>
              </a:rPr>
              <a:t>hébergé</a:t>
            </a:r>
            <a:r>
              <a:rPr lang="en-US" dirty="0">
                <a:ea typeface="+mn-lt"/>
                <a:cs typeface="+mn-lt"/>
              </a:rPr>
              <a:t> à </a:t>
            </a:r>
            <a:r>
              <a:rPr lang="en-US" dirty="0" err="1">
                <a:ea typeface="+mn-lt"/>
                <a:cs typeface="+mn-lt"/>
              </a:rPr>
              <a:t>titre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gratuit</a:t>
            </a:r>
            <a:r>
              <a:rPr lang="en-US" dirty="0">
                <a:ea typeface="+mn-lt"/>
                <a:cs typeface="+mn-lt"/>
              </a:rPr>
              <a:t>, </a:t>
            </a:r>
            <a:r>
              <a:rPr lang="en-US" dirty="0" err="1">
                <a:ea typeface="+mn-lt"/>
                <a:cs typeface="+mn-lt"/>
              </a:rPr>
              <a:t>hébergé</a:t>
            </a:r>
            <a:r>
              <a:rPr lang="en-US" dirty="0">
                <a:ea typeface="+mn-lt"/>
                <a:cs typeface="+mn-lt"/>
              </a:rPr>
              <a:t> à </a:t>
            </a:r>
            <a:r>
              <a:rPr lang="en-US" dirty="0" err="1">
                <a:ea typeface="+mn-lt"/>
                <a:cs typeface="+mn-lt"/>
              </a:rPr>
              <a:t>titre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onéreux</a:t>
            </a:r>
            <a:r>
              <a:rPr lang="en-US" dirty="0">
                <a:ea typeface="+mn-lt"/>
                <a:cs typeface="+mn-lt"/>
              </a:rPr>
              <a:t>, etc.).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À ce jour, lorsque l'allocataire déclare être hébergé à titre gratuit ou à titre onéreux, le parcours déclaratif s'arrête à cette information.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Or, conformément à la réglementation applicable, dans les situations d'hébergement, il est </a:t>
            </a:r>
            <a:r>
              <a:rPr lang="en-US" dirty="0" err="1">
                <a:ea typeface="+mn-lt"/>
                <a:cs typeface="+mn-lt"/>
              </a:rPr>
              <a:t>nécessaire</a:t>
            </a:r>
            <a:r>
              <a:rPr lang="en-US" dirty="0">
                <a:ea typeface="+mn-lt"/>
                <a:cs typeface="+mn-lt"/>
              </a:rPr>
              <a:t> de </a:t>
            </a:r>
            <a:r>
              <a:rPr lang="en-US" dirty="0" err="1">
                <a:ea typeface="+mn-lt"/>
                <a:cs typeface="+mn-lt"/>
              </a:rPr>
              <a:t>s'assurer</a:t>
            </a:r>
            <a:r>
              <a:rPr lang="en-US" dirty="0">
                <a:ea typeface="+mn-lt"/>
                <a:cs typeface="+mn-lt"/>
              </a:rPr>
              <a:t> des </a:t>
            </a:r>
            <a:r>
              <a:rPr lang="en-US" dirty="0" err="1">
                <a:ea typeface="+mn-lt"/>
                <a:cs typeface="+mn-lt"/>
              </a:rPr>
              <a:t>modalités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d'hébergement</a:t>
            </a:r>
            <a:r>
              <a:rPr lang="en-US" dirty="0">
                <a:ea typeface="+mn-lt"/>
                <a:cs typeface="+mn-lt"/>
              </a:rPr>
              <a:t> de la </a:t>
            </a:r>
            <a:r>
              <a:rPr lang="en-US" dirty="0" err="1">
                <a:ea typeface="+mn-lt"/>
                <a:cs typeface="+mn-lt"/>
              </a:rPr>
              <a:t>personne</a:t>
            </a:r>
            <a:r>
              <a:rPr lang="en-US" dirty="0">
                <a:ea typeface="+mn-lt"/>
                <a:cs typeface="+mn-lt"/>
              </a:rPr>
              <a:t>.</a:t>
            </a:r>
          </a:p>
          <a:p>
            <a:endParaRPr lang="en-US" dirty="0">
              <a:ea typeface="Roboto"/>
              <a:cs typeface="Roboto"/>
            </a:endParaRPr>
          </a:p>
          <a:p>
            <a:r>
              <a:rPr lang="en-US" u="sng" dirty="0" err="1">
                <a:ea typeface="+mn-lt"/>
                <a:cs typeface="+mn-lt"/>
              </a:rPr>
              <a:t>Évolution</a:t>
            </a:r>
            <a:r>
              <a:rPr lang="en-US" dirty="0">
                <a:ea typeface="+mn-lt"/>
                <a:cs typeface="+mn-lt"/>
              </a:rPr>
              <a:t> :</a:t>
            </a:r>
          </a:p>
          <a:p>
            <a:endParaRPr lang="en-US" dirty="0">
              <a:ea typeface="+mn-lt"/>
              <a:cs typeface="+mn-lt"/>
            </a:endParaRPr>
          </a:p>
          <a:p>
            <a:r>
              <a:rPr lang="en-US" dirty="0">
                <a:ea typeface="+mn-lt"/>
                <a:cs typeface="+mn-lt"/>
              </a:rPr>
              <a:t>Lorsqu'un allocataire bénéficiaire du RSA et/ou de la Prime d'activité déclare un changement </a:t>
            </a:r>
            <a:r>
              <a:rPr lang="en-US" dirty="0" err="1">
                <a:ea typeface="+mn-lt"/>
                <a:cs typeface="+mn-lt"/>
              </a:rPr>
              <a:t>d'adresse</a:t>
            </a:r>
            <a:r>
              <a:rPr lang="en-US" dirty="0">
                <a:ea typeface="+mn-lt"/>
                <a:cs typeface="+mn-lt"/>
              </a:rPr>
              <a:t> avec un </a:t>
            </a:r>
            <a:r>
              <a:rPr lang="en-US" dirty="0" err="1">
                <a:ea typeface="+mn-lt"/>
                <a:cs typeface="+mn-lt"/>
              </a:rPr>
              <a:t>hébergement</a:t>
            </a:r>
            <a:r>
              <a:rPr lang="en-US" dirty="0">
                <a:ea typeface="+mn-lt"/>
                <a:cs typeface="+mn-lt"/>
              </a:rPr>
              <a:t> à </a:t>
            </a:r>
            <a:r>
              <a:rPr lang="en-US" dirty="0" err="1">
                <a:ea typeface="+mn-lt"/>
                <a:cs typeface="+mn-lt"/>
              </a:rPr>
              <a:t>titre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gratuit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ou</a:t>
            </a:r>
            <a:r>
              <a:rPr lang="en-US" dirty="0">
                <a:ea typeface="+mn-lt"/>
                <a:cs typeface="+mn-lt"/>
              </a:rPr>
              <a:t> à </a:t>
            </a:r>
            <a:r>
              <a:rPr lang="en-US" dirty="0" err="1">
                <a:ea typeface="+mn-lt"/>
                <a:cs typeface="+mn-lt"/>
              </a:rPr>
              <a:t>titre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onéreux</a:t>
            </a:r>
            <a:r>
              <a:rPr lang="en-US" dirty="0">
                <a:ea typeface="+mn-lt"/>
                <a:cs typeface="+mn-lt"/>
              </a:rPr>
              <a:t>, un </a:t>
            </a:r>
            <a:r>
              <a:rPr lang="en-US" dirty="0" err="1">
                <a:ea typeface="+mn-lt"/>
                <a:cs typeface="+mn-lt"/>
              </a:rPr>
              <a:t>questionnement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complémentaire</a:t>
            </a:r>
            <a:r>
              <a:rPr lang="en-US" dirty="0">
                <a:ea typeface="+mn-lt"/>
                <a:cs typeface="+mn-lt"/>
              </a:rPr>
              <a:t> sur les </a:t>
            </a:r>
            <a:r>
              <a:rPr lang="en-US" dirty="0" err="1">
                <a:ea typeface="+mn-lt"/>
                <a:cs typeface="+mn-lt"/>
              </a:rPr>
              <a:t>modalités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d'hébergement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pourra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être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demandé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selon</a:t>
            </a:r>
            <a:r>
              <a:rPr lang="en-US" dirty="0">
                <a:ea typeface="+mn-lt"/>
                <a:cs typeface="+mn-lt"/>
              </a:rPr>
              <a:t> la situation </a:t>
            </a:r>
            <a:r>
              <a:rPr lang="en-US" dirty="0" err="1">
                <a:ea typeface="+mn-lt"/>
                <a:cs typeface="+mn-lt"/>
              </a:rPr>
              <a:t>afin</a:t>
            </a:r>
            <a:r>
              <a:rPr lang="en-US" dirty="0">
                <a:ea typeface="+mn-lt"/>
                <a:cs typeface="+mn-lt"/>
              </a:rPr>
              <a:t> de </a:t>
            </a:r>
            <a:r>
              <a:rPr lang="en-US" dirty="0" err="1">
                <a:ea typeface="+mn-lt"/>
                <a:cs typeface="+mn-lt"/>
              </a:rPr>
              <a:t>recueillir</a:t>
            </a:r>
            <a:r>
              <a:rPr lang="en-US" dirty="0">
                <a:ea typeface="+mn-lt"/>
                <a:cs typeface="+mn-lt"/>
              </a:rPr>
              <a:t> les </a:t>
            </a:r>
            <a:r>
              <a:rPr lang="en-US" dirty="0" err="1">
                <a:ea typeface="+mn-lt"/>
                <a:cs typeface="+mn-lt"/>
              </a:rPr>
              <a:t>informations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nécessaires</a:t>
            </a:r>
            <a:r>
              <a:rPr lang="en-US" dirty="0">
                <a:ea typeface="+mn-lt"/>
                <a:cs typeface="+mn-lt"/>
              </a:rPr>
              <a:t> et de </a:t>
            </a:r>
            <a:r>
              <a:rPr lang="en-US" dirty="0" err="1">
                <a:ea typeface="+mn-lt"/>
                <a:cs typeface="+mn-lt"/>
              </a:rPr>
              <a:t>sécuriser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l'instruction</a:t>
            </a:r>
            <a:r>
              <a:rPr lang="en-US" dirty="0">
                <a:ea typeface="+mn-lt"/>
                <a:cs typeface="+mn-lt"/>
              </a:rPr>
              <a:t> du dossier.</a:t>
            </a:r>
            <a:endParaRPr lang="en-US" dirty="0">
              <a:ea typeface="Roboto"/>
              <a:cs typeface="Roboto"/>
            </a:endParaRPr>
          </a:p>
          <a:p>
            <a:pPr algn="ctr"/>
            <a:endParaRPr lang="en-US" dirty="0">
              <a:ea typeface="Roboto"/>
              <a:cs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AB337-8717-4633-DBC7-4583F07E8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PlaceHolder 1">
            <a:extLst>
              <a:ext uri="{FF2B5EF4-FFF2-40B4-BE49-F238E27FC236}">
                <a16:creationId xmlns:a16="http://schemas.microsoft.com/office/drawing/2014/main" id="{D94B242E-EB67-B470-CB17-EEFF22113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360" y="460040"/>
            <a:ext cx="1083708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>
              <a:tabLst>
                <a:tab pos="0" algn="l"/>
              </a:tabLst>
            </a:pPr>
            <a:r>
              <a:rPr lang="fr-FR" sz="3000" dirty="0">
                <a:solidFill>
                  <a:srgbClr val="003593"/>
                </a:solidFill>
                <a:ea typeface="+mj-lt"/>
                <a:cs typeface="+mj-lt"/>
              </a:rPr>
              <a:t>RSA Prime d’activité </a:t>
            </a:r>
            <a:r>
              <a:rPr lang="fr-FR" sz="3000" b="0" u="none" strike="noStrike" dirty="0">
                <a:solidFill>
                  <a:srgbClr val="003593"/>
                </a:solidFill>
                <a:effectLst/>
                <a:uFillTx/>
                <a:ea typeface="+mj-lt"/>
                <a:cs typeface="+mj-lt"/>
              </a:rPr>
              <a:t>: </a:t>
            </a:r>
            <a:r>
              <a:rPr lang="fr-FR" sz="3000" dirty="0">
                <a:solidFill>
                  <a:srgbClr val="003593"/>
                </a:solidFill>
                <a:ea typeface="+mj-lt"/>
                <a:cs typeface="+mj-lt"/>
              </a:rPr>
              <a:t>forfait </a:t>
            </a:r>
            <a:r>
              <a:rPr lang="fr-FR" sz="3000" b="0" u="none" strike="noStrike" dirty="0">
                <a:solidFill>
                  <a:srgbClr val="003593"/>
                </a:solidFill>
                <a:effectLst/>
                <a:uFillTx/>
                <a:ea typeface="+mj-lt"/>
                <a:cs typeface="+mj-lt"/>
              </a:rPr>
              <a:t>logement</a:t>
            </a:r>
            <a:endParaRPr lang="en-US" dirty="0">
              <a:ea typeface="+mj-lt"/>
              <a:cs typeface="+mj-lt"/>
            </a:endParaRPr>
          </a:p>
          <a:p>
            <a:pPr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endParaRPr lang="fr-FR" sz="3000" b="0" u="none" strike="noStrike" dirty="0">
              <a:solidFill>
                <a:srgbClr val="003593"/>
              </a:solidFill>
              <a:effectLst/>
              <a:uFillTx/>
              <a:latin typeface="Roboto Black"/>
              <a:ea typeface="Roboto Black"/>
              <a:cs typeface="Roboto Black"/>
            </a:endParaRPr>
          </a:p>
        </p:txBody>
      </p:sp>
      <p:sp>
        <p:nvSpPr>
          <p:cNvPr id="623" name="TextBox 28">
            <a:extLst>
              <a:ext uri="{FF2B5EF4-FFF2-40B4-BE49-F238E27FC236}">
                <a16:creationId xmlns:a16="http://schemas.microsoft.com/office/drawing/2014/main" id="{31E873FB-6728-7A62-2E86-47217D56A245}"/>
              </a:ext>
            </a:extLst>
          </p:cNvPr>
          <p:cNvSpPr/>
          <p:nvPr/>
        </p:nvSpPr>
        <p:spPr>
          <a:xfrm>
            <a:off x="836280" y="1714680"/>
            <a:ext cx="5692536" cy="112376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ts val="2239"/>
              </a:lnSpc>
            </a:pPr>
            <a:endParaRPr lang="fr-FR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90BC0E-B55D-1B3E-12F0-59C93F5631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512" y="1052609"/>
            <a:ext cx="11765280" cy="475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5218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04848-B024-C096-1828-CD8DE911F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PlaceHolder 1">
            <a:extLst>
              <a:ext uri="{FF2B5EF4-FFF2-40B4-BE49-F238E27FC236}">
                <a16:creationId xmlns:a16="http://schemas.microsoft.com/office/drawing/2014/main" id="{BF99B173-F2E2-EF32-DE7D-3AB36E73A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360" y="460040"/>
            <a:ext cx="1083708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>
              <a:tabLst>
                <a:tab pos="0" algn="l"/>
              </a:tabLst>
            </a:pPr>
            <a:r>
              <a:rPr lang="fr-FR" sz="3000">
                <a:solidFill>
                  <a:srgbClr val="003593"/>
                </a:solidFill>
                <a:ea typeface="+mj-lt"/>
                <a:cs typeface="+mj-lt"/>
              </a:rPr>
              <a:t>RSA Prime d’activité </a:t>
            </a:r>
            <a:r>
              <a:rPr lang="fr-FR" sz="3000" b="0" u="none" strike="noStrike">
                <a:solidFill>
                  <a:srgbClr val="003593"/>
                </a:solidFill>
                <a:effectLst/>
                <a:uFillTx/>
                <a:ea typeface="+mj-lt"/>
                <a:cs typeface="+mj-lt"/>
              </a:rPr>
              <a:t>: </a:t>
            </a:r>
            <a:r>
              <a:rPr lang="fr-FR" sz="3000">
                <a:solidFill>
                  <a:srgbClr val="003593"/>
                </a:solidFill>
                <a:ea typeface="+mj-lt"/>
                <a:cs typeface="+mj-lt"/>
              </a:rPr>
              <a:t>forfait </a:t>
            </a:r>
            <a:r>
              <a:rPr lang="fr-FR" sz="3000" b="0" u="none" strike="noStrike">
                <a:solidFill>
                  <a:srgbClr val="003593"/>
                </a:solidFill>
                <a:effectLst/>
                <a:uFillTx/>
                <a:ea typeface="+mj-lt"/>
                <a:cs typeface="+mj-lt"/>
              </a:rPr>
              <a:t>logement</a:t>
            </a:r>
            <a:endParaRPr lang="en-US">
              <a:ea typeface="+mj-lt"/>
              <a:cs typeface="+mj-lt"/>
            </a:endParaRPr>
          </a:p>
          <a:p>
            <a:pPr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endParaRPr lang="fr-FR" sz="3000" b="0" u="none" strike="noStrike" dirty="0">
              <a:solidFill>
                <a:srgbClr val="003593"/>
              </a:solidFill>
              <a:effectLst/>
              <a:uFillTx/>
              <a:latin typeface="Roboto Black"/>
              <a:ea typeface="Roboto Black"/>
              <a:cs typeface="Roboto Black"/>
            </a:endParaRPr>
          </a:p>
        </p:txBody>
      </p:sp>
      <p:sp>
        <p:nvSpPr>
          <p:cNvPr id="623" name="TextBox 28">
            <a:extLst>
              <a:ext uri="{FF2B5EF4-FFF2-40B4-BE49-F238E27FC236}">
                <a16:creationId xmlns:a16="http://schemas.microsoft.com/office/drawing/2014/main" id="{FEE6B452-29A6-3B14-06C1-24ACC22F0AAC}"/>
              </a:ext>
            </a:extLst>
          </p:cNvPr>
          <p:cNvSpPr/>
          <p:nvPr/>
        </p:nvSpPr>
        <p:spPr>
          <a:xfrm>
            <a:off x="836280" y="1714680"/>
            <a:ext cx="5692536" cy="112376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ts val="2239"/>
              </a:lnSpc>
            </a:pPr>
            <a:endParaRPr lang="fr-FR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B24B42-16B1-DFC4-C6CC-4D24A7373E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60" y="1230125"/>
            <a:ext cx="11856720" cy="43977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93F5FA-380F-784C-42F5-D5CFA01C971C}"/>
              </a:ext>
            </a:extLst>
          </p:cNvPr>
          <p:cNvSpPr txBox="1"/>
          <p:nvPr/>
        </p:nvSpPr>
        <p:spPr>
          <a:xfrm>
            <a:off x="6106160" y="4866640"/>
            <a:ext cx="5303520" cy="68072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22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B8D34-0E67-F81E-F934-83ED15586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PlaceHolder 1">
            <a:extLst>
              <a:ext uri="{FF2B5EF4-FFF2-40B4-BE49-F238E27FC236}">
                <a16:creationId xmlns:a16="http://schemas.microsoft.com/office/drawing/2014/main" id="{824AFDFE-628E-C4BB-A7D2-D51B986A3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360" y="460040"/>
            <a:ext cx="1083708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>
              <a:tabLst>
                <a:tab pos="0" algn="l"/>
              </a:tabLst>
            </a:pPr>
            <a:r>
              <a:rPr lang="fr-FR" sz="3000">
                <a:solidFill>
                  <a:srgbClr val="003593"/>
                </a:solidFill>
                <a:ea typeface="+mj-lt"/>
                <a:cs typeface="+mj-lt"/>
              </a:rPr>
              <a:t>RSA Prime d’activité </a:t>
            </a:r>
            <a:r>
              <a:rPr lang="fr-FR" sz="3000" b="0" u="none" strike="noStrike">
                <a:solidFill>
                  <a:srgbClr val="003593"/>
                </a:solidFill>
                <a:effectLst/>
                <a:uFillTx/>
                <a:ea typeface="+mj-lt"/>
                <a:cs typeface="+mj-lt"/>
              </a:rPr>
              <a:t>: </a:t>
            </a:r>
            <a:r>
              <a:rPr lang="fr-FR" sz="3000">
                <a:solidFill>
                  <a:srgbClr val="003593"/>
                </a:solidFill>
                <a:ea typeface="+mj-lt"/>
                <a:cs typeface="+mj-lt"/>
              </a:rPr>
              <a:t>forfait </a:t>
            </a:r>
            <a:r>
              <a:rPr lang="fr-FR" sz="3000" b="0" u="none" strike="noStrike">
                <a:solidFill>
                  <a:srgbClr val="003593"/>
                </a:solidFill>
                <a:effectLst/>
                <a:uFillTx/>
                <a:ea typeface="+mj-lt"/>
                <a:cs typeface="+mj-lt"/>
              </a:rPr>
              <a:t>logement</a:t>
            </a:r>
            <a:endParaRPr lang="en-US">
              <a:ea typeface="+mj-lt"/>
              <a:cs typeface="+mj-lt"/>
            </a:endParaRPr>
          </a:p>
          <a:p>
            <a:pPr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endParaRPr lang="fr-FR" sz="3000" b="0" u="none" strike="noStrike" dirty="0">
              <a:solidFill>
                <a:srgbClr val="003593"/>
              </a:solidFill>
              <a:effectLst/>
              <a:uFillTx/>
              <a:latin typeface="Roboto Black"/>
              <a:ea typeface="Roboto Black"/>
              <a:cs typeface="Roboto Black"/>
            </a:endParaRPr>
          </a:p>
        </p:txBody>
      </p:sp>
      <p:sp>
        <p:nvSpPr>
          <p:cNvPr id="623" name="TextBox 28">
            <a:extLst>
              <a:ext uri="{FF2B5EF4-FFF2-40B4-BE49-F238E27FC236}">
                <a16:creationId xmlns:a16="http://schemas.microsoft.com/office/drawing/2014/main" id="{12EA911D-0AED-EE54-D33A-A41A9A3EF0E8}"/>
              </a:ext>
            </a:extLst>
          </p:cNvPr>
          <p:cNvSpPr/>
          <p:nvPr/>
        </p:nvSpPr>
        <p:spPr>
          <a:xfrm>
            <a:off x="836280" y="1714680"/>
            <a:ext cx="5692536" cy="112376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ts val="2239"/>
              </a:lnSpc>
            </a:pPr>
            <a:endParaRPr lang="fr-FR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1D54D11-3D06-2891-2247-BF718E1461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511" y="1251296"/>
            <a:ext cx="11493499" cy="521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0015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39C4B-475F-5A2F-150D-CF495968E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PlaceHolder 1">
            <a:extLst>
              <a:ext uri="{FF2B5EF4-FFF2-40B4-BE49-F238E27FC236}">
                <a16:creationId xmlns:a16="http://schemas.microsoft.com/office/drawing/2014/main" id="{437AEB40-131E-2152-9157-BBE2F0C20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840" y="470200"/>
            <a:ext cx="1083708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>
              <a:tabLst>
                <a:tab pos="0" algn="l"/>
              </a:tabLst>
            </a:pPr>
            <a:r>
              <a:rPr lang="fr-FR" sz="3000">
                <a:solidFill>
                  <a:srgbClr val="003593"/>
                </a:solidFill>
                <a:ea typeface="+mj-lt"/>
                <a:cs typeface="+mj-lt"/>
              </a:rPr>
              <a:t>RSA</a:t>
            </a:r>
            <a:r>
              <a:rPr lang="fr-FR" sz="3000">
                <a:solidFill>
                  <a:srgbClr val="003593"/>
                </a:solidFill>
                <a:latin typeface="Roboto Bold"/>
                <a:ea typeface="Roboto Bold"/>
                <a:cs typeface="Roboto Bold"/>
              </a:rPr>
              <a:t> : évolution des ressources enfants</a:t>
            </a:r>
            <a:endParaRPr lang="fr-FR">
              <a:solidFill>
                <a:srgbClr val="09204E"/>
              </a:solidFill>
              <a:latin typeface="Roboto Bold"/>
              <a:ea typeface="Roboto Bold"/>
              <a:cs typeface="Roboto Bold"/>
            </a:endParaRPr>
          </a:p>
          <a:p>
            <a:pPr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endParaRPr lang="fr-FR" sz="3000" b="0" u="none" strike="noStrike" dirty="0">
              <a:solidFill>
                <a:srgbClr val="003593"/>
              </a:solidFill>
              <a:effectLst/>
              <a:uFillTx/>
              <a:latin typeface="Roboto Black"/>
              <a:ea typeface="Roboto Black"/>
              <a:cs typeface="Roboto Black"/>
            </a:endParaRPr>
          </a:p>
        </p:txBody>
      </p:sp>
      <p:sp>
        <p:nvSpPr>
          <p:cNvPr id="623" name="TextBox 28">
            <a:extLst>
              <a:ext uri="{FF2B5EF4-FFF2-40B4-BE49-F238E27FC236}">
                <a16:creationId xmlns:a16="http://schemas.microsoft.com/office/drawing/2014/main" id="{1E649EFF-D120-6C4B-2E1C-019194F7418F}"/>
              </a:ext>
            </a:extLst>
          </p:cNvPr>
          <p:cNvSpPr/>
          <p:nvPr/>
        </p:nvSpPr>
        <p:spPr>
          <a:xfrm>
            <a:off x="836280" y="1714680"/>
            <a:ext cx="5692536" cy="112376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ts val="2239"/>
              </a:lnSpc>
            </a:pPr>
            <a:endParaRPr lang="fr-FR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24" name="Picture 2" descr="Click Icon Vectores, Iconos, Gráficos y Fondos para Descargar Gratis">
            <a:extLst>
              <a:ext uri="{FF2B5EF4-FFF2-40B4-BE49-F238E27FC236}">
                <a16:creationId xmlns:a16="http://schemas.microsoft.com/office/drawing/2014/main" id="{B03EEF6B-55BB-16CE-8A66-0478370F624E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957072" y="4866349"/>
            <a:ext cx="1523160" cy="1523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A599E2D-2AE8-3A92-270D-D23215914386}"/>
              </a:ext>
            </a:extLst>
          </p:cNvPr>
          <p:cNvSpPr txBox="1"/>
          <p:nvPr/>
        </p:nvSpPr>
        <p:spPr>
          <a:xfrm>
            <a:off x="436880" y="1397000"/>
            <a:ext cx="11247120" cy="36933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u="sng" dirty="0" err="1"/>
              <a:t>Contexte</a:t>
            </a:r>
            <a:r>
              <a:rPr lang="en-US" dirty="0"/>
              <a:t> :</a:t>
            </a:r>
          </a:p>
          <a:p>
            <a:r>
              <a:rPr lang="en-US" dirty="0">
                <a:ea typeface="+mn-lt"/>
                <a:cs typeface="+mn-lt"/>
              </a:rPr>
              <a:t>Actuellement, lorsqu'on récupère des IJ maternité, paternité ou d'adoption du DRM, cette nature de ressources n'existe pas dans la partie "DTR" de la </a:t>
            </a:r>
            <a:r>
              <a:rPr lang="en-US" dirty="0" err="1">
                <a:ea typeface="+mn-lt"/>
                <a:cs typeface="+mn-lt"/>
              </a:rPr>
              <a:t>téléprocédure</a:t>
            </a:r>
            <a:r>
              <a:rPr lang="en-US" dirty="0">
                <a:ea typeface="+mn-lt"/>
                <a:cs typeface="+mn-lt"/>
              </a:rPr>
              <a:t> pour les enfants et autres personnes à charge (l’usager rencontre un incident technique à la validation de la démarche).</a:t>
            </a:r>
            <a:endParaRPr lang="en-US" dirty="0"/>
          </a:p>
          <a:p>
            <a:endParaRPr lang="en-US" dirty="0">
              <a:ea typeface="Roboto"/>
              <a:cs typeface="Roboto"/>
            </a:endParaRPr>
          </a:p>
          <a:p>
            <a:endParaRPr lang="en-US" dirty="0">
              <a:ea typeface="Roboto"/>
              <a:cs typeface="Roboto"/>
            </a:endParaRPr>
          </a:p>
          <a:p>
            <a:endParaRPr lang="en-US" dirty="0">
              <a:ea typeface="Roboto"/>
              <a:cs typeface="Roboto"/>
            </a:endParaRPr>
          </a:p>
          <a:p>
            <a:r>
              <a:rPr lang="en-US" u="sng" dirty="0" err="1">
                <a:ea typeface="+mn-lt"/>
                <a:cs typeface="+mn-lt"/>
              </a:rPr>
              <a:t>Évolution</a:t>
            </a:r>
            <a:r>
              <a:rPr lang="en-US" dirty="0">
                <a:ea typeface="+mn-lt"/>
                <a:cs typeface="+mn-lt"/>
              </a:rPr>
              <a:t> :</a:t>
            </a:r>
            <a:br>
              <a:rPr lang="en-US" dirty="0">
                <a:ea typeface="+mn-lt"/>
                <a:cs typeface="+mn-lt"/>
              </a:rPr>
            </a:br>
            <a:r>
              <a:rPr lang="en-US" dirty="0" err="1">
                <a:ea typeface="+mn-lt"/>
                <a:cs typeface="+mn-lt"/>
              </a:rPr>
              <a:t>Dorénavant</a:t>
            </a:r>
            <a:r>
              <a:rPr lang="en-US" dirty="0">
                <a:ea typeface="+mn-lt"/>
                <a:cs typeface="+mn-lt"/>
              </a:rPr>
              <a:t>, la nature sera pré-cochée et alimentée dans la DTR si ces revenus sont récupérés via le DRM, et </a:t>
            </a:r>
            <a:r>
              <a:rPr lang="en-US" dirty="0" err="1">
                <a:ea typeface="+mn-lt"/>
                <a:cs typeface="+mn-lt"/>
              </a:rPr>
              <a:t>ils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pourront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être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déclarés</a:t>
            </a:r>
            <a:r>
              <a:rPr lang="en-US" dirty="0">
                <a:ea typeface="+mn-lt"/>
                <a:cs typeface="+mn-lt"/>
              </a:rPr>
              <a:t>, </a:t>
            </a:r>
            <a:r>
              <a:rPr lang="en-US" dirty="0" err="1">
                <a:ea typeface="+mn-lt"/>
                <a:cs typeface="+mn-lt"/>
              </a:rPr>
              <a:t>si</a:t>
            </a:r>
            <a:r>
              <a:rPr lang="en-US" dirty="0">
                <a:ea typeface="+mn-lt"/>
                <a:cs typeface="+mn-lt"/>
              </a:rPr>
              <a:t> nous </a:t>
            </a:r>
            <a:r>
              <a:rPr lang="en-US" dirty="0" err="1">
                <a:ea typeface="+mn-lt"/>
                <a:cs typeface="+mn-lt"/>
              </a:rPr>
              <a:t>sommes</a:t>
            </a:r>
            <a:r>
              <a:rPr lang="en-US" dirty="0">
                <a:ea typeface="+mn-lt"/>
                <a:cs typeface="+mn-lt"/>
              </a:rPr>
              <a:t> en mode déclaratif. </a:t>
            </a:r>
            <a:endParaRPr lang="en-US">
              <a:ea typeface="Roboto"/>
              <a:cs typeface="Roboto"/>
            </a:endParaRPr>
          </a:p>
          <a:p>
            <a:endParaRPr lang="en-US" dirty="0">
              <a:ea typeface="+mn-lt"/>
              <a:cs typeface="+mn-lt"/>
            </a:endParaRPr>
          </a:p>
          <a:p>
            <a:r>
              <a:rPr lang="en-US" dirty="0">
                <a:ea typeface="+mn-lt"/>
                <a:cs typeface="+mn-lt"/>
              </a:rPr>
              <a:t>Cela concerne les DTR et les demandes PPA et RSA (</a:t>
            </a:r>
            <a:r>
              <a:rPr lang="en-US" dirty="0" err="1">
                <a:ea typeface="+mn-lt"/>
                <a:cs typeface="+mn-lt"/>
              </a:rPr>
              <a:t>allocataires</a:t>
            </a:r>
            <a:r>
              <a:rPr lang="en-US" dirty="0">
                <a:ea typeface="+mn-lt"/>
                <a:cs typeface="+mn-lt"/>
              </a:rPr>
              <a:t> et primo </a:t>
            </a:r>
            <a:r>
              <a:rPr lang="en-US" dirty="0" err="1">
                <a:ea typeface="+mn-lt"/>
                <a:cs typeface="+mn-lt"/>
              </a:rPr>
              <a:t>demandeur</a:t>
            </a:r>
            <a:r>
              <a:rPr lang="en-US" dirty="0">
                <a:ea typeface="+mn-lt"/>
                <a:cs typeface="+mn-lt"/>
              </a:rPr>
              <a:t>).</a:t>
            </a:r>
            <a:endParaRPr lang="en-US" dirty="0"/>
          </a:p>
          <a:p>
            <a:pPr algn="ctr"/>
            <a:endParaRPr lang="en-US">
              <a:ea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4103237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70FB5-9176-7424-53FB-4A7BF3690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PlaceHolder 1">
            <a:extLst>
              <a:ext uri="{FF2B5EF4-FFF2-40B4-BE49-F238E27FC236}">
                <a16:creationId xmlns:a16="http://schemas.microsoft.com/office/drawing/2014/main" id="{CF2CA8B9-2B64-7942-04E9-377191E65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840" y="470200"/>
            <a:ext cx="1083708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>
              <a:tabLst>
                <a:tab pos="0" algn="l"/>
              </a:tabLst>
            </a:pPr>
            <a:r>
              <a:rPr lang="fr-FR" sz="3000">
                <a:solidFill>
                  <a:srgbClr val="003593"/>
                </a:solidFill>
                <a:ea typeface="+mj-lt"/>
                <a:cs typeface="+mj-lt"/>
              </a:rPr>
              <a:t>RSA</a:t>
            </a:r>
            <a:r>
              <a:rPr lang="fr-FR" sz="3000">
                <a:solidFill>
                  <a:srgbClr val="003593"/>
                </a:solidFill>
                <a:latin typeface="Roboto Bold"/>
                <a:ea typeface="Roboto Bold"/>
                <a:cs typeface="Roboto Bold"/>
              </a:rPr>
              <a:t> : évolution des ressources enfants</a:t>
            </a:r>
            <a:endParaRPr lang="fr-FR">
              <a:solidFill>
                <a:srgbClr val="09204E"/>
              </a:solidFill>
              <a:latin typeface="Roboto Bold"/>
              <a:ea typeface="Roboto Bold"/>
              <a:cs typeface="Roboto Bold"/>
            </a:endParaRPr>
          </a:p>
          <a:p>
            <a:pPr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endParaRPr lang="fr-FR" sz="3000" b="0" u="none" strike="noStrike" dirty="0">
              <a:solidFill>
                <a:srgbClr val="003593"/>
              </a:solidFill>
              <a:effectLst/>
              <a:uFillTx/>
              <a:latin typeface="Roboto Black"/>
              <a:ea typeface="Roboto Black"/>
              <a:cs typeface="Roboto Black"/>
            </a:endParaRPr>
          </a:p>
        </p:txBody>
      </p:sp>
      <p:sp>
        <p:nvSpPr>
          <p:cNvPr id="623" name="TextBox 28">
            <a:extLst>
              <a:ext uri="{FF2B5EF4-FFF2-40B4-BE49-F238E27FC236}">
                <a16:creationId xmlns:a16="http://schemas.microsoft.com/office/drawing/2014/main" id="{348EF720-9451-0301-5845-592A3F66BAD5}"/>
              </a:ext>
            </a:extLst>
          </p:cNvPr>
          <p:cNvSpPr/>
          <p:nvPr/>
        </p:nvSpPr>
        <p:spPr>
          <a:xfrm>
            <a:off x="836280" y="1714680"/>
            <a:ext cx="5692536" cy="112376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ts val="2239"/>
              </a:lnSpc>
            </a:pPr>
            <a:endParaRPr lang="fr-FR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E9D872-88A8-ED2E-624C-D8C55D1C6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520" y="1129752"/>
            <a:ext cx="11744960" cy="4872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6712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D6A61-D145-9CEF-9F18-C8339DE9A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PlaceHolder 1">
            <a:extLst>
              <a:ext uri="{FF2B5EF4-FFF2-40B4-BE49-F238E27FC236}">
                <a16:creationId xmlns:a16="http://schemas.microsoft.com/office/drawing/2014/main" id="{E80D7908-F554-3791-BED4-9B0D4C6C0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800" y="490520"/>
            <a:ext cx="1083708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>
              <a:tabLst>
                <a:tab pos="0" algn="l"/>
              </a:tabLst>
            </a:pPr>
            <a:r>
              <a:rPr lang="fr-FR" sz="3000">
                <a:solidFill>
                  <a:srgbClr val="003593"/>
                </a:solidFill>
                <a:latin typeface="Roboto Bold"/>
                <a:ea typeface="Roboto Bold"/>
                <a:cs typeface="Roboto Bold"/>
              </a:rPr>
              <a:t>Hospitalisation</a:t>
            </a:r>
            <a:endParaRPr lang="fr-FR">
              <a:solidFill>
                <a:srgbClr val="09204E"/>
              </a:solidFill>
              <a:latin typeface="Roboto Bold"/>
              <a:ea typeface="Roboto Bold"/>
              <a:cs typeface="Roboto Bold"/>
            </a:endParaRPr>
          </a:p>
          <a:p>
            <a:pPr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endParaRPr lang="fr-FR" sz="3000" b="0" u="none" strike="noStrike" dirty="0">
              <a:solidFill>
                <a:srgbClr val="003593"/>
              </a:solidFill>
              <a:effectLst/>
              <a:uFillTx/>
              <a:latin typeface="Roboto Black"/>
              <a:ea typeface="Roboto Black"/>
              <a:cs typeface="Roboto Black"/>
            </a:endParaRPr>
          </a:p>
        </p:txBody>
      </p:sp>
      <p:sp>
        <p:nvSpPr>
          <p:cNvPr id="623" name="TextBox 28">
            <a:extLst>
              <a:ext uri="{FF2B5EF4-FFF2-40B4-BE49-F238E27FC236}">
                <a16:creationId xmlns:a16="http://schemas.microsoft.com/office/drawing/2014/main" id="{E8281FB5-4CBB-9C94-A171-205B69BEA01A}"/>
              </a:ext>
            </a:extLst>
          </p:cNvPr>
          <p:cNvSpPr/>
          <p:nvPr/>
        </p:nvSpPr>
        <p:spPr>
          <a:xfrm>
            <a:off x="836280" y="1714680"/>
            <a:ext cx="5692536" cy="112376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ts val="2239"/>
              </a:lnSpc>
            </a:pPr>
            <a:endParaRPr lang="fr-FR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24" name="Picture 2" descr="Click Icon Vectores, Iconos, Gráficos y Fondos para Descargar Gratis">
            <a:extLst>
              <a:ext uri="{FF2B5EF4-FFF2-40B4-BE49-F238E27FC236}">
                <a16:creationId xmlns:a16="http://schemas.microsoft.com/office/drawing/2014/main" id="{925D8B7C-65D5-2756-4365-41FF23250235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957072" y="4866349"/>
            <a:ext cx="1523160" cy="1523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4B0E684-EA81-9723-7BAF-23324B60D67A}"/>
              </a:ext>
            </a:extLst>
          </p:cNvPr>
          <p:cNvSpPr txBox="1"/>
          <p:nvPr/>
        </p:nvSpPr>
        <p:spPr>
          <a:xfrm>
            <a:off x="416560" y="1010920"/>
            <a:ext cx="10505440" cy="31393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333333"/>
                </a:solidFill>
                <a:latin typeface="Roboto"/>
                <a:ea typeface="+mn-lt"/>
                <a:cs typeface="Roboto"/>
              </a:rPr>
              <a:t>Lors de la déclaration d'une période d'hospitalisation (date de début et de fin déclarées simultanément) avec une date de début antérieure à plus de 6 mois par rapport à la date du jour de la déclaration :</a:t>
            </a:r>
            <a:endParaRPr lang="en-US" dirty="0">
              <a:latin typeface="Roboto"/>
              <a:ea typeface="Roboto"/>
              <a:cs typeface="Roboto"/>
            </a:endParaRPr>
          </a:p>
          <a:p>
            <a:endParaRPr lang="en-US" dirty="0">
              <a:solidFill>
                <a:srgbClr val="333333"/>
              </a:solidFill>
              <a:latin typeface="Roboto"/>
              <a:ea typeface="+mn-lt"/>
              <a:cs typeface="Roboto"/>
            </a:endParaRPr>
          </a:p>
          <a:p>
            <a:r>
              <a:rPr lang="en-US" dirty="0">
                <a:solidFill>
                  <a:srgbClr val="333333"/>
                </a:solidFill>
                <a:latin typeface="Roboto"/>
                <a:ea typeface="+mn-lt"/>
                <a:cs typeface="Roboto"/>
              </a:rPr>
              <a:t>Le bulletin d'hospitalisation sera réclamé à l'allocataire afin de vérifier </a:t>
            </a:r>
            <a:r>
              <a:rPr lang="en-US" dirty="0" err="1">
                <a:solidFill>
                  <a:srgbClr val="333333"/>
                </a:solidFill>
                <a:latin typeface="Roboto"/>
                <a:ea typeface="+mn-lt"/>
                <a:cs typeface="Roboto"/>
              </a:rPr>
              <a:t>l'exactitude</a:t>
            </a:r>
            <a:r>
              <a:rPr lang="en-US" dirty="0">
                <a:solidFill>
                  <a:srgbClr val="333333"/>
                </a:solidFill>
                <a:latin typeface="Roboto"/>
                <a:ea typeface="+mn-lt"/>
                <a:cs typeface="Roboto"/>
              </a:rPr>
              <a:t> des </a:t>
            </a:r>
            <a:r>
              <a:rPr lang="en-US" dirty="0" err="1">
                <a:solidFill>
                  <a:srgbClr val="333333"/>
                </a:solidFill>
                <a:latin typeface="Roboto"/>
                <a:ea typeface="+mn-lt"/>
                <a:cs typeface="Roboto"/>
              </a:rPr>
              <a:t>informations</a:t>
            </a:r>
            <a:r>
              <a:rPr lang="en-US" dirty="0">
                <a:solidFill>
                  <a:srgbClr val="333333"/>
                </a:solidFill>
                <a:latin typeface="Roboto"/>
                <a:ea typeface="+mn-lt"/>
                <a:cs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Roboto"/>
                <a:ea typeface="+mn-lt"/>
                <a:cs typeface="Roboto"/>
              </a:rPr>
              <a:t>déclarées</a:t>
            </a:r>
            <a:r>
              <a:rPr lang="en-US" dirty="0">
                <a:solidFill>
                  <a:srgbClr val="333333"/>
                </a:solidFill>
                <a:latin typeface="Roboto"/>
                <a:ea typeface="+mn-lt"/>
                <a:cs typeface="Roboto"/>
              </a:rPr>
              <a:t>.</a:t>
            </a:r>
            <a:endParaRPr lang="en-US" dirty="0">
              <a:solidFill>
                <a:srgbClr val="09204E"/>
              </a:solidFill>
              <a:latin typeface="Roboto"/>
              <a:ea typeface="+mn-lt"/>
              <a:cs typeface="Roboto"/>
            </a:endParaRPr>
          </a:p>
          <a:p>
            <a:endParaRPr lang="en-US" dirty="0">
              <a:solidFill>
                <a:srgbClr val="333333"/>
              </a:solidFill>
              <a:highlight>
                <a:srgbClr val="FBFBFB"/>
              </a:highlight>
              <a:latin typeface="Roboto"/>
              <a:ea typeface="+mn-lt"/>
              <a:cs typeface="Roboto"/>
            </a:endParaRPr>
          </a:p>
          <a:p>
            <a:r>
              <a:rPr lang="en-US" dirty="0">
                <a:solidFill>
                  <a:srgbClr val="333333"/>
                </a:solidFill>
                <a:highlight>
                  <a:srgbClr val="FBFBFB"/>
                </a:highlight>
                <a:latin typeface="Roboto"/>
                <a:ea typeface="+mn-lt"/>
                <a:cs typeface="Roboto"/>
              </a:rPr>
              <a:t>Si le bulletin </a:t>
            </a:r>
            <a:r>
              <a:rPr lang="en-US" dirty="0" err="1">
                <a:solidFill>
                  <a:srgbClr val="333333"/>
                </a:solidFill>
                <a:highlight>
                  <a:srgbClr val="FBFBFB"/>
                </a:highlight>
                <a:latin typeface="Roboto"/>
                <a:ea typeface="+mn-lt"/>
                <a:cs typeface="Roboto"/>
              </a:rPr>
              <a:t>d'hospitalisation</a:t>
            </a:r>
            <a:r>
              <a:rPr lang="en-US" dirty="0">
                <a:solidFill>
                  <a:srgbClr val="333333"/>
                </a:solidFill>
                <a:highlight>
                  <a:srgbClr val="FBFBFB"/>
                </a:highlight>
                <a:latin typeface="Roboto"/>
                <a:ea typeface="+mn-lt"/>
                <a:cs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highlight>
                  <a:srgbClr val="FBFBFB"/>
                </a:highlight>
                <a:latin typeface="Roboto"/>
                <a:ea typeface="+mn-lt"/>
                <a:cs typeface="Roboto"/>
              </a:rPr>
              <a:t>réclamé</a:t>
            </a:r>
            <a:r>
              <a:rPr lang="en-US" dirty="0">
                <a:solidFill>
                  <a:srgbClr val="333333"/>
                </a:solidFill>
                <a:highlight>
                  <a:srgbClr val="FBFBFB"/>
                </a:highlight>
                <a:latin typeface="Roboto"/>
                <a:ea typeface="+mn-lt"/>
                <a:cs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highlight>
                  <a:srgbClr val="FBFBFB"/>
                </a:highlight>
                <a:latin typeface="Roboto"/>
                <a:ea typeface="+mn-lt"/>
                <a:cs typeface="Roboto"/>
              </a:rPr>
              <a:t>n'est</a:t>
            </a:r>
            <a:r>
              <a:rPr lang="en-US" dirty="0">
                <a:solidFill>
                  <a:srgbClr val="333333"/>
                </a:solidFill>
                <a:highlight>
                  <a:srgbClr val="FBFBFB"/>
                </a:highlight>
                <a:latin typeface="Roboto"/>
                <a:ea typeface="+mn-lt"/>
                <a:cs typeface="Roboto"/>
              </a:rPr>
              <a:t> pas </a:t>
            </a:r>
            <a:r>
              <a:rPr lang="en-US" dirty="0" err="1">
                <a:solidFill>
                  <a:srgbClr val="333333"/>
                </a:solidFill>
                <a:highlight>
                  <a:srgbClr val="FBFBFB"/>
                </a:highlight>
                <a:latin typeface="Roboto"/>
                <a:ea typeface="+mn-lt"/>
                <a:cs typeface="Roboto"/>
              </a:rPr>
              <a:t>fourni</a:t>
            </a:r>
            <a:r>
              <a:rPr lang="en-US" dirty="0">
                <a:solidFill>
                  <a:srgbClr val="333333"/>
                </a:solidFill>
                <a:highlight>
                  <a:srgbClr val="FBFBFB"/>
                </a:highlight>
                <a:latin typeface="Roboto"/>
                <a:ea typeface="+mn-lt"/>
                <a:cs typeface="Roboto"/>
              </a:rPr>
              <a:t>, </a:t>
            </a:r>
            <a:r>
              <a:rPr lang="en-US" dirty="0" err="1">
                <a:solidFill>
                  <a:srgbClr val="333333"/>
                </a:solidFill>
                <a:highlight>
                  <a:srgbClr val="FBFBFB"/>
                </a:highlight>
                <a:latin typeface="Roboto"/>
                <a:ea typeface="+mn-lt"/>
                <a:cs typeface="Roboto"/>
              </a:rPr>
              <a:t>l'enregistrement</a:t>
            </a:r>
            <a:r>
              <a:rPr lang="en-US" dirty="0">
                <a:solidFill>
                  <a:srgbClr val="333333"/>
                </a:solidFill>
                <a:highlight>
                  <a:srgbClr val="FBFBFB"/>
                </a:highlight>
                <a:latin typeface="Roboto"/>
                <a:ea typeface="+mn-lt"/>
                <a:cs typeface="Roboto"/>
              </a:rPr>
              <a:t> de la </a:t>
            </a:r>
            <a:r>
              <a:rPr lang="en-US" dirty="0" err="1">
                <a:solidFill>
                  <a:srgbClr val="333333"/>
                </a:solidFill>
                <a:highlight>
                  <a:srgbClr val="FBFBFB"/>
                </a:highlight>
                <a:latin typeface="Roboto"/>
                <a:ea typeface="+mn-lt"/>
                <a:cs typeface="Roboto"/>
              </a:rPr>
              <a:t>période</a:t>
            </a:r>
            <a:r>
              <a:rPr lang="en-US" dirty="0">
                <a:solidFill>
                  <a:srgbClr val="333333"/>
                </a:solidFill>
                <a:highlight>
                  <a:srgbClr val="FBFBFB"/>
                </a:highlight>
                <a:latin typeface="Roboto"/>
                <a:ea typeface="+mn-lt"/>
                <a:cs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highlight>
                  <a:srgbClr val="FBFBFB"/>
                </a:highlight>
                <a:latin typeface="Roboto"/>
                <a:ea typeface="+mn-lt"/>
                <a:cs typeface="Roboto"/>
              </a:rPr>
              <a:t>d'hospitalisation</a:t>
            </a:r>
            <a:r>
              <a:rPr lang="en-US" dirty="0">
                <a:solidFill>
                  <a:srgbClr val="333333"/>
                </a:solidFill>
                <a:highlight>
                  <a:srgbClr val="FBFBFB"/>
                </a:highlight>
                <a:latin typeface="Roboto"/>
                <a:ea typeface="+mn-lt"/>
                <a:cs typeface="Roboto"/>
              </a:rPr>
              <a:t> </a:t>
            </a:r>
            <a:r>
              <a:rPr lang="en-US" dirty="0" err="1">
                <a:solidFill>
                  <a:srgbClr val="333333"/>
                </a:solidFill>
                <a:highlight>
                  <a:srgbClr val="FBFBFB"/>
                </a:highlight>
                <a:latin typeface="Roboto"/>
                <a:ea typeface="+mn-lt"/>
                <a:cs typeface="Roboto"/>
              </a:rPr>
              <a:t>déclarée</a:t>
            </a:r>
            <a:r>
              <a:rPr lang="en-US" dirty="0">
                <a:solidFill>
                  <a:srgbClr val="333333"/>
                </a:solidFill>
                <a:highlight>
                  <a:srgbClr val="FBFBFB"/>
                </a:highlight>
                <a:latin typeface="Roboto"/>
                <a:ea typeface="+mn-lt"/>
                <a:cs typeface="Roboto"/>
              </a:rPr>
              <a:t> sera pris </a:t>
            </a:r>
            <a:r>
              <a:rPr lang="en-US" dirty="0" err="1">
                <a:solidFill>
                  <a:srgbClr val="333333"/>
                </a:solidFill>
                <a:highlight>
                  <a:srgbClr val="FBFBFB"/>
                </a:highlight>
                <a:latin typeface="Roboto"/>
                <a:ea typeface="+mn-lt"/>
                <a:cs typeface="Roboto"/>
              </a:rPr>
              <a:t>en</a:t>
            </a:r>
            <a:r>
              <a:rPr lang="en-US" dirty="0">
                <a:solidFill>
                  <a:srgbClr val="333333"/>
                </a:solidFill>
                <a:highlight>
                  <a:srgbClr val="FBFBFB"/>
                </a:highlight>
                <a:latin typeface="Roboto"/>
                <a:ea typeface="+mn-lt"/>
                <a:cs typeface="Roboto"/>
              </a:rPr>
              <a:t> compte </a:t>
            </a:r>
            <a:endParaRPr lang="en-US" dirty="0">
              <a:solidFill>
                <a:srgbClr val="333333"/>
              </a:solidFill>
              <a:highlight>
                <a:srgbClr val="FBFBFB"/>
              </a:highlight>
              <a:latin typeface="Roboto"/>
              <a:ea typeface="Roboto"/>
              <a:cs typeface="Roboto"/>
            </a:endParaRPr>
          </a:p>
          <a:p>
            <a:endParaRPr lang="en-US" dirty="0">
              <a:solidFill>
                <a:srgbClr val="333333"/>
              </a:solidFill>
              <a:latin typeface="Roboto"/>
              <a:ea typeface="+mn-lt"/>
              <a:cs typeface="Roboto"/>
            </a:endParaRPr>
          </a:p>
          <a:p>
            <a:pPr algn="ctr"/>
            <a:endParaRPr lang="en-US">
              <a:ea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8820464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7C632-71F9-F8D4-888B-F544369B4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PlaceHolder 1">
            <a:extLst>
              <a:ext uri="{FF2B5EF4-FFF2-40B4-BE49-F238E27FC236}">
                <a16:creationId xmlns:a16="http://schemas.microsoft.com/office/drawing/2014/main" id="{8CD9D257-0140-E3BD-16E2-9DE92404F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760" y="622600"/>
            <a:ext cx="1083708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>
              <a:tabLst>
                <a:tab pos="0" algn="l"/>
              </a:tabLst>
            </a:pPr>
            <a:r>
              <a:rPr lang="fr-FR" sz="3000">
                <a:solidFill>
                  <a:srgbClr val="003593"/>
                </a:solidFill>
                <a:latin typeface="Roboto Bold"/>
                <a:ea typeface="Roboto Bold"/>
                <a:cs typeface="Roboto Bold"/>
              </a:rPr>
              <a:t>Mon compte alerte : suivi des pensions vieillesse</a:t>
            </a:r>
            <a:endParaRPr lang="fr-FR">
              <a:solidFill>
                <a:srgbClr val="09204E"/>
              </a:solidFill>
              <a:latin typeface="Roboto Bold"/>
              <a:ea typeface="Roboto Bold"/>
              <a:cs typeface="Roboto Bold"/>
            </a:endParaRPr>
          </a:p>
          <a:p>
            <a:pPr>
              <a:tabLst>
                <a:tab pos="0" algn="l"/>
              </a:tabLst>
            </a:pPr>
            <a:endParaRPr lang="fr-FR" sz="3000" dirty="0">
              <a:solidFill>
                <a:srgbClr val="003593"/>
              </a:solidFill>
              <a:latin typeface="Roboto Bold"/>
              <a:ea typeface="Roboto Bold"/>
              <a:cs typeface="Roboto Bold"/>
            </a:endParaRPr>
          </a:p>
          <a:p>
            <a:pPr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endParaRPr lang="fr-FR" sz="3000" b="0" u="none" strike="noStrike" dirty="0">
              <a:solidFill>
                <a:srgbClr val="003593"/>
              </a:solidFill>
              <a:effectLst/>
              <a:uFillTx/>
              <a:latin typeface="Roboto Black"/>
              <a:ea typeface="Roboto Black"/>
              <a:cs typeface="Roboto Black"/>
            </a:endParaRPr>
          </a:p>
        </p:txBody>
      </p:sp>
      <p:sp>
        <p:nvSpPr>
          <p:cNvPr id="623" name="TextBox 28">
            <a:extLst>
              <a:ext uri="{FF2B5EF4-FFF2-40B4-BE49-F238E27FC236}">
                <a16:creationId xmlns:a16="http://schemas.microsoft.com/office/drawing/2014/main" id="{0FD60071-46DF-DDBF-C2C1-77CC485A9BB8}"/>
              </a:ext>
            </a:extLst>
          </p:cNvPr>
          <p:cNvSpPr/>
          <p:nvPr/>
        </p:nvSpPr>
        <p:spPr>
          <a:xfrm>
            <a:off x="836280" y="1714680"/>
            <a:ext cx="5692536" cy="112376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ts val="2239"/>
              </a:lnSpc>
            </a:pPr>
            <a:endParaRPr lang="fr-FR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24" name="Picture 2" descr="Click Icon Vectores, Iconos, Gráficos y Fondos para Descargar Gratis">
            <a:extLst>
              <a:ext uri="{FF2B5EF4-FFF2-40B4-BE49-F238E27FC236}">
                <a16:creationId xmlns:a16="http://schemas.microsoft.com/office/drawing/2014/main" id="{CBE872E8-6277-1F9F-B032-3591955CB32F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957072" y="4866349"/>
            <a:ext cx="1523160" cy="1523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60751D7-FE40-A6B0-004E-5A6AE8757CD9}"/>
              </a:ext>
            </a:extLst>
          </p:cNvPr>
          <p:cNvSpPr txBox="1"/>
          <p:nvPr/>
        </p:nvSpPr>
        <p:spPr>
          <a:xfrm>
            <a:off x="640080" y="1407160"/>
            <a:ext cx="10505440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Cette </a:t>
            </a:r>
            <a:r>
              <a:rPr lang="en-US" dirty="0" err="1"/>
              <a:t>alerte</a:t>
            </a:r>
            <a:r>
              <a:rPr lang="en-US" dirty="0"/>
              <a:t> a pour </a:t>
            </a:r>
            <a:r>
              <a:rPr lang="en-US" dirty="0" err="1"/>
              <a:t>objectif</a:t>
            </a:r>
            <a:r>
              <a:rPr lang="en-US" dirty="0"/>
              <a:t> de :</a:t>
            </a:r>
          </a:p>
          <a:p>
            <a:endParaRPr lang="en-US" dirty="0">
              <a:ea typeface="+mn-lt"/>
              <a:cs typeface="+mn-lt"/>
            </a:endParaRPr>
          </a:p>
          <a:p>
            <a:r>
              <a:rPr lang="en-US" dirty="0">
                <a:ea typeface="+mn-lt"/>
                <a:cs typeface="+mn-lt"/>
              </a:rPr>
              <a:t>✓ Rappeler à </a:t>
            </a:r>
            <a:r>
              <a:rPr lang="en-US" dirty="0" err="1">
                <a:ea typeface="+mn-lt"/>
                <a:cs typeface="+mn-lt"/>
              </a:rPr>
              <a:t>l’usager</a:t>
            </a:r>
            <a:r>
              <a:rPr lang="en-US" dirty="0">
                <a:ea typeface="+mn-lt"/>
                <a:cs typeface="+mn-lt"/>
              </a:rPr>
              <a:t> son obligation de transmission du </a:t>
            </a:r>
            <a:r>
              <a:rPr lang="en-US" dirty="0" err="1">
                <a:ea typeface="+mn-lt"/>
                <a:cs typeface="+mn-lt"/>
              </a:rPr>
              <a:t>justificatif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d’attribution</a:t>
            </a:r>
            <a:r>
              <a:rPr lang="en-US" dirty="0">
                <a:ea typeface="+mn-lt"/>
                <a:cs typeface="+mn-lt"/>
              </a:rPr>
              <a:t> de pension,</a:t>
            </a:r>
            <a:endParaRPr lang="en-US" dirty="0">
              <a:ea typeface="Roboto"/>
              <a:cs typeface="Roboto"/>
            </a:endParaRPr>
          </a:p>
          <a:p>
            <a:r>
              <a:rPr lang="en-US" dirty="0">
                <a:ea typeface="+mn-lt"/>
                <a:cs typeface="+mn-lt"/>
              </a:rPr>
              <a:t>✓ </a:t>
            </a:r>
            <a:r>
              <a:rPr lang="en-US" dirty="0" err="1">
                <a:ea typeface="+mn-lt"/>
                <a:cs typeface="+mn-lt"/>
              </a:rPr>
              <a:t>Faciliter</a:t>
            </a:r>
            <a:r>
              <a:rPr lang="en-US" dirty="0">
                <a:ea typeface="+mn-lt"/>
                <a:cs typeface="+mn-lt"/>
              </a:rPr>
              <a:t> la </a:t>
            </a:r>
            <a:r>
              <a:rPr lang="en-US" dirty="0" err="1">
                <a:ea typeface="+mn-lt"/>
                <a:cs typeface="+mn-lt"/>
              </a:rPr>
              <a:t>réalisation</a:t>
            </a:r>
            <a:r>
              <a:rPr lang="en-US" dirty="0">
                <a:ea typeface="+mn-lt"/>
                <a:cs typeface="+mn-lt"/>
              </a:rPr>
              <a:t> de </a:t>
            </a:r>
            <a:r>
              <a:rPr lang="en-US" dirty="0" err="1">
                <a:ea typeface="+mn-lt"/>
                <a:cs typeface="+mn-lt"/>
              </a:rPr>
              <a:t>cette</a:t>
            </a:r>
            <a:r>
              <a:rPr lang="en-US" dirty="0">
                <a:ea typeface="+mn-lt"/>
                <a:cs typeface="+mn-lt"/>
              </a:rPr>
              <a:t> démarche via un </a:t>
            </a:r>
            <a:r>
              <a:rPr lang="en-US" dirty="0" err="1">
                <a:ea typeface="+mn-lt"/>
                <a:cs typeface="+mn-lt"/>
              </a:rPr>
              <a:t>accès</a:t>
            </a:r>
            <a:r>
              <a:rPr lang="en-US" dirty="0">
                <a:ea typeface="+mn-lt"/>
                <a:cs typeface="+mn-lt"/>
              </a:rPr>
              <a:t> direct à la </a:t>
            </a:r>
            <a:r>
              <a:rPr lang="en-US" dirty="0" err="1">
                <a:ea typeface="+mn-lt"/>
                <a:cs typeface="+mn-lt"/>
              </a:rPr>
              <a:t>fonctionnalité</a:t>
            </a:r>
            <a:r>
              <a:rPr lang="en-US" dirty="0">
                <a:ea typeface="+mn-lt"/>
                <a:cs typeface="+mn-lt"/>
              </a:rPr>
              <a:t> «</a:t>
            </a:r>
            <a:r>
              <a:rPr lang="en-US" dirty="0" err="1">
                <a:ea typeface="+mn-lt"/>
                <a:cs typeface="+mn-lt"/>
              </a:rPr>
              <a:t>Transmettre</a:t>
            </a:r>
            <a:r>
              <a:rPr lang="en-US" dirty="0">
                <a:ea typeface="+mn-lt"/>
                <a:cs typeface="+mn-lt"/>
              </a:rPr>
              <a:t> un document »,</a:t>
            </a:r>
            <a:endParaRPr lang="en-US" dirty="0"/>
          </a:p>
          <a:p>
            <a:r>
              <a:rPr lang="en-US" dirty="0">
                <a:ea typeface="+mn-lt"/>
                <a:cs typeface="+mn-lt"/>
              </a:rPr>
              <a:t>✓ et </a:t>
            </a:r>
            <a:r>
              <a:rPr lang="en-US" dirty="0" err="1">
                <a:ea typeface="+mn-lt"/>
                <a:cs typeface="+mn-lt"/>
              </a:rPr>
              <a:t>sécuriser</a:t>
            </a:r>
            <a:r>
              <a:rPr lang="en-US" dirty="0">
                <a:ea typeface="+mn-lt"/>
                <a:cs typeface="+mn-lt"/>
              </a:rPr>
              <a:t> le </a:t>
            </a:r>
            <a:r>
              <a:rPr lang="en-US" dirty="0" err="1">
                <a:ea typeface="+mn-lt"/>
                <a:cs typeface="+mn-lt"/>
              </a:rPr>
              <a:t>suivi</a:t>
            </a:r>
            <a:r>
              <a:rPr lang="en-US" dirty="0">
                <a:ea typeface="+mn-lt"/>
                <a:cs typeface="+mn-lt"/>
              </a:rPr>
              <a:t> des droits dans </a:t>
            </a:r>
            <a:r>
              <a:rPr lang="en-US" dirty="0" err="1">
                <a:ea typeface="+mn-lt"/>
                <a:cs typeface="+mn-lt"/>
              </a:rPr>
              <a:t>cette</a:t>
            </a:r>
            <a:r>
              <a:rPr lang="en-US" dirty="0">
                <a:ea typeface="+mn-lt"/>
                <a:cs typeface="+mn-lt"/>
              </a:rPr>
              <a:t> phase </a:t>
            </a:r>
            <a:r>
              <a:rPr lang="en-US" dirty="0" err="1">
                <a:ea typeface="+mn-lt"/>
                <a:cs typeface="+mn-lt"/>
              </a:rPr>
              <a:t>transitoire</a:t>
            </a:r>
            <a:r>
              <a:rPr lang="en-US" dirty="0">
                <a:ea typeface="+mn-lt"/>
                <a:cs typeface="+mn-lt"/>
              </a:rPr>
              <a:t> entre </a:t>
            </a:r>
            <a:r>
              <a:rPr lang="en-US" dirty="0" err="1">
                <a:ea typeface="+mn-lt"/>
                <a:cs typeface="+mn-lt"/>
              </a:rPr>
              <a:t>l’atteinte</a:t>
            </a:r>
            <a:r>
              <a:rPr lang="en-US" dirty="0">
                <a:ea typeface="+mn-lt"/>
                <a:cs typeface="+mn-lt"/>
              </a:rPr>
              <a:t> de </a:t>
            </a:r>
            <a:r>
              <a:rPr lang="en-US" dirty="0" err="1">
                <a:ea typeface="+mn-lt"/>
                <a:cs typeface="+mn-lt"/>
              </a:rPr>
              <a:t>l’âge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légal</a:t>
            </a:r>
            <a:r>
              <a:rPr lang="en-US" dirty="0">
                <a:ea typeface="+mn-lt"/>
                <a:cs typeface="+mn-lt"/>
              </a:rPr>
              <a:t> et la liquidation de la </a:t>
            </a:r>
            <a:r>
              <a:rPr lang="en-US" dirty="0" err="1">
                <a:ea typeface="+mn-lt"/>
                <a:cs typeface="+mn-lt"/>
              </a:rPr>
              <a:t>retraite</a:t>
            </a:r>
            <a:endParaRPr lang="en-US" dirty="0" err="1"/>
          </a:p>
          <a:p>
            <a:endParaRPr lang="en-US" dirty="0">
              <a:ea typeface="Roboto"/>
              <a:cs typeface="Roboto"/>
            </a:endParaRPr>
          </a:p>
          <a:p>
            <a:r>
              <a:rPr lang="en-US" dirty="0">
                <a:ea typeface="+mn-lt"/>
                <a:cs typeface="+mn-lt"/>
              </a:rPr>
              <a:t>Cette </a:t>
            </a:r>
            <a:r>
              <a:rPr lang="en-US" err="1">
                <a:ea typeface="+mn-lt"/>
                <a:cs typeface="+mn-lt"/>
              </a:rPr>
              <a:t>évolution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s’inscrit</a:t>
            </a:r>
            <a:r>
              <a:rPr lang="en-US" dirty="0">
                <a:ea typeface="+mn-lt"/>
                <a:cs typeface="+mn-lt"/>
              </a:rPr>
              <a:t> dans </a:t>
            </a:r>
            <a:r>
              <a:rPr lang="en-US" err="1">
                <a:ea typeface="+mn-lt"/>
                <a:cs typeface="+mn-lt"/>
              </a:rPr>
              <a:t>une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logique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globale</a:t>
            </a:r>
            <a:r>
              <a:rPr lang="en-US" dirty="0">
                <a:ea typeface="+mn-lt"/>
                <a:cs typeface="+mn-lt"/>
              </a:rPr>
              <a:t> de </a:t>
            </a:r>
            <a:r>
              <a:rPr lang="en-US" err="1">
                <a:ea typeface="+mn-lt"/>
                <a:cs typeface="+mn-lt"/>
              </a:rPr>
              <a:t>meilleure</a:t>
            </a:r>
            <a:r>
              <a:rPr lang="en-US" dirty="0">
                <a:ea typeface="+mn-lt"/>
                <a:cs typeface="+mn-lt"/>
              </a:rPr>
              <a:t> anticipation, </a:t>
            </a:r>
            <a:r>
              <a:rPr lang="en-US" err="1">
                <a:ea typeface="+mn-lt"/>
                <a:cs typeface="+mn-lt"/>
              </a:rPr>
              <a:t>fiabilisation</a:t>
            </a:r>
            <a:r>
              <a:rPr lang="en-US" dirty="0">
                <a:ea typeface="+mn-lt"/>
                <a:cs typeface="+mn-lt"/>
              </a:rPr>
              <a:t> des données et </a:t>
            </a:r>
            <a:r>
              <a:rPr lang="en-US" err="1">
                <a:ea typeface="+mn-lt"/>
                <a:cs typeface="+mn-lt"/>
              </a:rPr>
              <a:t>renforcement</a:t>
            </a:r>
            <a:r>
              <a:rPr lang="en-US" dirty="0">
                <a:ea typeface="+mn-lt"/>
                <a:cs typeface="+mn-lt"/>
              </a:rPr>
              <a:t> de la </a:t>
            </a:r>
            <a:r>
              <a:rPr lang="en-US" err="1">
                <a:ea typeface="+mn-lt"/>
                <a:cs typeface="+mn-lt"/>
              </a:rPr>
              <a:t>dématérialisation</a:t>
            </a:r>
            <a:r>
              <a:rPr lang="en-US" dirty="0">
                <a:ea typeface="+mn-lt"/>
                <a:cs typeface="+mn-lt"/>
              </a:rPr>
              <a:t> des </a:t>
            </a:r>
            <a:r>
              <a:rPr lang="en-US" err="1">
                <a:ea typeface="+mn-lt"/>
                <a:cs typeface="+mn-lt"/>
              </a:rPr>
              <a:t>échanges</a:t>
            </a:r>
            <a:r>
              <a:rPr lang="en-US" dirty="0">
                <a:ea typeface="+mn-lt"/>
                <a:cs typeface="+mn-lt"/>
              </a:rPr>
              <a:t> avec les </a:t>
            </a:r>
            <a:r>
              <a:rPr lang="en-US" err="1">
                <a:ea typeface="+mn-lt"/>
                <a:cs typeface="+mn-lt"/>
              </a:rPr>
              <a:t>usagers</a:t>
            </a:r>
            <a:r>
              <a:rPr lang="en-US" dirty="0">
                <a:ea typeface="+mn-lt"/>
                <a:cs typeface="+mn-lt"/>
              </a:rPr>
              <a:t>.</a:t>
            </a:r>
            <a:endParaRPr lang="en-US" dirty="0"/>
          </a:p>
          <a:p>
            <a:endParaRPr lang="en-US" dirty="0">
              <a:ea typeface="Roboto"/>
              <a:cs typeface="Roboto"/>
            </a:endParaRPr>
          </a:p>
          <a:p>
            <a:pPr algn="ctr"/>
            <a:endParaRPr lang="en-US">
              <a:ea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6673357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FAB8E-7155-FF4D-B711-ABEFDFB2F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PlaceHolder 1">
            <a:extLst>
              <a:ext uri="{FF2B5EF4-FFF2-40B4-BE49-F238E27FC236}">
                <a16:creationId xmlns:a16="http://schemas.microsoft.com/office/drawing/2014/main" id="{5EFA8C7A-BEE7-B0E8-8576-765FE947D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760" y="622600"/>
            <a:ext cx="1083708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>
              <a:tabLst>
                <a:tab pos="0" algn="l"/>
              </a:tabLst>
            </a:pPr>
            <a:r>
              <a:rPr lang="fr-FR" sz="3000">
                <a:solidFill>
                  <a:srgbClr val="003593"/>
                </a:solidFill>
                <a:latin typeface="Roboto Bold"/>
                <a:ea typeface="Roboto Bold"/>
                <a:cs typeface="Roboto Bold"/>
              </a:rPr>
              <a:t>Mon compte alerte : suivi des pensions vieillesse</a:t>
            </a:r>
            <a:endParaRPr lang="fr-FR">
              <a:solidFill>
                <a:srgbClr val="09204E"/>
              </a:solidFill>
              <a:latin typeface="Roboto Bold"/>
              <a:ea typeface="Roboto Bold"/>
              <a:cs typeface="Roboto Bold"/>
            </a:endParaRPr>
          </a:p>
          <a:p>
            <a:pPr>
              <a:tabLst>
                <a:tab pos="0" algn="l"/>
              </a:tabLst>
            </a:pPr>
            <a:endParaRPr lang="fr-FR" sz="3000" dirty="0">
              <a:solidFill>
                <a:srgbClr val="003593"/>
              </a:solidFill>
              <a:latin typeface="Roboto Bold"/>
              <a:ea typeface="Roboto Bold"/>
              <a:cs typeface="Roboto Bold"/>
            </a:endParaRPr>
          </a:p>
          <a:p>
            <a:pPr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endParaRPr lang="fr-FR" sz="3000" b="0" u="none" strike="noStrike" dirty="0">
              <a:solidFill>
                <a:srgbClr val="003593"/>
              </a:solidFill>
              <a:effectLst/>
              <a:uFillTx/>
              <a:latin typeface="Roboto Black"/>
              <a:ea typeface="Roboto Black"/>
              <a:cs typeface="Roboto Black"/>
            </a:endParaRPr>
          </a:p>
        </p:txBody>
      </p:sp>
      <p:sp>
        <p:nvSpPr>
          <p:cNvPr id="623" name="TextBox 28">
            <a:extLst>
              <a:ext uri="{FF2B5EF4-FFF2-40B4-BE49-F238E27FC236}">
                <a16:creationId xmlns:a16="http://schemas.microsoft.com/office/drawing/2014/main" id="{049CD0E9-5E8E-F788-88BE-162BF66E4107}"/>
              </a:ext>
            </a:extLst>
          </p:cNvPr>
          <p:cNvSpPr/>
          <p:nvPr/>
        </p:nvSpPr>
        <p:spPr>
          <a:xfrm>
            <a:off x="836280" y="1714680"/>
            <a:ext cx="5692536" cy="112376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ts val="2239"/>
              </a:lnSpc>
            </a:pPr>
            <a:endParaRPr lang="fr-FR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2B3B4B-9B43-BAEF-82B9-D50B064B90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80" y="1440159"/>
            <a:ext cx="11724640" cy="436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838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6000">
              <a:srgbClr val="D9E4FB"/>
            </a:gs>
            <a:gs pos="52000">
              <a:srgbClr val="82AEFF"/>
            </a:gs>
            <a:gs pos="100000">
              <a:srgbClr val="D9E4FB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ZoneTexte 8">
            <a:hlinkClick r:id="rId3" action="ppaction://hlinksldjump"/>
          </p:cNvPr>
          <p:cNvSpPr/>
          <p:nvPr/>
        </p:nvSpPr>
        <p:spPr>
          <a:xfrm>
            <a:off x="1027430" y="2100630"/>
            <a:ext cx="841536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spcBef>
                <a:spcPts val="1191"/>
              </a:spcBef>
              <a:spcAft>
                <a:spcPts val="992"/>
              </a:spcAft>
            </a:pPr>
            <a:r>
              <a:rPr lang="fr-FR" sz="2000" b="1" u="none" strike="noStrike">
                <a:solidFill>
                  <a:srgbClr val="003593"/>
                </a:solidFill>
                <a:effectLst/>
                <a:uFillTx/>
                <a:latin typeface="Roboto"/>
              </a:rPr>
              <a:t>Le congé supplémentaire de naissance </a:t>
            </a:r>
            <a:r>
              <a:rPr lang="fr-FR" sz="2000" b="1">
                <a:solidFill>
                  <a:srgbClr val="003593"/>
                </a:solidFill>
                <a:latin typeface="Roboto"/>
              </a:rPr>
              <a:t>: cumuls et non cumuls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3" name="PlaceHolder 1"/>
          <p:cNvSpPr>
            <a:spLocks noGrp="1"/>
          </p:cNvSpPr>
          <p:nvPr>
            <p:ph type="title"/>
          </p:nvPr>
        </p:nvSpPr>
        <p:spPr>
          <a:xfrm>
            <a:off x="1378080" y="60120"/>
            <a:ext cx="9434880" cy="1067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4800" b="0" u="none" strike="noStrike">
                <a:solidFill>
                  <a:srgbClr val="535E86"/>
                </a:solidFill>
                <a:effectLst/>
                <a:uFillTx/>
                <a:latin typeface="Dreaming Outloud Script Pro"/>
                <a:ea typeface="Roboto Bold"/>
              </a:rPr>
              <a:t>En bref ce mois-ci …</a:t>
            </a:r>
            <a:endParaRPr lang="fr-FR" sz="4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4" name="ZoneTexte 3"/>
          <p:cNvSpPr/>
          <p:nvPr/>
        </p:nvSpPr>
        <p:spPr>
          <a:xfrm>
            <a:off x="4124160" y="916200"/>
            <a:ext cx="4283640" cy="699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fr-FR" sz="4000">
                <a:solidFill>
                  <a:srgbClr val="535E86"/>
                </a:solidFill>
                <a:latin typeface="Roboto"/>
              </a:rPr>
              <a:t>Septembre</a:t>
            </a:r>
            <a:r>
              <a:rPr lang="fr-FR" sz="4000" b="0" u="none" strike="noStrike">
                <a:solidFill>
                  <a:srgbClr val="535E86"/>
                </a:solidFill>
                <a:effectLst/>
                <a:uFillTx/>
                <a:latin typeface="Roboto"/>
              </a:rPr>
              <a:t>	 </a:t>
            </a:r>
            <a:r>
              <a:rPr lang="fr-FR" sz="4000" b="1" u="none" strike="noStrike" dirty="0">
                <a:solidFill>
                  <a:srgbClr val="535E86"/>
                </a:solidFill>
                <a:effectLst/>
                <a:uFillTx/>
                <a:latin typeface="Roboto"/>
              </a:rPr>
              <a:t>2026</a:t>
            </a:r>
            <a:endParaRPr lang="fr-FR" sz="4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5" name="Organigramme : Connecteur 5"/>
          <p:cNvSpPr/>
          <p:nvPr/>
        </p:nvSpPr>
        <p:spPr>
          <a:xfrm>
            <a:off x="723960" y="3131280"/>
            <a:ext cx="799560" cy="818280"/>
          </a:xfrm>
          <a:prstGeom prst="flowChartConnector">
            <a:avLst/>
          </a:prstGeom>
          <a:solidFill>
            <a:srgbClr val="82AEFF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fr-FR" sz="1800" b="0" u="none" strike="noStrike">
              <a:solidFill>
                <a:schemeClr val="lt1"/>
              </a:solidFill>
              <a:effectLst/>
              <a:uFillTx/>
              <a:latin typeface="Roboto"/>
            </a:endParaRPr>
          </a:p>
        </p:txBody>
      </p:sp>
      <p:sp>
        <p:nvSpPr>
          <p:cNvPr id="596" name="ZoneTexte 7">
            <a:hlinkClick r:id="rId4" action="ppaction://hlinksldjump"/>
          </p:cNvPr>
          <p:cNvSpPr/>
          <p:nvPr/>
        </p:nvSpPr>
        <p:spPr>
          <a:xfrm>
            <a:off x="1031681" y="2618320"/>
            <a:ext cx="9767321" cy="101420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fr-FR" sz="2000" b="1" dirty="0">
                <a:solidFill>
                  <a:srgbClr val="003593"/>
                </a:solidFill>
                <a:latin typeface="Roboto"/>
              </a:rPr>
              <a:t>Calendrier des téléprocédures</a:t>
            </a:r>
          </a:p>
          <a:p>
            <a:pPr marL="342900" indent="-342900">
              <a:buFont typeface="Calibri"/>
              <a:buChar char="-"/>
            </a:pPr>
            <a:r>
              <a:rPr lang="fr-FR" sz="2000" b="1" dirty="0">
                <a:solidFill>
                  <a:srgbClr val="003593"/>
                </a:solidFill>
                <a:ea typeface="Roboto"/>
                <a:cs typeface="Roboto"/>
              </a:rPr>
              <a:t>Offre bailleur</a:t>
            </a:r>
          </a:p>
          <a:p>
            <a:pPr marL="342900" indent="-342900">
              <a:buFont typeface="Calibri"/>
              <a:buChar char="-"/>
            </a:pPr>
            <a:r>
              <a:rPr lang="fr-FR" sz="2000" b="1" dirty="0">
                <a:solidFill>
                  <a:srgbClr val="003593"/>
                </a:solidFill>
                <a:ea typeface="Roboto"/>
                <a:cs typeface="Roboto"/>
              </a:rPr>
              <a:t>Allocation de rentrée Scolaire</a:t>
            </a:r>
          </a:p>
        </p:txBody>
      </p:sp>
      <p:sp>
        <p:nvSpPr>
          <p:cNvPr id="599" name="ZoneTexte 22"/>
          <p:cNvSpPr/>
          <p:nvPr/>
        </p:nvSpPr>
        <p:spPr>
          <a:xfrm>
            <a:off x="1030389" y="5371005"/>
            <a:ext cx="9762840" cy="39528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spcBef>
                <a:spcPts val="1191"/>
              </a:spcBef>
              <a:spcAft>
                <a:spcPts val="992"/>
              </a:spcAft>
            </a:pPr>
            <a:r>
              <a:rPr lang="en-US" sz="2000" b="1">
                <a:solidFill>
                  <a:srgbClr val="003593"/>
                </a:solidFill>
                <a:latin typeface="Roboto"/>
              </a:rPr>
              <a:t>Pass Sports</a:t>
            </a:r>
            <a:endParaRPr lang="en-US" sz="2000" b="1" u="none" strike="noStrike">
              <a:solidFill>
                <a:srgbClr val="003593"/>
              </a:solidFill>
              <a:effectLst/>
              <a:uFillTx/>
              <a:latin typeface="Roboto"/>
              <a:ea typeface="Roboto"/>
              <a:cs typeface="Roboto"/>
            </a:endParaRPr>
          </a:p>
        </p:txBody>
      </p:sp>
      <p:sp>
        <p:nvSpPr>
          <p:cNvPr id="600" name="ZoneTexte 22"/>
          <p:cNvSpPr/>
          <p:nvPr/>
        </p:nvSpPr>
        <p:spPr>
          <a:xfrm>
            <a:off x="1022880" y="5903628"/>
            <a:ext cx="97628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r>
              <a:rPr lang="en-US" sz="2000" b="1" dirty="0">
                <a:solidFill>
                  <a:srgbClr val="003593"/>
                </a:solidFill>
                <a:ea typeface="Roboto"/>
                <a:cs typeface="Roboto"/>
              </a:rPr>
              <a:t>Focus sur </a:t>
            </a:r>
            <a:r>
              <a:rPr lang="en-US" sz="2000" b="1" dirty="0" err="1">
                <a:solidFill>
                  <a:srgbClr val="003593"/>
                </a:solidFill>
                <a:ea typeface="Roboto"/>
                <a:cs typeface="Roboto"/>
              </a:rPr>
              <a:t>l'Aide</a:t>
            </a:r>
            <a:r>
              <a:rPr lang="en-US" sz="2000" b="1" dirty="0">
                <a:solidFill>
                  <a:srgbClr val="003593"/>
                </a:solidFill>
                <a:ea typeface="Roboto"/>
                <a:cs typeface="Roboto"/>
              </a:rPr>
              <a:t> </a:t>
            </a:r>
            <a:r>
              <a:rPr lang="en-US" sz="2000" b="1" dirty="0" err="1">
                <a:solidFill>
                  <a:srgbClr val="003593"/>
                </a:solidFill>
                <a:ea typeface="Roboto"/>
                <a:cs typeface="Roboto"/>
              </a:rPr>
              <a:t>d'urgence</a:t>
            </a:r>
            <a:r>
              <a:rPr lang="en-US" sz="2000" b="1" dirty="0">
                <a:solidFill>
                  <a:srgbClr val="003593"/>
                </a:solidFill>
                <a:ea typeface="Roboto"/>
                <a:cs typeface="Roboto"/>
              </a:rPr>
              <a:t> aux </a:t>
            </a:r>
            <a:r>
              <a:rPr lang="en-US" sz="2000" b="1" dirty="0" err="1">
                <a:solidFill>
                  <a:srgbClr val="003593"/>
                </a:solidFill>
                <a:ea typeface="Roboto"/>
                <a:cs typeface="Roboto"/>
              </a:rPr>
              <a:t>Victimes</a:t>
            </a:r>
            <a:r>
              <a:rPr lang="en-US" sz="2000" b="1" dirty="0">
                <a:solidFill>
                  <a:srgbClr val="003593"/>
                </a:solidFill>
                <a:ea typeface="Roboto"/>
                <a:cs typeface="Roboto"/>
              </a:rPr>
              <a:t> de Violences Conjugales (AVVC)</a:t>
            </a:r>
          </a:p>
        </p:txBody>
      </p:sp>
      <p:sp>
        <p:nvSpPr>
          <p:cNvPr id="2" name="ZoneTexte 7">
            <a:hlinkClick r:id="rId4" action="ppaction://hlinksldjump"/>
            <a:extLst>
              <a:ext uri="{FF2B5EF4-FFF2-40B4-BE49-F238E27FC236}">
                <a16:creationId xmlns:a16="http://schemas.microsoft.com/office/drawing/2014/main" id="{F70D16CD-EFA7-2A80-54B9-76316ED1E24C}"/>
              </a:ext>
            </a:extLst>
          </p:cNvPr>
          <p:cNvSpPr/>
          <p:nvPr/>
        </p:nvSpPr>
        <p:spPr>
          <a:xfrm>
            <a:off x="1031680" y="3733711"/>
            <a:ext cx="9767321" cy="162976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r>
              <a:rPr lang="fr-FR" sz="2000" b="1" dirty="0">
                <a:solidFill>
                  <a:srgbClr val="003593"/>
                </a:solidFill>
                <a:ea typeface="Roboto"/>
                <a:cs typeface="Roboto"/>
              </a:rPr>
              <a:t>Evolutions du caf.fr</a:t>
            </a:r>
          </a:p>
          <a:p>
            <a:pPr marL="342900" indent="-342900">
              <a:buFont typeface="Calibri"/>
              <a:buChar char="-"/>
            </a:pPr>
            <a:r>
              <a:rPr lang="fr-FR" sz="2000" b="1" dirty="0">
                <a:solidFill>
                  <a:srgbClr val="003593"/>
                </a:solidFill>
                <a:ea typeface="Roboto"/>
                <a:cs typeface="Roboto"/>
              </a:rPr>
              <a:t>RSA / Prime d'activité : forfait logement</a:t>
            </a:r>
          </a:p>
          <a:p>
            <a:pPr marL="342900" indent="-342900">
              <a:buFont typeface="Calibri"/>
              <a:buChar char="-"/>
            </a:pPr>
            <a:r>
              <a:rPr lang="fr-FR" sz="2000" b="1" dirty="0">
                <a:solidFill>
                  <a:srgbClr val="003593"/>
                </a:solidFill>
                <a:ea typeface="Roboto"/>
                <a:cs typeface="Roboto"/>
              </a:rPr>
              <a:t>RSA : évolution des ressources enfant</a:t>
            </a:r>
          </a:p>
          <a:p>
            <a:pPr marL="342900" indent="-342900">
              <a:buFont typeface="Calibri"/>
              <a:buChar char="-"/>
            </a:pPr>
            <a:r>
              <a:rPr lang="fr-FR" sz="2000" b="1" dirty="0">
                <a:solidFill>
                  <a:srgbClr val="003593"/>
                </a:solidFill>
                <a:ea typeface="Roboto"/>
                <a:cs typeface="Roboto"/>
              </a:rPr>
              <a:t>Hospitalisation </a:t>
            </a:r>
          </a:p>
          <a:p>
            <a:pPr marL="342900" indent="-342900">
              <a:buFont typeface="Calibri"/>
              <a:buChar char="-"/>
            </a:pPr>
            <a:r>
              <a:rPr lang="fr-FR" sz="2000" b="1" dirty="0">
                <a:solidFill>
                  <a:srgbClr val="003593"/>
                </a:solidFill>
                <a:ea typeface="Roboto"/>
                <a:cs typeface="Roboto"/>
              </a:rPr>
              <a:t>Mon compte alerte : suivi des pensions vieillesse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9060A6-5EA4-F8F2-CF37-6EE6FEC0A5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PlaceHolder 1">
            <a:extLst>
              <a:ext uri="{FF2B5EF4-FFF2-40B4-BE49-F238E27FC236}">
                <a16:creationId xmlns:a16="http://schemas.microsoft.com/office/drawing/2014/main" id="{B42BFFCF-C81B-AB1B-D478-77D069B10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760" y="622600"/>
            <a:ext cx="1083708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>
              <a:tabLst>
                <a:tab pos="0" algn="l"/>
              </a:tabLst>
            </a:pPr>
            <a:r>
              <a:rPr lang="fr-FR" sz="3000">
                <a:solidFill>
                  <a:srgbClr val="003593"/>
                </a:solidFill>
                <a:latin typeface="Roboto Bold"/>
                <a:ea typeface="Roboto Bold"/>
                <a:cs typeface="Roboto Bold"/>
              </a:rPr>
              <a:t>Mon compte alerte : suivi des pensions vieillesse</a:t>
            </a:r>
            <a:endParaRPr lang="fr-FR">
              <a:solidFill>
                <a:srgbClr val="09204E"/>
              </a:solidFill>
              <a:latin typeface="Roboto Bold"/>
              <a:ea typeface="Roboto Bold"/>
              <a:cs typeface="Roboto Bold"/>
            </a:endParaRPr>
          </a:p>
          <a:p>
            <a:pPr>
              <a:tabLst>
                <a:tab pos="0" algn="l"/>
              </a:tabLst>
            </a:pPr>
            <a:endParaRPr lang="fr-FR" sz="3000" dirty="0">
              <a:solidFill>
                <a:srgbClr val="003593"/>
              </a:solidFill>
              <a:latin typeface="Roboto Bold"/>
              <a:ea typeface="Roboto Bold"/>
              <a:cs typeface="Roboto Bold"/>
            </a:endParaRPr>
          </a:p>
          <a:p>
            <a:pPr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endParaRPr lang="fr-FR" sz="3000" b="0" u="none" strike="noStrike" dirty="0">
              <a:solidFill>
                <a:srgbClr val="003593"/>
              </a:solidFill>
              <a:effectLst/>
              <a:uFillTx/>
              <a:latin typeface="Roboto Black"/>
              <a:ea typeface="Roboto Black"/>
              <a:cs typeface="Roboto Black"/>
            </a:endParaRPr>
          </a:p>
        </p:txBody>
      </p:sp>
      <p:sp>
        <p:nvSpPr>
          <p:cNvPr id="623" name="TextBox 28">
            <a:extLst>
              <a:ext uri="{FF2B5EF4-FFF2-40B4-BE49-F238E27FC236}">
                <a16:creationId xmlns:a16="http://schemas.microsoft.com/office/drawing/2014/main" id="{D09A5B90-91E0-EEE3-B985-535732CD4DDA}"/>
              </a:ext>
            </a:extLst>
          </p:cNvPr>
          <p:cNvSpPr/>
          <p:nvPr/>
        </p:nvSpPr>
        <p:spPr>
          <a:xfrm>
            <a:off x="836280" y="1714680"/>
            <a:ext cx="5692536" cy="112376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ts val="2239"/>
              </a:lnSpc>
            </a:pPr>
            <a:endParaRPr lang="fr-FR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03F9D48-8288-73AE-D184-E9508922F9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28513"/>
            <a:ext cx="12192000" cy="340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3068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B0D42-D62D-6E8E-7F84-AEC11095F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PlaceHolder 1">
            <a:extLst>
              <a:ext uri="{FF2B5EF4-FFF2-40B4-BE49-F238E27FC236}">
                <a16:creationId xmlns:a16="http://schemas.microsoft.com/office/drawing/2014/main" id="{CA1429BE-DD79-727A-FC91-0F2EFDE12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760" y="622600"/>
            <a:ext cx="1083708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>
              <a:tabLst>
                <a:tab pos="0" algn="l"/>
              </a:tabLst>
            </a:pPr>
            <a:r>
              <a:rPr lang="fr-FR" sz="3000">
                <a:solidFill>
                  <a:srgbClr val="003593"/>
                </a:solidFill>
                <a:latin typeface="Roboto Bold"/>
                <a:ea typeface="Roboto Bold"/>
                <a:cs typeface="Roboto Bold"/>
              </a:rPr>
              <a:t>Mon compte alerte : suivi des pensions vieillesse</a:t>
            </a:r>
            <a:endParaRPr lang="fr-FR">
              <a:solidFill>
                <a:srgbClr val="09204E"/>
              </a:solidFill>
              <a:latin typeface="Roboto Bold"/>
              <a:ea typeface="Roboto Bold"/>
              <a:cs typeface="Roboto Bold"/>
            </a:endParaRPr>
          </a:p>
          <a:p>
            <a:pPr>
              <a:tabLst>
                <a:tab pos="0" algn="l"/>
              </a:tabLst>
            </a:pPr>
            <a:endParaRPr lang="fr-FR" sz="3000" dirty="0">
              <a:solidFill>
                <a:srgbClr val="003593"/>
              </a:solidFill>
              <a:latin typeface="Roboto Bold"/>
              <a:ea typeface="Roboto Bold"/>
              <a:cs typeface="Roboto Bold"/>
            </a:endParaRPr>
          </a:p>
          <a:p>
            <a:pPr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endParaRPr lang="fr-FR" sz="3000" b="0" u="none" strike="noStrike" dirty="0">
              <a:solidFill>
                <a:srgbClr val="003593"/>
              </a:solidFill>
              <a:effectLst/>
              <a:uFillTx/>
              <a:latin typeface="Roboto Black"/>
              <a:ea typeface="Roboto Black"/>
              <a:cs typeface="Roboto Black"/>
            </a:endParaRPr>
          </a:p>
        </p:txBody>
      </p:sp>
      <p:sp>
        <p:nvSpPr>
          <p:cNvPr id="623" name="TextBox 28">
            <a:extLst>
              <a:ext uri="{FF2B5EF4-FFF2-40B4-BE49-F238E27FC236}">
                <a16:creationId xmlns:a16="http://schemas.microsoft.com/office/drawing/2014/main" id="{F2871267-A6A3-9DF8-1E51-94A288DEA8C5}"/>
              </a:ext>
            </a:extLst>
          </p:cNvPr>
          <p:cNvSpPr/>
          <p:nvPr/>
        </p:nvSpPr>
        <p:spPr>
          <a:xfrm>
            <a:off x="836280" y="1714680"/>
            <a:ext cx="5692536" cy="112376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lang="fr-F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914400">
              <a:lnSpc>
                <a:spcPts val="2239"/>
              </a:lnSpc>
            </a:pPr>
            <a:endParaRPr lang="fr-FR" sz="15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EE957A-EB9C-11C1-C5D1-1C91852BD1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60" y="1047265"/>
            <a:ext cx="11663680" cy="512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0307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PlaceHolder 1"/>
          <p:cNvSpPr>
            <a:spLocks noGrp="1"/>
          </p:cNvSpPr>
          <p:nvPr>
            <p:ph type="title"/>
          </p:nvPr>
        </p:nvSpPr>
        <p:spPr>
          <a:xfrm>
            <a:off x="2070560" y="2107649"/>
            <a:ext cx="9584640" cy="507831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spAutoFit/>
          </a:bodyPr>
          <a:lstStyle/>
          <a:p>
            <a:pPr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r>
              <a:rPr lang="fr-FR" sz="3000" b="1" dirty="0" err="1">
                <a:solidFill>
                  <a:srgbClr val="003593"/>
                </a:solidFill>
                <a:latin typeface="Roboto"/>
                <a:ea typeface="Roboto"/>
              </a:rPr>
              <a:t>Pass</a:t>
            </a:r>
            <a:r>
              <a:rPr lang="fr-FR" sz="3000" b="1" dirty="0">
                <a:solidFill>
                  <a:srgbClr val="003593"/>
                </a:solidFill>
                <a:latin typeface="Roboto"/>
                <a:ea typeface="Roboto"/>
              </a:rPr>
              <a:t> Sports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TextBox 1"/>
          <p:cNvSpPr/>
          <p:nvPr/>
        </p:nvSpPr>
        <p:spPr>
          <a:xfrm>
            <a:off x="164080" y="1445760"/>
            <a:ext cx="11572752" cy="452286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wrap="square" lIns="90000" tIns="45000" rIns="90000" bIns="45000" numCol="1" spcCol="0" anchor="t">
            <a:spAutoFit/>
          </a:bodyPr>
          <a:lstStyle/>
          <a:p>
            <a:r>
              <a:rPr lang="fr-FR" dirty="0">
                <a:ea typeface="+mn-lt"/>
                <a:cs typeface="+mn-lt"/>
              </a:rPr>
              <a:t>Le pass Sport est une aide financière destinée à couvrir tout ou partie des frais d'inscription dans un club, une association sportive ou une salle de sport partenaire. Elle prend la forme d'une réduction immédiate lors de l'inscription.</a:t>
            </a:r>
            <a:endParaRPr lang="en-US">
              <a:ea typeface="+mn-lt"/>
              <a:cs typeface="+mn-lt"/>
            </a:endParaRPr>
          </a:p>
          <a:p>
            <a:endParaRPr lang="fr-FR" dirty="0">
              <a:ea typeface="+mn-lt"/>
              <a:cs typeface="+mn-lt"/>
            </a:endParaRPr>
          </a:p>
          <a:p>
            <a:r>
              <a:rPr lang="fr-FR" dirty="0">
                <a:ea typeface="+mn-lt"/>
                <a:cs typeface="+mn-lt"/>
              </a:rPr>
              <a:t>Pour la saison 2026-2027, le dispositif est ouvert aux :</a:t>
            </a:r>
          </a:p>
          <a:p>
            <a:endParaRPr lang="fr-FR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fr-FR" dirty="0">
                <a:ea typeface="+mn-lt"/>
                <a:cs typeface="+mn-lt"/>
              </a:rPr>
              <a:t>Jeunes de 6 à 17 ans révolus faisant partie d'un foyer allocataire dont le quotient familial (CAF ou MSA) est inférieur ou égal à 699 €,</a:t>
            </a:r>
          </a:p>
          <a:p>
            <a:pPr marL="285750" indent="-285750">
              <a:buFont typeface="Arial"/>
              <a:buChar char="•"/>
            </a:pPr>
            <a:r>
              <a:rPr lang="fr-FR" dirty="0">
                <a:ea typeface="+mn-lt"/>
                <a:cs typeface="+mn-lt"/>
              </a:rPr>
              <a:t>Jeunes en situation de handicap :</a:t>
            </a:r>
            <a:endParaRPr lang="fr-FR">
              <a:ea typeface="+mn-lt"/>
              <a:cs typeface="+mn-lt"/>
            </a:endParaRPr>
          </a:p>
          <a:p>
            <a:pPr marL="742950" lvl="1" indent="-285750">
              <a:buFont typeface="Arial"/>
              <a:buChar char="•"/>
            </a:pPr>
            <a:r>
              <a:rPr lang="fr-FR" dirty="0">
                <a:ea typeface="+mn-lt"/>
                <a:cs typeface="+mn-lt"/>
              </a:rPr>
              <a:t>De 6 à 19 ans révolus bénéficiaires de l'AEEH (Allocation d'éducation de l'enfant handicapé),</a:t>
            </a:r>
          </a:p>
          <a:p>
            <a:pPr marL="742950" lvl="1" indent="-285750">
              <a:buFont typeface="Arial"/>
              <a:buChar char="•"/>
            </a:pPr>
            <a:r>
              <a:rPr lang="fr-FR" dirty="0">
                <a:ea typeface="+mn-lt"/>
                <a:cs typeface="+mn-lt"/>
              </a:rPr>
              <a:t>De 16 à 30 ans révolus bénéficiaires de l'AAH (Allocation aux adultes handicapés).</a:t>
            </a:r>
            <a:endParaRPr lang="fr-FR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fr-FR" dirty="0">
                <a:ea typeface="+mn-lt"/>
                <a:cs typeface="+mn-lt"/>
              </a:rPr>
              <a:t>Étudiants boursiers jusqu'à 28 ans révolus, titulaires d'une bourse attribuée avant le 15 octobre 2026 :</a:t>
            </a:r>
            <a:endParaRPr lang="fr-FR">
              <a:ea typeface="+mn-lt"/>
              <a:cs typeface="+mn-lt"/>
            </a:endParaRPr>
          </a:p>
          <a:p>
            <a:pPr marL="742950" lvl="1" indent="-285750">
              <a:buFont typeface="Arial"/>
              <a:buChar char="•"/>
            </a:pPr>
            <a:r>
              <a:rPr lang="fr-FR" dirty="0">
                <a:ea typeface="+mn-lt"/>
                <a:cs typeface="+mn-lt"/>
              </a:rPr>
              <a:t>Bourse du CROUS (y compris l'aide annuelle),</a:t>
            </a:r>
          </a:p>
          <a:p>
            <a:pPr marL="742950" lvl="1" indent="-285750">
              <a:buFont typeface="Arial"/>
              <a:buChar char="•"/>
            </a:pPr>
            <a:r>
              <a:rPr lang="fr-FR" dirty="0">
                <a:ea typeface="+mn-lt"/>
                <a:cs typeface="+mn-lt"/>
              </a:rPr>
              <a:t>Bourse régionale pour une formation sanitaire et sociale.</a:t>
            </a:r>
            <a:endParaRPr lang="fr-FR" dirty="0">
              <a:ea typeface="Roboto"/>
              <a:cs typeface="Roboto"/>
            </a:endParaRPr>
          </a:p>
          <a:p>
            <a:endParaRPr lang="fr-FR" sz="1200" b="1" dirty="0">
              <a:solidFill>
                <a:srgbClr val="0063CB"/>
              </a:solidFill>
              <a:highlight>
                <a:srgbClr val="E8EDFF"/>
              </a:highlight>
              <a:ea typeface="+mn-lt"/>
              <a:cs typeface="+mn-lt"/>
            </a:endParaRPr>
          </a:p>
          <a:p>
            <a:endParaRPr lang="fr-FR" sz="1200" b="1" dirty="0">
              <a:solidFill>
                <a:srgbClr val="0063CB"/>
              </a:solidFill>
              <a:highlight>
                <a:srgbClr val="E8EDFF"/>
              </a:highlight>
              <a:ea typeface="+mn-lt"/>
              <a:cs typeface="+mn-lt"/>
            </a:endParaRPr>
          </a:p>
          <a:p>
            <a:endParaRPr lang="fr-FR" sz="1200" b="1" dirty="0">
              <a:solidFill>
                <a:srgbClr val="0063CB"/>
              </a:solidFill>
              <a:highlight>
                <a:srgbClr val="E8EDFF"/>
              </a:highlight>
              <a:ea typeface="+mn-lt"/>
              <a:cs typeface="+mn-lt"/>
            </a:endParaRPr>
          </a:p>
        </p:txBody>
      </p:sp>
      <p:sp>
        <p:nvSpPr>
          <p:cNvPr id="628" name="TextBox 3"/>
          <p:cNvSpPr/>
          <p:nvPr/>
        </p:nvSpPr>
        <p:spPr>
          <a:xfrm>
            <a:off x="261360" y="151760"/>
            <a:ext cx="11197080" cy="10757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lIns="90000" tIns="45000" rIns="90000" bIns="45000" numCol="1" spcCol="0" anchor="t">
            <a:spAutoFit/>
          </a:bodyPr>
          <a:lstStyle/>
          <a:p>
            <a:r>
              <a:rPr lang="fr-FR" sz="3000" b="1" dirty="0" err="1">
                <a:solidFill>
                  <a:srgbClr val="003593"/>
                </a:solidFill>
                <a:latin typeface="Roboto"/>
              </a:rPr>
              <a:t>Pass</a:t>
            </a:r>
            <a:r>
              <a:rPr lang="fr-FR" sz="3000" b="1" dirty="0">
                <a:solidFill>
                  <a:srgbClr val="003593"/>
                </a:solidFill>
                <a:latin typeface="Roboto"/>
              </a:rPr>
              <a:t> Sports</a:t>
            </a:r>
            <a:endParaRPr lang="fr-FR" sz="3000" dirty="0">
              <a:solidFill>
                <a:srgbClr val="000000"/>
              </a:solidFill>
              <a:latin typeface="Roboto"/>
            </a:endParaRPr>
          </a:p>
          <a:p>
            <a:pPr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endParaRPr lang="fr-FR" sz="2400" b="1" u="none" strike="noStrike" dirty="0">
              <a:solidFill>
                <a:srgbClr val="003593"/>
              </a:solidFill>
              <a:effectLst/>
              <a:uFillTx/>
              <a:latin typeface="Roboto"/>
              <a:ea typeface="Roboto"/>
              <a:cs typeface="Roboto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AD5FD8C-938D-1764-FFDB-C13DE8D2F5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0420" y="362585"/>
            <a:ext cx="1752600" cy="97155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EF4BC-6574-B8CB-2F71-E492D9616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TextBox 1">
            <a:extLst>
              <a:ext uri="{FF2B5EF4-FFF2-40B4-BE49-F238E27FC236}">
                <a16:creationId xmlns:a16="http://schemas.microsoft.com/office/drawing/2014/main" id="{5B9F0B17-43F0-FDE6-88E2-24845B3D65F2}"/>
              </a:ext>
            </a:extLst>
          </p:cNvPr>
          <p:cNvSpPr/>
          <p:nvPr/>
        </p:nvSpPr>
        <p:spPr>
          <a:xfrm>
            <a:off x="265680" y="1069840"/>
            <a:ext cx="11572752" cy="452286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wrap="square" lIns="90000" tIns="45000" rIns="90000" bIns="45000" numCol="1" spcCol="0" anchor="t">
            <a:spAutoFit/>
          </a:bodyPr>
          <a:lstStyle/>
          <a:p>
            <a:pPr lvl="1"/>
            <a:r>
              <a:rPr lang="fr-FR" dirty="0">
                <a:ea typeface="+mn-lt"/>
                <a:cs typeface="+mn-lt"/>
              </a:rPr>
              <a:t>Les bénéficiaires recevront leur code pass Sport directement par courrier électronique </a:t>
            </a:r>
            <a:r>
              <a:rPr lang="fr-FR" b="1" dirty="0">
                <a:ea typeface="+mn-lt"/>
                <a:cs typeface="+mn-lt"/>
              </a:rPr>
              <a:t>mi-septembre 2026</a:t>
            </a:r>
            <a:r>
              <a:rPr lang="fr-FR" dirty="0">
                <a:ea typeface="+mn-lt"/>
                <a:cs typeface="+mn-lt"/>
              </a:rPr>
              <a:t>, à l’adresse transmise par les organismes partenaires (CAF, MSA, CROUS).</a:t>
            </a:r>
            <a:endParaRPr lang="fr-FR">
              <a:ea typeface="Roboto"/>
              <a:cs typeface="Roboto"/>
            </a:endParaRPr>
          </a:p>
          <a:p>
            <a:pPr lvl="1"/>
            <a:endParaRPr lang="fr-FR" dirty="0">
              <a:ea typeface="+mn-lt"/>
              <a:cs typeface="+mn-lt"/>
            </a:endParaRPr>
          </a:p>
          <a:p>
            <a:pPr lvl="1"/>
            <a:r>
              <a:rPr lang="fr-FR" dirty="0">
                <a:ea typeface="+mn-lt"/>
                <a:cs typeface="+mn-lt"/>
              </a:rPr>
              <a:t>Si plusieurs de vos enfants mineurs sont éligibles au pass Sport, vous recevrez un courrier électronique distinct pour chacun d'eux, contenant leur code pass Sport personnel.</a:t>
            </a:r>
            <a:endParaRPr lang="fr-FR">
              <a:ea typeface="Roboto"/>
              <a:cs typeface="Roboto"/>
            </a:endParaRPr>
          </a:p>
          <a:p>
            <a:pPr lvl="1"/>
            <a:endParaRPr lang="fr-FR" dirty="0">
              <a:ea typeface="+mn-lt"/>
              <a:cs typeface="+mn-lt"/>
            </a:endParaRPr>
          </a:p>
          <a:p>
            <a:pPr lvl="1"/>
            <a:r>
              <a:rPr lang="fr-FR" dirty="0">
                <a:ea typeface="+mn-lt"/>
                <a:cs typeface="+mn-lt"/>
              </a:rPr>
              <a:t>Pour l'utiliser, il suffira de présenter le code au club ou salle de sport au moment de l'inscription.</a:t>
            </a:r>
            <a:endParaRPr lang="fr-FR" dirty="0">
              <a:ea typeface="Roboto"/>
              <a:cs typeface="Roboto"/>
            </a:endParaRPr>
          </a:p>
          <a:p>
            <a:pPr lvl="1"/>
            <a:r>
              <a:rPr lang="fr-FR" dirty="0">
                <a:ea typeface="+mn-lt"/>
                <a:cs typeface="+mn-lt"/>
              </a:rPr>
              <a:t>S’il l'accepte, celui-ci déduira automatiquement 50 € de la licence ou de l'abonnement au moment de l'inscription.</a:t>
            </a:r>
            <a:endParaRPr lang="fr-FR" dirty="0">
              <a:ea typeface="Roboto"/>
              <a:cs typeface="Roboto"/>
            </a:endParaRPr>
          </a:p>
          <a:p>
            <a:pPr lvl="1"/>
            <a:endParaRPr lang="fr-FR" dirty="0">
              <a:ea typeface="+mn-lt"/>
              <a:cs typeface="+mn-lt"/>
            </a:endParaRPr>
          </a:p>
          <a:p>
            <a:pPr lvl="1"/>
            <a:r>
              <a:rPr lang="fr-FR" dirty="0">
                <a:ea typeface="+mn-lt"/>
                <a:cs typeface="+mn-lt"/>
              </a:rPr>
              <a:t>Le pass Sport est valable du 1er septembre au 31 décembre </a:t>
            </a:r>
            <a:r>
              <a:rPr lang="fr-FR" u="none" strike="noStrike" dirty="0">
                <a:effectLst/>
                <a:uFillTx/>
                <a:ea typeface="+mn-lt"/>
                <a:cs typeface="+mn-lt"/>
              </a:rPr>
              <a:t>2026</a:t>
            </a:r>
            <a:r>
              <a:rPr lang="fr-FR" dirty="0">
                <a:ea typeface="+mn-lt"/>
                <a:cs typeface="+mn-lt"/>
              </a:rPr>
              <a:t>.</a:t>
            </a:r>
            <a:endParaRPr lang="fr-FR">
              <a:ea typeface="Roboto"/>
              <a:cs typeface="Roboto"/>
            </a:endParaRPr>
          </a:p>
          <a:p>
            <a:pPr lvl="1"/>
            <a:endParaRPr lang="fr-FR" dirty="0">
              <a:ea typeface="+mn-lt"/>
              <a:cs typeface="+mn-lt"/>
            </a:endParaRPr>
          </a:p>
          <a:p>
            <a:pPr lvl="1"/>
            <a:endParaRPr lang="fr-FR" dirty="0">
              <a:ea typeface="+mn-lt"/>
              <a:cs typeface="+mn-lt"/>
            </a:endParaRPr>
          </a:p>
          <a:p>
            <a:pPr lvl="1"/>
            <a:r>
              <a:rPr lang="fr-FR" dirty="0">
                <a:solidFill>
                  <a:srgbClr val="0063CB"/>
                </a:solidFill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https://www.pass.sports.gouv.fr/</a:t>
            </a:r>
            <a:endParaRPr lang="fr-FR"/>
          </a:p>
          <a:p>
            <a:endParaRPr lang="fr-FR" sz="1200" b="1" u="none" strike="noStrike" dirty="0">
              <a:solidFill>
                <a:srgbClr val="0063CB"/>
              </a:solidFill>
              <a:effectLst/>
              <a:highlight>
                <a:srgbClr val="E8EDFF"/>
              </a:highlight>
              <a:uFillTx/>
              <a:ea typeface="+mn-lt"/>
              <a:cs typeface="+mn-lt"/>
            </a:endParaRPr>
          </a:p>
          <a:p>
            <a:endParaRPr lang="fr-FR" sz="1200" b="1" dirty="0">
              <a:solidFill>
                <a:srgbClr val="0063CB"/>
              </a:solidFill>
              <a:highlight>
                <a:srgbClr val="E8EDFF"/>
              </a:highlight>
              <a:ea typeface="+mn-lt"/>
              <a:cs typeface="+mn-lt"/>
            </a:endParaRPr>
          </a:p>
          <a:p>
            <a:endParaRPr lang="fr-FR" sz="1200" b="1" dirty="0">
              <a:solidFill>
                <a:srgbClr val="0063CB"/>
              </a:solidFill>
              <a:highlight>
                <a:srgbClr val="E8EDFF"/>
              </a:highlight>
              <a:ea typeface="+mn-lt"/>
              <a:cs typeface="+mn-lt"/>
            </a:endParaRPr>
          </a:p>
        </p:txBody>
      </p:sp>
      <p:sp>
        <p:nvSpPr>
          <p:cNvPr id="628" name="TextBox 3">
            <a:extLst>
              <a:ext uri="{FF2B5EF4-FFF2-40B4-BE49-F238E27FC236}">
                <a16:creationId xmlns:a16="http://schemas.microsoft.com/office/drawing/2014/main" id="{417C3A87-09EC-3997-89FF-14829A5F4BED}"/>
              </a:ext>
            </a:extLst>
          </p:cNvPr>
          <p:cNvSpPr/>
          <p:nvPr/>
        </p:nvSpPr>
        <p:spPr>
          <a:xfrm>
            <a:off x="261360" y="-10800"/>
            <a:ext cx="11197080" cy="10757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lIns="90000" tIns="45000" rIns="90000" bIns="45000" numCol="1" spcCol="0" anchor="t">
            <a:spAutoFit/>
          </a:bodyPr>
          <a:lstStyle/>
          <a:p>
            <a:r>
              <a:rPr lang="fr-FR" sz="3000" b="1" dirty="0" err="1">
                <a:solidFill>
                  <a:srgbClr val="003593"/>
                </a:solidFill>
                <a:latin typeface="Roboto"/>
              </a:rPr>
              <a:t>Pass</a:t>
            </a:r>
            <a:r>
              <a:rPr lang="fr-FR" sz="3000" b="1" dirty="0">
                <a:solidFill>
                  <a:srgbClr val="003593"/>
                </a:solidFill>
                <a:latin typeface="Roboto"/>
              </a:rPr>
              <a:t> Sports</a:t>
            </a:r>
            <a:endParaRPr lang="fr-FR" sz="3000" dirty="0">
              <a:solidFill>
                <a:srgbClr val="000000"/>
              </a:solidFill>
              <a:latin typeface="Roboto"/>
            </a:endParaRPr>
          </a:p>
          <a:p>
            <a:pPr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endParaRPr lang="fr-FR" sz="2400" b="1" u="none" strike="noStrike" dirty="0">
              <a:solidFill>
                <a:srgbClr val="003593"/>
              </a:solidFill>
              <a:effectLst/>
              <a:uFillTx/>
              <a:latin typeface="Roboto"/>
              <a:ea typeface="Roboto"/>
              <a:cs typeface="Roboto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5324104-34B9-156D-2030-0B94FCDD98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5743" y="4368621"/>
            <a:ext cx="4993641" cy="2436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3293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2DA35D2A-CB87-23FC-DED1-1DE7C70830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63903" y="2428970"/>
            <a:ext cx="7746522" cy="2000058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fr-F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Focus sur </a:t>
            </a:r>
            <a:br>
              <a:rPr lang="fr-F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fr-F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l’Aide au Victimes de Violences Conjugales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C61EB4B-57F7-8CDE-A528-91F46EB8B9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2904" y="2086876"/>
            <a:ext cx="4511344" cy="2684247"/>
          </a:xfrm>
          <a:prstGeom prst="rect">
            <a:avLst/>
          </a:prstGeom>
        </p:spPr>
      </p:pic>
      <p:sp>
        <p:nvSpPr>
          <p:cNvPr id="3" name="Bouton d’action : accueil 2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D933914B-6788-2EAF-7060-5982D1104562}"/>
              </a:ext>
            </a:extLst>
          </p:cNvPr>
          <p:cNvSpPr/>
          <p:nvPr/>
        </p:nvSpPr>
        <p:spPr>
          <a:xfrm>
            <a:off x="11763375" y="85357"/>
            <a:ext cx="382005" cy="333743"/>
          </a:xfrm>
          <a:prstGeom prst="actionButtonHome">
            <a:avLst/>
          </a:prstGeom>
          <a:solidFill>
            <a:srgbClr val="E4C6D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96440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F9B746-CE5A-1740-091D-681FCD129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3469" y="163155"/>
            <a:ext cx="9594535" cy="626536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35B8462-C1F9-37F0-8FA3-13D88038AB39}"/>
              </a:ext>
            </a:extLst>
          </p:cNvPr>
          <p:cNvSpPr/>
          <p:nvPr/>
        </p:nvSpPr>
        <p:spPr>
          <a:xfrm>
            <a:off x="3808520" y="5045341"/>
            <a:ext cx="7510508" cy="8561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36800CE-AA93-C460-25D2-746A7757CC22}"/>
              </a:ext>
            </a:extLst>
          </p:cNvPr>
          <p:cNvSpPr txBox="1"/>
          <p:nvPr/>
        </p:nvSpPr>
        <p:spPr>
          <a:xfrm>
            <a:off x="3987555" y="5146741"/>
            <a:ext cx="7331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Depuis octobre 2025, la demande d’AVVC peut être effectuée via une téléprocédure sur le caf.fr selon le profil du demandeur.</a:t>
            </a:r>
          </a:p>
        </p:txBody>
      </p:sp>
    </p:spTree>
    <p:extLst>
      <p:ext uri="{BB962C8B-B14F-4D97-AF65-F5344CB8AC3E}">
        <p14:creationId xmlns:p14="http://schemas.microsoft.com/office/powerpoint/2010/main" val="37840890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34B64E-6E75-E7D3-B916-525490D942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298" y="1338552"/>
            <a:ext cx="10473590" cy="433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fr-FR" altLang="fr-FR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fr-FR" altLang="fr-FR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altLang="fr-F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Pour sécuriser autant que possible le parcours de demande 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fr-FR" altLang="fr-FR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marL="742950" marR="0" lvl="1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fr-FR" altLang="fr-F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Le mot de passe doit être obligatoirement réinitialisé, </a:t>
            </a:r>
          </a:p>
          <a:p>
            <a:pPr lvl="0" algn="just"/>
            <a:endParaRPr lang="fr-FR" altLang="fr-FR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fr-FR" altLang="fr-F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La fonction « transmettre un doc » a été ouverte au conjoint sans délégation (uniquement dans ce parcours),</a:t>
            </a:r>
          </a:p>
          <a:p>
            <a:pPr marL="742950" marR="0" lvl="1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lang="fr-FR" altLang="fr-FR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marL="742950" marR="0" lvl="1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fr-FR" altLang="fr-F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Les libellés dans le suivi des demandes ou dans les attestations de droits et paiements ne mentionnent pas la notion de violence conjugale,</a:t>
            </a:r>
          </a:p>
          <a:p>
            <a:pPr marL="742950" marR="0" lvl="1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lang="fr-FR" altLang="fr-FR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marL="742950" marR="0" lvl="1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fr-FR" altLang="fr-F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En cas de prise de rendez-vous pour ce motif, le rendez-vous n’apparaitra pas dans l’agenda du dossier couple.</a:t>
            </a:r>
          </a:p>
          <a:p>
            <a:pPr marL="742950" marR="0" lvl="1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lang="fr-FR" altLang="fr-FR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marL="742950" marR="0" lvl="1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fr-FR" altLang="fr-F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Les tuteurs personnes physiques et personnes morales pourront également accéder au formulaire pour le compte de leur protégé.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fr-FR" altLang="fr-FR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D4A1B0E-0F79-5D9D-C46E-A0C9C66ACB97}"/>
              </a:ext>
            </a:extLst>
          </p:cNvPr>
          <p:cNvSpPr txBox="1"/>
          <p:nvPr/>
        </p:nvSpPr>
        <p:spPr>
          <a:xfrm>
            <a:off x="106680" y="181874"/>
            <a:ext cx="11653519" cy="5909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fr-FR"/>
            </a:defPPr>
            <a:lvl1pPr algn="ctr" defTabSz="594360">
              <a:lnSpc>
                <a:spcPct val="90000"/>
              </a:lnSpc>
              <a:spcBef>
                <a:spcPct val="0"/>
              </a:spcBef>
              <a:buNone/>
              <a:defRPr sz="3600">
                <a:latin typeface="+mj-lt"/>
                <a:ea typeface="+mj-ea"/>
                <a:cs typeface="Calibri Light"/>
              </a:defRPr>
            </a:lvl1pPr>
            <a:lvl2pPr marL="609585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121917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828754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2438339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</a:rPr>
              <a:t>Les démarches</a:t>
            </a:r>
          </a:p>
        </p:txBody>
      </p:sp>
    </p:spTree>
    <p:extLst>
      <p:ext uri="{BB962C8B-B14F-4D97-AF65-F5344CB8AC3E}">
        <p14:creationId xmlns:p14="http://schemas.microsoft.com/office/powerpoint/2010/main" val="22318267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768ABE4-85A1-0244-2BEA-C96968323A10}"/>
              </a:ext>
            </a:extLst>
          </p:cNvPr>
          <p:cNvSpPr txBox="1"/>
          <p:nvPr/>
        </p:nvSpPr>
        <p:spPr>
          <a:xfrm>
            <a:off x="380661" y="84903"/>
            <a:ext cx="4594011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algn="ctr" defTabSz="594360">
              <a:lnSpc>
                <a:spcPct val="90000"/>
              </a:lnSpc>
              <a:spcBef>
                <a:spcPct val="0"/>
              </a:spcBef>
              <a:buNone/>
              <a:defRPr sz="4000" b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Calibri Light"/>
              </a:defRPr>
            </a:lvl1pPr>
            <a:lvl2pPr marL="609585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828754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438339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3047924" defTabSz="1219170">
              <a:defRPr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657509" defTabSz="1219170">
              <a:defRPr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4267093" defTabSz="1219170">
              <a:defRPr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876678" defTabSz="1219170">
              <a:defRPr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dirty="0"/>
              <a:t>Immatriculation</a:t>
            </a:r>
          </a:p>
        </p:txBody>
      </p:sp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FA8ECD26-742F-2D78-4D08-294DAF096A43}"/>
              </a:ext>
            </a:extLst>
          </p:cNvPr>
          <p:cNvSpPr/>
          <p:nvPr/>
        </p:nvSpPr>
        <p:spPr>
          <a:xfrm>
            <a:off x="2449054" y="5048255"/>
            <a:ext cx="3800924" cy="40270"/>
          </a:xfrm>
          <a:custGeom>
            <a:avLst/>
            <a:gdLst>
              <a:gd name="connsiteX0" fmla="*/ 0 w 810282"/>
              <a:gd name="connsiteY0" fmla="*/ 20544 h 41088"/>
              <a:gd name="connsiteX1" fmla="*/ 810282 w 810282"/>
              <a:gd name="connsiteY1" fmla="*/ 20544 h 41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10282" h="41088">
                <a:moveTo>
                  <a:pt x="0" y="20544"/>
                </a:moveTo>
                <a:lnTo>
                  <a:pt x="810282" y="20544"/>
                </a:ln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97585" tIns="288" rIns="397583" bIns="286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400" b="1" kern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417609E6-8BE2-597F-EF19-F78C9B3C1FC7}"/>
              </a:ext>
            </a:extLst>
          </p:cNvPr>
          <p:cNvSpPr/>
          <p:nvPr/>
        </p:nvSpPr>
        <p:spPr>
          <a:xfrm rot="10800000">
            <a:off x="2515650" y="2314259"/>
            <a:ext cx="797356" cy="1165612"/>
          </a:xfrm>
          <a:custGeom>
            <a:avLst/>
            <a:gdLst>
              <a:gd name="connsiteX0" fmla="*/ 0 w 1191516"/>
              <a:gd name="connsiteY0" fmla="*/ 20544 h 41088"/>
              <a:gd name="connsiteX1" fmla="*/ 1191516 w 1191516"/>
              <a:gd name="connsiteY1" fmla="*/ 20544 h 41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1516" h="41088">
                <a:moveTo>
                  <a:pt x="0" y="20544"/>
                </a:moveTo>
                <a:lnTo>
                  <a:pt x="1191516" y="20544"/>
                </a:ln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78671" tIns="-9244" rIns="578669" bIns="-9244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400" b="1" kern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86E16376-DA36-5BCE-18CD-13561FA18392}"/>
              </a:ext>
            </a:extLst>
          </p:cNvPr>
          <p:cNvSpPr/>
          <p:nvPr/>
        </p:nvSpPr>
        <p:spPr>
          <a:xfrm>
            <a:off x="5241203" y="2860874"/>
            <a:ext cx="854797" cy="36191"/>
          </a:xfrm>
          <a:custGeom>
            <a:avLst/>
            <a:gdLst>
              <a:gd name="connsiteX0" fmla="*/ 0 w 810282"/>
              <a:gd name="connsiteY0" fmla="*/ 20544 h 41088"/>
              <a:gd name="connsiteX1" fmla="*/ 810282 w 810282"/>
              <a:gd name="connsiteY1" fmla="*/ 20544 h 41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10282" h="41088">
                <a:moveTo>
                  <a:pt x="0" y="20544"/>
                </a:moveTo>
                <a:lnTo>
                  <a:pt x="810282" y="20544"/>
                </a:ln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97585" tIns="288" rIns="397583" bIns="286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400" b="1" kern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9995CEF7-5CF3-74FC-ED33-EAB0E0FE5566}"/>
              </a:ext>
            </a:extLst>
          </p:cNvPr>
          <p:cNvSpPr/>
          <p:nvPr/>
        </p:nvSpPr>
        <p:spPr>
          <a:xfrm>
            <a:off x="410642" y="2473170"/>
            <a:ext cx="2136995" cy="892136"/>
          </a:xfrm>
          <a:custGeom>
            <a:avLst/>
            <a:gdLst>
              <a:gd name="connsiteX0" fmla="*/ 0 w 2025706"/>
              <a:gd name="connsiteY0" fmla="*/ 101285 h 1012853"/>
              <a:gd name="connsiteX1" fmla="*/ 101285 w 2025706"/>
              <a:gd name="connsiteY1" fmla="*/ 0 h 1012853"/>
              <a:gd name="connsiteX2" fmla="*/ 1924421 w 2025706"/>
              <a:gd name="connsiteY2" fmla="*/ 0 h 1012853"/>
              <a:gd name="connsiteX3" fmla="*/ 2025706 w 2025706"/>
              <a:gd name="connsiteY3" fmla="*/ 101285 h 1012853"/>
              <a:gd name="connsiteX4" fmla="*/ 2025706 w 2025706"/>
              <a:gd name="connsiteY4" fmla="*/ 911568 h 1012853"/>
              <a:gd name="connsiteX5" fmla="*/ 1924421 w 2025706"/>
              <a:gd name="connsiteY5" fmla="*/ 1012853 h 1012853"/>
              <a:gd name="connsiteX6" fmla="*/ 101285 w 2025706"/>
              <a:gd name="connsiteY6" fmla="*/ 1012853 h 1012853"/>
              <a:gd name="connsiteX7" fmla="*/ 0 w 2025706"/>
              <a:gd name="connsiteY7" fmla="*/ 911568 h 1012853"/>
              <a:gd name="connsiteX8" fmla="*/ 0 w 2025706"/>
              <a:gd name="connsiteY8" fmla="*/ 101285 h 1012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5706" h="1012853">
                <a:moveTo>
                  <a:pt x="0" y="101285"/>
                </a:moveTo>
                <a:cubicBezTo>
                  <a:pt x="0" y="45347"/>
                  <a:pt x="45347" y="0"/>
                  <a:pt x="101285" y="0"/>
                </a:cubicBezTo>
                <a:lnTo>
                  <a:pt x="1924421" y="0"/>
                </a:lnTo>
                <a:cubicBezTo>
                  <a:pt x="1980359" y="0"/>
                  <a:pt x="2025706" y="45347"/>
                  <a:pt x="2025706" y="101285"/>
                </a:cubicBezTo>
                <a:lnTo>
                  <a:pt x="2025706" y="911568"/>
                </a:lnTo>
                <a:cubicBezTo>
                  <a:pt x="2025706" y="967506"/>
                  <a:pt x="1980359" y="1012853"/>
                  <a:pt x="1924421" y="1012853"/>
                </a:cubicBezTo>
                <a:lnTo>
                  <a:pt x="101285" y="1012853"/>
                </a:lnTo>
                <a:cubicBezTo>
                  <a:pt x="45347" y="1012853"/>
                  <a:pt x="0" y="967506"/>
                  <a:pt x="0" y="911568"/>
                </a:cubicBezTo>
                <a:lnTo>
                  <a:pt x="0" y="101285"/>
                </a:lnTo>
                <a:close/>
              </a:path>
            </a:pathLst>
          </a:custGeom>
          <a:solidFill>
            <a:srgbClr val="D092A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9825" tIns="39825" rIns="39825" bIns="39825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1400" b="1" kern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Allocataire connu</a:t>
            </a:r>
          </a:p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1400" kern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(dans la caf de réception de la demande) </a:t>
            </a: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3BED5157-9D8E-DE52-6F4E-75713E7A3B9B}"/>
              </a:ext>
            </a:extLst>
          </p:cNvPr>
          <p:cNvSpPr/>
          <p:nvPr/>
        </p:nvSpPr>
        <p:spPr>
          <a:xfrm>
            <a:off x="3281019" y="2473170"/>
            <a:ext cx="2136995" cy="892136"/>
          </a:xfrm>
          <a:custGeom>
            <a:avLst/>
            <a:gdLst>
              <a:gd name="connsiteX0" fmla="*/ 0 w 2025706"/>
              <a:gd name="connsiteY0" fmla="*/ 101285 h 1012853"/>
              <a:gd name="connsiteX1" fmla="*/ 101285 w 2025706"/>
              <a:gd name="connsiteY1" fmla="*/ 0 h 1012853"/>
              <a:gd name="connsiteX2" fmla="*/ 1924421 w 2025706"/>
              <a:gd name="connsiteY2" fmla="*/ 0 h 1012853"/>
              <a:gd name="connsiteX3" fmla="*/ 2025706 w 2025706"/>
              <a:gd name="connsiteY3" fmla="*/ 101285 h 1012853"/>
              <a:gd name="connsiteX4" fmla="*/ 2025706 w 2025706"/>
              <a:gd name="connsiteY4" fmla="*/ 911568 h 1012853"/>
              <a:gd name="connsiteX5" fmla="*/ 1924421 w 2025706"/>
              <a:gd name="connsiteY5" fmla="*/ 1012853 h 1012853"/>
              <a:gd name="connsiteX6" fmla="*/ 101285 w 2025706"/>
              <a:gd name="connsiteY6" fmla="*/ 1012853 h 1012853"/>
              <a:gd name="connsiteX7" fmla="*/ 0 w 2025706"/>
              <a:gd name="connsiteY7" fmla="*/ 911568 h 1012853"/>
              <a:gd name="connsiteX8" fmla="*/ 0 w 2025706"/>
              <a:gd name="connsiteY8" fmla="*/ 101285 h 1012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5706" h="1012853">
                <a:moveTo>
                  <a:pt x="0" y="101285"/>
                </a:moveTo>
                <a:cubicBezTo>
                  <a:pt x="0" y="45347"/>
                  <a:pt x="45347" y="0"/>
                  <a:pt x="101285" y="0"/>
                </a:cubicBezTo>
                <a:lnTo>
                  <a:pt x="1924421" y="0"/>
                </a:lnTo>
                <a:cubicBezTo>
                  <a:pt x="1980359" y="0"/>
                  <a:pt x="2025706" y="45347"/>
                  <a:pt x="2025706" y="101285"/>
                </a:cubicBezTo>
                <a:lnTo>
                  <a:pt x="2025706" y="911568"/>
                </a:lnTo>
                <a:cubicBezTo>
                  <a:pt x="2025706" y="967506"/>
                  <a:pt x="1980359" y="1012853"/>
                  <a:pt x="1924421" y="1012853"/>
                </a:cubicBezTo>
                <a:lnTo>
                  <a:pt x="101285" y="1012853"/>
                </a:lnTo>
                <a:cubicBezTo>
                  <a:pt x="45347" y="1012853"/>
                  <a:pt x="0" y="967506"/>
                  <a:pt x="0" y="911568"/>
                </a:cubicBezTo>
                <a:lnTo>
                  <a:pt x="0" y="101285"/>
                </a:lnTo>
                <a:close/>
              </a:path>
            </a:pathLst>
          </a:custGeom>
          <a:solidFill>
            <a:srgbClr val="E5D5F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9825" tIns="39825" rIns="39825" bIns="39825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1400" b="1" kern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 couple </a:t>
            </a:r>
          </a:p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1000" b="1" kern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(avec l’auteur des violences ou non)</a:t>
            </a: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AF284003-0628-9B18-2DFD-2C0C33E21F1F}"/>
              </a:ext>
            </a:extLst>
          </p:cNvPr>
          <p:cNvSpPr/>
          <p:nvPr/>
        </p:nvSpPr>
        <p:spPr>
          <a:xfrm>
            <a:off x="6096000" y="2450997"/>
            <a:ext cx="5160160" cy="892136"/>
          </a:xfrm>
          <a:custGeom>
            <a:avLst/>
            <a:gdLst>
              <a:gd name="connsiteX0" fmla="*/ 0 w 4891433"/>
              <a:gd name="connsiteY0" fmla="*/ 101285 h 1012853"/>
              <a:gd name="connsiteX1" fmla="*/ 101285 w 4891433"/>
              <a:gd name="connsiteY1" fmla="*/ 0 h 1012853"/>
              <a:gd name="connsiteX2" fmla="*/ 4790148 w 4891433"/>
              <a:gd name="connsiteY2" fmla="*/ 0 h 1012853"/>
              <a:gd name="connsiteX3" fmla="*/ 4891433 w 4891433"/>
              <a:gd name="connsiteY3" fmla="*/ 101285 h 1012853"/>
              <a:gd name="connsiteX4" fmla="*/ 4891433 w 4891433"/>
              <a:gd name="connsiteY4" fmla="*/ 911568 h 1012853"/>
              <a:gd name="connsiteX5" fmla="*/ 4790148 w 4891433"/>
              <a:gd name="connsiteY5" fmla="*/ 1012853 h 1012853"/>
              <a:gd name="connsiteX6" fmla="*/ 101285 w 4891433"/>
              <a:gd name="connsiteY6" fmla="*/ 1012853 h 1012853"/>
              <a:gd name="connsiteX7" fmla="*/ 0 w 4891433"/>
              <a:gd name="connsiteY7" fmla="*/ 911568 h 1012853"/>
              <a:gd name="connsiteX8" fmla="*/ 0 w 4891433"/>
              <a:gd name="connsiteY8" fmla="*/ 101285 h 1012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91433" h="1012853">
                <a:moveTo>
                  <a:pt x="0" y="101285"/>
                </a:moveTo>
                <a:cubicBezTo>
                  <a:pt x="0" y="45347"/>
                  <a:pt x="45347" y="0"/>
                  <a:pt x="101285" y="0"/>
                </a:cubicBezTo>
                <a:lnTo>
                  <a:pt x="4790148" y="0"/>
                </a:lnTo>
                <a:cubicBezTo>
                  <a:pt x="4846086" y="0"/>
                  <a:pt x="4891433" y="45347"/>
                  <a:pt x="4891433" y="101285"/>
                </a:cubicBezTo>
                <a:lnTo>
                  <a:pt x="4891433" y="911568"/>
                </a:lnTo>
                <a:cubicBezTo>
                  <a:pt x="4891433" y="967506"/>
                  <a:pt x="4846086" y="1012853"/>
                  <a:pt x="4790148" y="1012853"/>
                </a:cubicBezTo>
                <a:lnTo>
                  <a:pt x="101285" y="1012853"/>
                </a:lnTo>
                <a:cubicBezTo>
                  <a:pt x="45347" y="1012853"/>
                  <a:pt x="0" y="967506"/>
                  <a:pt x="0" y="911568"/>
                </a:cubicBezTo>
                <a:lnTo>
                  <a:pt x="0" y="101285"/>
                </a:lnTo>
                <a:close/>
              </a:path>
            </a:pathLst>
          </a:custGeom>
          <a:solidFill>
            <a:srgbClr val="D5E9E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9825" tIns="39825" rIns="39825" bIns="39825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400" b="1" kern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Attribution d’un nouveau matricule </a:t>
            </a:r>
            <a:r>
              <a:rPr lang="fr-FR" sz="1600" b="1" u="sng" kern="1200" cap="smal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pour la victime seule</a:t>
            </a:r>
            <a:r>
              <a:rPr lang="fr-F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pour </a:t>
            </a:r>
            <a:r>
              <a:rPr lang="fr-FR" sz="1400" b="1" kern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 transférer sa demande AVVC</a:t>
            </a: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3F0680A5-B265-3DED-066A-5A364704F2B9}"/>
              </a:ext>
            </a:extLst>
          </p:cNvPr>
          <p:cNvSpPr/>
          <p:nvPr/>
        </p:nvSpPr>
        <p:spPr>
          <a:xfrm>
            <a:off x="410642" y="4602187"/>
            <a:ext cx="2136995" cy="892136"/>
          </a:xfrm>
          <a:custGeom>
            <a:avLst/>
            <a:gdLst>
              <a:gd name="connsiteX0" fmla="*/ 0 w 2025706"/>
              <a:gd name="connsiteY0" fmla="*/ 101285 h 1012853"/>
              <a:gd name="connsiteX1" fmla="*/ 101285 w 2025706"/>
              <a:gd name="connsiteY1" fmla="*/ 0 h 1012853"/>
              <a:gd name="connsiteX2" fmla="*/ 1924421 w 2025706"/>
              <a:gd name="connsiteY2" fmla="*/ 0 h 1012853"/>
              <a:gd name="connsiteX3" fmla="*/ 2025706 w 2025706"/>
              <a:gd name="connsiteY3" fmla="*/ 101285 h 1012853"/>
              <a:gd name="connsiteX4" fmla="*/ 2025706 w 2025706"/>
              <a:gd name="connsiteY4" fmla="*/ 911568 h 1012853"/>
              <a:gd name="connsiteX5" fmla="*/ 1924421 w 2025706"/>
              <a:gd name="connsiteY5" fmla="*/ 1012853 h 1012853"/>
              <a:gd name="connsiteX6" fmla="*/ 101285 w 2025706"/>
              <a:gd name="connsiteY6" fmla="*/ 1012853 h 1012853"/>
              <a:gd name="connsiteX7" fmla="*/ 0 w 2025706"/>
              <a:gd name="connsiteY7" fmla="*/ 911568 h 1012853"/>
              <a:gd name="connsiteX8" fmla="*/ 0 w 2025706"/>
              <a:gd name="connsiteY8" fmla="*/ 101285 h 1012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5706" h="1012853">
                <a:moveTo>
                  <a:pt x="0" y="101285"/>
                </a:moveTo>
                <a:cubicBezTo>
                  <a:pt x="0" y="45347"/>
                  <a:pt x="45347" y="0"/>
                  <a:pt x="101285" y="0"/>
                </a:cubicBezTo>
                <a:lnTo>
                  <a:pt x="1924421" y="0"/>
                </a:lnTo>
                <a:cubicBezTo>
                  <a:pt x="1980359" y="0"/>
                  <a:pt x="2025706" y="45347"/>
                  <a:pt x="2025706" y="101285"/>
                </a:cubicBezTo>
                <a:lnTo>
                  <a:pt x="2025706" y="911568"/>
                </a:lnTo>
                <a:cubicBezTo>
                  <a:pt x="2025706" y="967506"/>
                  <a:pt x="1980359" y="1012853"/>
                  <a:pt x="1924421" y="1012853"/>
                </a:cubicBezTo>
                <a:lnTo>
                  <a:pt x="101285" y="1012853"/>
                </a:lnTo>
                <a:cubicBezTo>
                  <a:pt x="45347" y="1012853"/>
                  <a:pt x="0" y="967506"/>
                  <a:pt x="0" y="911568"/>
                </a:cubicBezTo>
                <a:lnTo>
                  <a:pt x="0" y="101285"/>
                </a:lnTo>
                <a:close/>
              </a:path>
            </a:pathLst>
          </a:custGeom>
          <a:solidFill>
            <a:srgbClr val="D092A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9825" tIns="39825" rIns="39825" bIns="39825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1400" b="1" kern="1200">
                <a:solidFill>
                  <a:schemeClr val="tx1">
                    <a:lumMod val="65000"/>
                    <a:lumOff val="35000"/>
                  </a:schemeClr>
                </a:solidFill>
              </a:rPr>
              <a:t>Allocataire non trouvé</a:t>
            </a:r>
          </a:p>
        </p:txBody>
      </p:sp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033DF36B-428C-90CD-78D6-85A24D10FF58}"/>
              </a:ext>
            </a:extLst>
          </p:cNvPr>
          <p:cNvSpPr/>
          <p:nvPr/>
        </p:nvSpPr>
        <p:spPr>
          <a:xfrm>
            <a:off x="6096000" y="4602187"/>
            <a:ext cx="5160160" cy="892136"/>
          </a:xfrm>
          <a:custGeom>
            <a:avLst/>
            <a:gdLst>
              <a:gd name="connsiteX0" fmla="*/ 0 w 4891433"/>
              <a:gd name="connsiteY0" fmla="*/ 101285 h 1012853"/>
              <a:gd name="connsiteX1" fmla="*/ 101285 w 4891433"/>
              <a:gd name="connsiteY1" fmla="*/ 0 h 1012853"/>
              <a:gd name="connsiteX2" fmla="*/ 4790148 w 4891433"/>
              <a:gd name="connsiteY2" fmla="*/ 0 h 1012853"/>
              <a:gd name="connsiteX3" fmla="*/ 4891433 w 4891433"/>
              <a:gd name="connsiteY3" fmla="*/ 101285 h 1012853"/>
              <a:gd name="connsiteX4" fmla="*/ 4891433 w 4891433"/>
              <a:gd name="connsiteY4" fmla="*/ 911568 h 1012853"/>
              <a:gd name="connsiteX5" fmla="*/ 4790148 w 4891433"/>
              <a:gd name="connsiteY5" fmla="*/ 1012853 h 1012853"/>
              <a:gd name="connsiteX6" fmla="*/ 101285 w 4891433"/>
              <a:gd name="connsiteY6" fmla="*/ 1012853 h 1012853"/>
              <a:gd name="connsiteX7" fmla="*/ 0 w 4891433"/>
              <a:gd name="connsiteY7" fmla="*/ 911568 h 1012853"/>
              <a:gd name="connsiteX8" fmla="*/ 0 w 4891433"/>
              <a:gd name="connsiteY8" fmla="*/ 101285 h 1012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91433" h="1012853">
                <a:moveTo>
                  <a:pt x="0" y="101285"/>
                </a:moveTo>
                <a:cubicBezTo>
                  <a:pt x="0" y="45347"/>
                  <a:pt x="45347" y="0"/>
                  <a:pt x="101285" y="0"/>
                </a:cubicBezTo>
                <a:lnTo>
                  <a:pt x="4790148" y="0"/>
                </a:lnTo>
                <a:cubicBezTo>
                  <a:pt x="4846086" y="0"/>
                  <a:pt x="4891433" y="45347"/>
                  <a:pt x="4891433" y="101285"/>
                </a:cubicBezTo>
                <a:lnTo>
                  <a:pt x="4891433" y="911568"/>
                </a:lnTo>
                <a:cubicBezTo>
                  <a:pt x="4891433" y="967506"/>
                  <a:pt x="4846086" y="1012853"/>
                  <a:pt x="4790148" y="1012853"/>
                </a:cubicBezTo>
                <a:lnTo>
                  <a:pt x="101285" y="1012853"/>
                </a:lnTo>
                <a:cubicBezTo>
                  <a:pt x="45347" y="1012853"/>
                  <a:pt x="0" y="967506"/>
                  <a:pt x="0" y="911568"/>
                </a:cubicBezTo>
                <a:lnTo>
                  <a:pt x="0" y="101285"/>
                </a:lnTo>
                <a:close/>
              </a:path>
            </a:pathLst>
          </a:custGeom>
          <a:solidFill>
            <a:srgbClr val="D5E9E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9825" tIns="39825" rIns="39825" bIns="39825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1400" b="1" kern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Attribution d’un matricule </a:t>
            </a:r>
            <a:r>
              <a:rPr lang="fr-FR" sz="1600" b="1" u="sng" kern="1200" cap="smal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pour la victime seule</a:t>
            </a:r>
            <a:r>
              <a:rPr lang="fr-FR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(y compris s’il y a déclaration de couple) </a:t>
            </a:r>
            <a:r>
              <a:rPr lang="fr-FR" sz="1400" b="1" kern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pour y transférer les pièces AVVC </a:t>
            </a:r>
          </a:p>
        </p:txBody>
      </p:sp>
    </p:spTree>
    <p:extLst>
      <p:ext uri="{BB962C8B-B14F-4D97-AF65-F5344CB8AC3E}">
        <p14:creationId xmlns:p14="http://schemas.microsoft.com/office/powerpoint/2010/main" val="18424846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2D6CEE-2599-26F6-A676-352F35CB74FA}"/>
              </a:ext>
            </a:extLst>
          </p:cNvPr>
          <p:cNvSpPr txBox="1">
            <a:spLocks/>
          </p:cNvSpPr>
          <p:nvPr/>
        </p:nvSpPr>
        <p:spPr>
          <a:xfrm>
            <a:off x="0" y="68662"/>
            <a:ext cx="11389717" cy="7540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algn="ctr" defTabSz="594360">
              <a:lnSpc>
                <a:spcPct val="90000"/>
              </a:lnSpc>
              <a:spcBef>
                <a:spcPct val="0"/>
              </a:spcBef>
              <a:buNone/>
              <a:defRPr sz="3600">
                <a:latin typeface="+mj-lt"/>
                <a:ea typeface="+mj-ea"/>
                <a:cs typeface="Calibri Light"/>
              </a:defRPr>
            </a:lvl1pPr>
            <a:lvl2pPr marL="609585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21917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828754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438339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3047924" defTabSz="1219170">
              <a:defRPr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657509" defTabSz="1219170">
              <a:defRPr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4267093" defTabSz="1219170">
              <a:defRPr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4876678" defTabSz="1219170">
              <a:defRPr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</a:rPr>
              <a:t>Pièces justificatives des violences conjugales attestées</a:t>
            </a: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954F3957-F8D4-F183-DBBD-8CC0D013E400}"/>
              </a:ext>
            </a:extLst>
          </p:cNvPr>
          <p:cNvSpPr/>
          <p:nvPr/>
        </p:nvSpPr>
        <p:spPr>
          <a:xfrm>
            <a:off x="451677" y="1210254"/>
            <a:ext cx="10938040" cy="1336415"/>
          </a:xfrm>
          <a:custGeom>
            <a:avLst/>
            <a:gdLst>
              <a:gd name="connsiteX0" fmla="*/ 0 w 10938040"/>
              <a:gd name="connsiteY0" fmla="*/ 153303 h 1533030"/>
              <a:gd name="connsiteX1" fmla="*/ 153303 w 10938040"/>
              <a:gd name="connsiteY1" fmla="*/ 0 h 1533030"/>
              <a:gd name="connsiteX2" fmla="*/ 10784737 w 10938040"/>
              <a:gd name="connsiteY2" fmla="*/ 0 h 1533030"/>
              <a:gd name="connsiteX3" fmla="*/ 10938040 w 10938040"/>
              <a:gd name="connsiteY3" fmla="*/ 153303 h 1533030"/>
              <a:gd name="connsiteX4" fmla="*/ 10938040 w 10938040"/>
              <a:gd name="connsiteY4" fmla="*/ 1379727 h 1533030"/>
              <a:gd name="connsiteX5" fmla="*/ 10784737 w 10938040"/>
              <a:gd name="connsiteY5" fmla="*/ 1533030 h 1533030"/>
              <a:gd name="connsiteX6" fmla="*/ 153303 w 10938040"/>
              <a:gd name="connsiteY6" fmla="*/ 1533030 h 1533030"/>
              <a:gd name="connsiteX7" fmla="*/ 0 w 10938040"/>
              <a:gd name="connsiteY7" fmla="*/ 1379727 h 1533030"/>
              <a:gd name="connsiteX8" fmla="*/ 0 w 10938040"/>
              <a:gd name="connsiteY8" fmla="*/ 153303 h 1533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38040" h="1533030">
                <a:moveTo>
                  <a:pt x="0" y="153303"/>
                </a:moveTo>
                <a:cubicBezTo>
                  <a:pt x="0" y="68636"/>
                  <a:pt x="68636" y="0"/>
                  <a:pt x="153303" y="0"/>
                </a:cubicBezTo>
                <a:lnTo>
                  <a:pt x="10784737" y="0"/>
                </a:lnTo>
                <a:cubicBezTo>
                  <a:pt x="10869404" y="0"/>
                  <a:pt x="10938040" y="68636"/>
                  <a:pt x="10938040" y="153303"/>
                </a:cubicBezTo>
                <a:lnTo>
                  <a:pt x="10938040" y="1379727"/>
                </a:lnTo>
                <a:cubicBezTo>
                  <a:pt x="10938040" y="1464394"/>
                  <a:pt x="10869404" y="1533030"/>
                  <a:pt x="10784737" y="1533030"/>
                </a:cubicBezTo>
                <a:lnTo>
                  <a:pt x="153303" y="1533030"/>
                </a:lnTo>
                <a:cubicBezTo>
                  <a:pt x="68636" y="1533030"/>
                  <a:pt x="0" y="1464394"/>
                  <a:pt x="0" y="1379727"/>
                </a:cubicBezTo>
                <a:lnTo>
                  <a:pt x="0" y="153303"/>
                </a:lnTo>
                <a:close/>
              </a:path>
            </a:pathLst>
          </a:custGeom>
          <a:solidFill>
            <a:srgbClr val="E5E7F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2449481" tIns="68580" rIns="68581" bIns="68580" numCol="1" spcCol="1270" anchor="ctr" anchorCtr="0">
            <a:noAutofit/>
          </a:bodyPr>
          <a:lstStyle/>
          <a:p>
            <a:pPr marL="0" lvl="0" indent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None/>
            </a:pPr>
            <a:r>
              <a:rPr lang="fr-FR" sz="1800" kern="1200">
                <a:solidFill>
                  <a:schemeClr val="tx1">
                    <a:lumMod val="65000"/>
                    <a:lumOff val="35000"/>
                  </a:schemeClr>
                </a:solidFill>
              </a:rPr>
              <a:t>Dépôt de plainte ou procès-verbal d’audition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74FB7FC-937B-FF05-3296-3B52FDB75548}"/>
              </a:ext>
            </a:extLst>
          </p:cNvPr>
          <p:cNvSpPr/>
          <p:nvPr/>
        </p:nvSpPr>
        <p:spPr>
          <a:xfrm>
            <a:off x="720508" y="1271278"/>
            <a:ext cx="1924369" cy="1177068"/>
          </a:xfrm>
          <a:prstGeom prst="roundRect">
            <a:avLst>
              <a:gd name="adj" fmla="val 10000"/>
            </a:avLst>
          </a:prstGeom>
          <a:blipFill rotWithShape="1">
            <a:blip r:embed="rId3"/>
            <a:srcRect/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rgbClr r="0" g="0" b="0"/>
          </a:lnRef>
          <a:fillRef idx="1">
            <a:scrgbClr r="0" g="0" b="0"/>
          </a:fillRef>
          <a:effectRef idx="1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FR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13E0C371-F1DE-7E2A-6C03-A38908ECEACF}"/>
              </a:ext>
            </a:extLst>
          </p:cNvPr>
          <p:cNvSpPr/>
          <p:nvPr/>
        </p:nvSpPr>
        <p:spPr>
          <a:xfrm>
            <a:off x="451677" y="2890187"/>
            <a:ext cx="10938040" cy="1336415"/>
          </a:xfrm>
          <a:custGeom>
            <a:avLst/>
            <a:gdLst>
              <a:gd name="connsiteX0" fmla="*/ 0 w 10938040"/>
              <a:gd name="connsiteY0" fmla="*/ 153303 h 1533030"/>
              <a:gd name="connsiteX1" fmla="*/ 153303 w 10938040"/>
              <a:gd name="connsiteY1" fmla="*/ 0 h 1533030"/>
              <a:gd name="connsiteX2" fmla="*/ 10784737 w 10938040"/>
              <a:gd name="connsiteY2" fmla="*/ 0 h 1533030"/>
              <a:gd name="connsiteX3" fmla="*/ 10938040 w 10938040"/>
              <a:gd name="connsiteY3" fmla="*/ 153303 h 1533030"/>
              <a:gd name="connsiteX4" fmla="*/ 10938040 w 10938040"/>
              <a:gd name="connsiteY4" fmla="*/ 1379727 h 1533030"/>
              <a:gd name="connsiteX5" fmla="*/ 10784737 w 10938040"/>
              <a:gd name="connsiteY5" fmla="*/ 1533030 h 1533030"/>
              <a:gd name="connsiteX6" fmla="*/ 153303 w 10938040"/>
              <a:gd name="connsiteY6" fmla="*/ 1533030 h 1533030"/>
              <a:gd name="connsiteX7" fmla="*/ 0 w 10938040"/>
              <a:gd name="connsiteY7" fmla="*/ 1379727 h 1533030"/>
              <a:gd name="connsiteX8" fmla="*/ 0 w 10938040"/>
              <a:gd name="connsiteY8" fmla="*/ 153303 h 1533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38040" h="1533030">
                <a:moveTo>
                  <a:pt x="0" y="153303"/>
                </a:moveTo>
                <a:cubicBezTo>
                  <a:pt x="0" y="68636"/>
                  <a:pt x="68636" y="0"/>
                  <a:pt x="153303" y="0"/>
                </a:cubicBezTo>
                <a:lnTo>
                  <a:pt x="10784737" y="0"/>
                </a:lnTo>
                <a:cubicBezTo>
                  <a:pt x="10869404" y="0"/>
                  <a:pt x="10938040" y="68636"/>
                  <a:pt x="10938040" y="153303"/>
                </a:cubicBezTo>
                <a:lnTo>
                  <a:pt x="10938040" y="1379727"/>
                </a:lnTo>
                <a:cubicBezTo>
                  <a:pt x="10938040" y="1464394"/>
                  <a:pt x="10869404" y="1533030"/>
                  <a:pt x="10784737" y="1533030"/>
                </a:cubicBezTo>
                <a:lnTo>
                  <a:pt x="153303" y="1533030"/>
                </a:lnTo>
                <a:cubicBezTo>
                  <a:pt x="68636" y="1533030"/>
                  <a:pt x="0" y="1464394"/>
                  <a:pt x="0" y="1379727"/>
                </a:cubicBezTo>
                <a:lnTo>
                  <a:pt x="0" y="153303"/>
                </a:lnTo>
                <a:close/>
              </a:path>
            </a:pathLst>
          </a:custGeom>
          <a:solidFill>
            <a:srgbClr val="FFE7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2449481" tIns="68580" rIns="68581" bIns="68580" numCol="1" spcCol="1270" anchor="ctr" anchorCtr="0">
            <a:noAutofit/>
          </a:bodyPr>
          <a:lstStyle/>
          <a:p>
            <a:pPr marL="0" lvl="0" indent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r-FR" sz="1800" kern="1200">
                <a:solidFill>
                  <a:schemeClr val="tx1">
                    <a:lumMod val="65000"/>
                    <a:lumOff val="35000"/>
                  </a:schemeClr>
                </a:solidFill>
              </a:rPr>
              <a:t>Signalement adressé au procureur de la République</a:t>
            </a:r>
            <a:endParaRPr lang="fr-FR" sz="1800" b="1" u="sng" kern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051EFB4-1CAC-AE7A-0012-A54983D86533}"/>
              </a:ext>
            </a:extLst>
          </p:cNvPr>
          <p:cNvSpPr/>
          <p:nvPr/>
        </p:nvSpPr>
        <p:spPr>
          <a:xfrm>
            <a:off x="720508" y="2962809"/>
            <a:ext cx="1924369" cy="1177068"/>
          </a:xfrm>
          <a:prstGeom prst="roundRect">
            <a:avLst>
              <a:gd name="adj" fmla="val 10000"/>
            </a:avLst>
          </a:prstGeom>
          <a:blipFill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rgbClr r="0" g="0" b="0"/>
          </a:lnRef>
          <a:fillRef idx="1">
            <a:scrgbClr r="0" g="0" b="0"/>
          </a:fillRef>
          <a:effectRef idx="1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FR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E9CC88DE-E6EB-DAAC-7E25-C5744D6D8262}"/>
              </a:ext>
            </a:extLst>
          </p:cNvPr>
          <p:cNvSpPr/>
          <p:nvPr/>
        </p:nvSpPr>
        <p:spPr>
          <a:xfrm>
            <a:off x="451677" y="4662901"/>
            <a:ext cx="10938040" cy="1336415"/>
          </a:xfrm>
          <a:custGeom>
            <a:avLst/>
            <a:gdLst>
              <a:gd name="connsiteX0" fmla="*/ 0 w 10938040"/>
              <a:gd name="connsiteY0" fmla="*/ 153303 h 1533030"/>
              <a:gd name="connsiteX1" fmla="*/ 153303 w 10938040"/>
              <a:gd name="connsiteY1" fmla="*/ 0 h 1533030"/>
              <a:gd name="connsiteX2" fmla="*/ 10784737 w 10938040"/>
              <a:gd name="connsiteY2" fmla="*/ 0 h 1533030"/>
              <a:gd name="connsiteX3" fmla="*/ 10938040 w 10938040"/>
              <a:gd name="connsiteY3" fmla="*/ 153303 h 1533030"/>
              <a:gd name="connsiteX4" fmla="*/ 10938040 w 10938040"/>
              <a:gd name="connsiteY4" fmla="*/ 1379727 h 1533030"/>
              <a:gd name="connsiteX5" fmla="*/ 10784737 w 10938040"/>
              <a:gd name="connsiteY5" fmla="*/ 1533030 h 1533030"/>
              <a:gd name="connsiteX6" fmla="*/ 153303 w 10938040"/>
              <a:gd name="connsiteY6" fmla="*/ 1533030 h 1533030"/>
              <a:gd name="connsiteX7" fmla="*/ 0 w 10938040"/>
              <a:gd name="connsiteY7" fmla="*/ 1379727 h 1533030"/>
              <a:gd name="connsiteX8" fmla="*/ 0 w 10938040"/>
              <a:gd name="connsiteY8" fmla="*/ 153303 h 1533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38040" h="1533030">
                <a:moveTo>
                  <a:pt x="0" y="153303"/>
                </a:moveTo>
                <a:cubicBezTo>
                  <a:pt x="0" y="68636"/>
                  <a:pt x="68636" y="0"/>
                  <a:pt x="153303" y="0"/>
                </a:cubicBezTo>
                <a:lnTo>
                  <a:pt x="10784737" y="0"/>
                </a:lnTo>
                <a:cubicBezTo>
                  <a:pt x="10869404" y="0"/>
                  <a:pt x="10938040" y="68636"/>
                  <a:pt x="10938040" y="153303"/>
                </a:cubicBezTo>
                <a:lnTo>
                  <a:pt x="10938040" y="1379727"/>
                </a:lnTo>
                <a:cubicBezTo>
                  <a:pt x="10938040" y="1464394"/>
                  <a:pt x="10869404" y="1533030"/>
                  <a:pt x="10784737" y="1533030"/>
                </a:cubicBezTo>
                <a:lnTo>
                  <a:pt x="153303" y="1533030"/>
                </a:lnTo>
                <a:cubicBezTo>
                  <a:pt x="68636" y="1533030"/>
                  <a:pt x="0" y="1464394"/>
                  <a:pt x="0" y="1379727"/>
                </a:cubicBezTo>
                <a:lnTo>
                  <a:pt x="0" y="153303"/>
                </a:lnTo>
                <a:close/>
              </a:path>
            </a:pathLst>
          </a:custGeom>
          <a:solidFill>
            <a:srgbClr val="F4F5F8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rgbClr r="0" g="0" b="0"/>
          </a:lnRef>
          <a:fillRef idx="2">
            <a:scrgbClr r="0" g="0" b="0"/>
          </a:fillRef>
          <a:effectRef idx="1">
            <a:scrgbClr r="0" g="0" b="0"/>
          </a:effectRef>
          <a:fontRef idx="minor">
            <a:schemeClr val="dk1"/>
          </a:fontRef>
        </p:style>
        <p:txBody>
          <a:bodyPr spcFirstLastPara="0" vert="horz" wrap="square" lIns="2449481" tIns="68580" rIns="68581" bIns="68580" numCol="1" spcCol="1270" anchor="ctr" anchorCtr="0">
            <a:noAutofit/>
          </a:bodyPr>
          <a:lstStyle/>
          <a:p>
            <a:pPr marL="0" lvl="0" indent="0" algn="l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None/>
            </a:pPr>
            <a:r>
              <a:rPr lang="fr-FR" sz="1800" kern="1200">
                <a:solidFill>
                  <a:schemeClr val="tx1">
                    <a:lumMod val="65000"/>
                    <a:lumOff val="35000"/>
                  </a:schemeClr>
                </a:solidFill>
              </a:rPr>
              <a:t>Ordonnance de protection délivrée par le Juge aux Affaires Familiales (JAF)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FDE12D57-7466-A917-A69D-16CF77CA7116}"/>
              </a:ext>
            </a:extLst>
          </p:cNvPr>
          <p:cNvSpPr/>
          <p:nvPr/>
        </p:nvSpPr>
        <p:spPr>
          <a:xfrm>
            <a:off x="720508" y="4723926"/>
            <a:ext cx="1924369" cy="1177068"/>
          </a:xfrm>
          <a:prstGeom prst="roundRect">
            <a:avLst>
              <a:gd name="adj" fmla="val 10000"/>
            </a:avLst>
          </a:prstGeom>
          <a:blipFill rotWithShape="1">
            <a:blip r:embed="rId5"/>
            <a:srcRect/>
            <a:stretch>
              <a:fillRect l="-10000" r="-10000"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rgbClr r="0" g="0" b="0"/>
          </a:lnRef>
          <a:fillRef idx="1">
            <a:scrgbClr r="0" g="0" b="0"/>
          </a:fillRef>
          <a:effectRef idx="1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FCA53C6C-4E00-C254-47EB-7369D05BD53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46" b="89831" l="3933" r="96629">
                        <a14:foregroundMark x1="71629" y1="29237" x2="41573" y2="31780"/>
                        <a14:foregroundMark x1="41573" y1="31780" x2="15449" y2="45763"/>
                        <a14:foregroundMark x1="15449" y1="45763" x2="49719" y2="63983"/>
                        <a14:foregroundMark x1="49719" y1="63983" x2="72753" y2="63983"/>
                        <a14:foregroundMark x1="82022" y1="13983" x2="3933" y2="36017"/>
                        <a14:foregroundMark x1="3933" y1="36017" x2="7584" y2="75847"/>
                        <a14:foregroundMark x1="8708" y1="83898" x2="36751" y2="82639"/>
                        <a14:foregroundMark x1="26685" y1="64407" x2="88483" y2="49576"/>
                        <a14:foregroundMark x1="88483" y1="49576" x2="88483" y2="49576"/>
                        <a14:foregroundMark x1="88483" y1="30508" x2="37079" y2="60169"/>
                        <a14:foregroundMark x1="37079" y1="60169" x2="30056" y2="61017"/>
                        <a14:foregroundMark x1="14607" y1="57627" x2="35112" y2="53390"/>
                        <a14:foregroundMark x1="40169" y1="50000" x2="76124" y2="43644"/>
                        <a14:foregroundMark x1="76124" y1="43644" x2="78933" y2="40254"/>
                        <a14:foregroundMark x1="60393" y1="45763" x2="68539" y2="40254"/>
                        <a14:foregroundMark x1="16011" y1="65254" x2="39607" y2="59322"/>
                        <a14:foregroundMark x1="39607" y1="59322" x2="41573" y2="59322"/>
                        <a14:foregroundMark x1="77809" y1="39831" x2="87640" y2="33898"/>
                        <a14:foregroundMark x1="66573" y1="56780" x2="88202" y2="44068"/>
                        <a14:foregroundMark x1="88202" y1="44068" x2="90169" y2="40678"/>
                        <a14:foregroundMark x1="71348" y1="22881" x2="86798" y2="45339"/>
                        <a14:foregroundMark x1="86798" y1="45339" x2="87079" y2="58475"/>
                        <a14:foregroundMark x1="85393" y1="13559" x2="89888" y2="11864"/>
                        <a14:foregroundMark x1="85112" y1="12288" x2="89888" y2="11441"/>
                        <a14:foregroundMark x1="91011" y1="16102" x2="92416" y2="40678"/>
                        <a14:foregroundMark x1="92416" y1="18220" x2="96629" y2="57627"/>
                        <a14:foregroundMark x1="77528" y1="51271" x2="59831" y2="47458"/>
                        <a14:foregroundMark x1="89045" y1="27119" x2="85955" y2="43644"/>
                        <a14:foregroundMark x1="6461" y1="51271" x2="11517" y2="56780"/>
                        <a14:backgroundMark x1="53371" y1="83051" x2="57584" y2="83051"/>
                        <a14:backgroundMark x1="55337" y1="81780" x2="44663" y2="83051"/>
                        <a14:backgroundMark x1="45225" y1="84746" x2="37640" y2="84746"/>
                        <a14:backgroundMark x1="44101" y1="83475" x2="44101" y2="83475"/>
                        <a14:backgroundMark x1="44944" y1="83051" x2="44944" y2="83051"/>
                        <a14:backgroundMark x1="42978" y1="83051" x2="42978" y2="83051"/>
                        <a14:backgroundMark x1="44663" y1="83051" x2="44663" y2="83051"/>
                        <a14:backgroundMark x1="44663" y1="83051" x2="44663" y2="83051"/>
                        <a14:backgroundMark x1="45225" y1="82203" x2="41573" y2="8305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091643">
            <a:off x="7925810" y="2264956"/>
            <a:ext cx="4183174" cy="2773116"/>
          </a:xfrm>
          <a:prstGeom prst="rect">
            <a:avLst/>
          </a:prstGeom>
        </p:spPr>
      </p:pic>
      <p:sp>
        <p:nvSpPr>
          <p:cNvPr id="5" name="Bouton d’action : avant ou précédent 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71C18DB1-CF48-D6DC-98D0-5DD1CEA40CD9}"/>
              </a:ext>
            </a:extLst>
          </p:cNvPr>
          <p:cNvSpPr/>
          <p:nvPr/>
        </p:nvSpPr>
        <p:spPr>
          <a:xfrm>
            <a:off x="11745642" y="6455500"/>
            <a:ext cx="370184" cy="327647"/>
          </a:xfrm>
          <a:prstGeom prst="actionButtonForwardNext">
            <a:avLst/>
          </a:prstGeom>
          <a:solidFill>
            <a:srgbClr val="E4C6D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Bouton d’action : retour ou précédent 5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2AA8F89B-47FA-8D15-539C-1E8F22BDB699}"/>
              </a:ext>
            </a:extLst>
          </p:cNvPr>
          <p:cNvSpPr/>
          <p:nvPr/>
        </p:nvSpPr>
        <p:spPr>
          <a:xfrm>
            <a:off x="182464" y="6422658"/>
            <a:ext cx="370185" cy="360489"/>
          </a:xfrm>
          <a:prstGeom prst="actionButtonBackPrevious">
            <a:avLst/>
          </a:prstGeom>
          <a:solidFill>
            <a:srgbClr val="E4C6D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5CDE4FF-DB15-7D6A-584D-281E49847463}"/>
              </a:ext>
            </a:extLst>
          </p:cNvPr>
          <p:cNvSpPr txBox="1"/>
          <p:nvPr/>
        </p:nvSpPr>
        <p:spPr>
          <a:xfrm>
            <a:off x="3172693" y="6234663"/>
            <a:ext cx="5686827" cy="491216"/>
          </a:xfrm>
          <a:prstGeom prst="roundRect">
            <a:avLst/>
          </a:prstGeom>
          <a:noFill/>
          <a:ln w="28575">
            <a:solidFill>
              <a:srgbClr val="D092A7"/>
            </a:solidFill>
          </a:ln>
        </p:spPr>
        <p:txBody>
          <a:bodyPr wrap="square" rtlCol="0">
            <a:no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609585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121917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828754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2438339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3047924" algn="l" defTabSz="121917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3657509" algn="l" defTabSz="121917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4267093" algn="l" defTabSz="121917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4876678" algn="l" defTabSz="121917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marL="182563" algn="just"/>
            <a:r>
              <a:rPr lang="fr-FR" sz="16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justificatif de violence émis à l’étranger n’est pas valable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A3A2475-F9C1-2628-E7EC-9532CE9E6DC9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51675" y="6138053"/>
            <a:ext cx="592064" cy="684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067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PlaceHolder 1"/>
          <p:cNvSpPr>
            <a:spLocks noGrp="1"/>
          </p:cNvSpPr>
          <p:nvPr>
            <p:ph type="title"/>
          </p:nvPr>
        </p:nvSpPr>
        <p:spPr>
          <a:xfrm>
            <a:off x="3665880" y="2084400"/>
            <a:ext cx="8009640" cy="134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90000"/>
          </a:bodyPr>
          <a:lstStyle/>
          <a:p>
            <a:pPr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br>
              <a:rPr sz="3000" dirty="0"/>
            </a:br>
            <a:r>
              <a:rPr lang="fr-FR" sz="3000" b="1" u="none" strike="noStrike">
                <a:solidFill>
                  <a:srgbClr val="003593"/>
                </a:solidFill>
                <a:effectLst/>
                <a:uFillTx/>
                <a:latin typeface="Roboto"/>
                <a:ea typeface="Roboto"/>
              </a:rPr>
              <a:t>Le congé supplémentaire de naissance </a:t>
            </a:r>
            <a:r>
              <a:rPr lang="fr-FR" sz="3000" b="1">
                <a:solidFill>
                  <a:srgbClr val="003593"/>
                </a:solidFill>
                <a:latin typeface="Roboto"/>
                <a:ea typeface="Roboto"/>
              </a:rPr>
              <a:t>: </a:t>
            </a:r>
            <a:br>
              <a:rPr lang="fr-FR" sz="3000" b="1" dirty="0">
                <a:latin typeface="Roboto"/>
                <a:ea typeface="Roboto"/>
              </a:rPr>
            </a:br>
            <a:r>
              <a:rPr lang="fr-FR" sz="3000" b="1">
                <a:solidFill>
                  <a:srgbClr val="003593"/>
                </a:solidFill>
                <a:latin typeface="Roboto"/>
                <a:ea typeface="Roboto"/>
              </a:rPr>
              <a:t>cumuls et non cumuls</a:t>
            </a:r>
            <a:endParaRPr lang="fr-FR" sz="3000">
              <a:solidFill>
                <a:srgbClr val="000000"/>
              </a:solidFill>
              <a:latin typeface="Roboto"/>
              <a:ea typeface="Roboto"/>
            </a:endParaRPr>
          </a:p>
          <a:p>
            <a:pPr>
              <a:spcBef>
                <a:spcPts val="1191"/>
              </a:spcBef>
              <a:spcAft>
                <a:spcPts val="992"/>
              </a:spcAft>
              <a:tabLst>
                <a:tab pos="0" algn="l"/>
              </a:tabLst>
            </a:pPr>
            <a:endParaRPr lang="fr-FR" sz="3000" b="0" u="none" strike="noStrike">
              <a:solidFill>
                <a:srgbClr val="000000"/>
              </a:solidFill>
              <a:effectLst/>
              <a:uFillTx/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C08ED4-598A-78FE-7B95-5082E4AFD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PlaceHolder 1">
            <a:extLst>
              <a:ext uri="{FF2B5EF4-FFF2-40B4-BE49-F238E27FC236}">
                <a16:creationId xmlns:a16="http://schemas.microsoft.com/office/drawing/2014/main" id="{BF37471D-1095-4DE6-38A3-D1B46860A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0" y="3423240"/>
            <a:ext cx="6635520" cy="1386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4400" b="0" u="none" strike="noStrike">
                <a:solidFill>
                  <a:srgbClr val="FFFFFF"/>
                </a:solidFill>
                <a:effectLst/>
                <a:uFillTx/>
                <a:latin typeface="Dreaming Outloud Script Pro"/>
                <a:ea typeface="Roboto Black"/>
              </a:rPr>
              <a:t>Merci !</a:t>
            </a:r>
            <a:endParaRPr lang="fr-F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49" name="Image 3">
            <a:extLst>
              <a:ext uri="{FF2B5EF4-FFF2-40B4-BE49-F238E27FC236}">
                <a16:creationId xmlns:a16="http://schemas.microsoft.com/office/drawing/2014/main" id="{2838AB2F-9EE2-2FD7-D0A6-270A54FDA684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36440" y="86040"/>
            <a:ext cx="1018440" cy="139968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101541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PlaceHolder 1"/>
          <p:cNvSpPr>
            <a:spLocks noGrp="1"/>
          </p:cNvSpPr>
          <p:nvPr>
            <p:ph type="title"/>
          </p:nvPr>
        </p:nvSpPr>
        <p:spPr>
          <a:xfrm>
            <a:off x="838080" y="236520"/>
            <a:ext cx="1083708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pos="0" algn="l"/>
              </a:tabLst>
            </a:pPr>
            <a:r>
              <a:rPr lang="fr-FR" sz="2600" b="0" u="none" strike="noStrike">
                <a:solidFill>
                  <a:srgbClr val="003593"/>
                </a:solidFill>
                <a:effectLst/>
                <a:uFillTx/>
                <a:latin typeface="Roboto Bold"/>
                <a:ea typeface="Roboto Bold"/>
              </a:rPr>
              <a:t>Le congé supplémentaire de naissance </a:t>
            </a:r>
            <a:br>
              <a:rPr sz="2600"/>
            </a:br>
            <a:endParaRPr lang="fr-FR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4" name="ZoneTexte 16"/>
          <p:cNvSpPr/>
          <p:nvPr/>
        </p:nvSpPr>
        <p:spPr>
          <a:xfrm>
            <a:off x="135712" y="1153672"/>
            <a:ext cx="11875440" cy="190676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just"/>
            <a:r>
              <a:rPr lang="fr-FR" b="0" u="none" strike="noStrike" dirty="0">
                <a:solidFill>
                  <a:srgbClr val="414856"/>
                </a:solidFill>
                <a:effectLst/>
                <a:uFillTx/>
                <a:latin typeface="Roboto"/>
                <a:ea typeface="Roboto"/>
              </a:rPr>
              <a:t>Le congé supplémentaire naissance est effectif depuis le</a:t>
            </a:r>
            <a:r>
              <a:rPr lang="fr-FR" dirty="0">
                <a:solidFill>
                  <a:srgbClr val="414856"/>
                </a:solidFill>
                <a:latin typeface="Roboto"/>
                <a:ea typeface="Roboto"/>
              </a:rPr>
              <a:t> </a:t>
            </a:r>
            <a:r>
              <a:rPr lang="fr-FR" b="1" u="none" strike="noStrike" dirty="0">
                <a:solidFill>
                  <a:srgbClr val="414856"/>
                </a:solidFill>
                <a:effectLst/>
                <a:uFillTx/>
                <a:latin typeface="Roboto"/>
                <a:ea typeface="Roboto"/>
              </a:rPr>
              <a:t>1er juillet 2026</a:t>
            </a:r>
            <a:r>
              <a:rPr lang="fr-FR" b="1" dirty="0">
                <a:solidFill>
                  <a:srgbClr val="414856"/>
                </a:solidFill>
                <a:latin typeface="Roboto"/>
                <a:ea typeface="Roboto"/>
              </a:rPr>
              <a:t> </a:t>
            </a:r>
            <a:r>
              <a:rPr lang="fr-FR" dirty="0">
                <a:solidFill>
                  <a:srgbClr val="414856"/>
                </a:solidFill>
                <a:latin typeface="Roboto"/>
                <a:ea typeface="Roboto"/>
              </a:rPr>
              <a:t>pour toutes </a:t>
            </a:r>
            <a:r>
              <a:rPr lang="fr-FR" b="0" u="none" strike="noStrike" dirty="0">
                <a:solidFill>
                  <a:srgbClr val="414856"/>
                </a:solidFill>
                <a:effectLst/>
                <a:uFillTx/>
                <a:latin typeface="Roboto"/>
                <a:ea typeface="Roboto"/>
              </a:rPr>
              <a:t>les </a:t>
            </a:r>
            <a:r>
              <a:rPr lang="fr-FR" dirty="0">
                <a:solidFill>
                  <a:srgbClr val="414856"/>
                </a:solidFill>
                <a:latin typeface="Roboto"/>
                <a:ea typeface="Roboto"/>
              </a:rPr>
              <a:t>naissances/arrivées </a:t>
            </a:r>
            <a:r>
              <a:rPr lang="fr-FR" b="0" u="none" strike="noStrike" dirty="0">
                <a:solidFill>
                  <a:srgbClr val="414856"/>
                </a:solidFill>
                <a:effectLst/>
                <a:uFillTx/>
                <a:latin typeface="Roboto"/>
                <a:ea typeface="Roboto"/>
              </a:rPr>
              <a:t>d’enfant</a:t>
            </a:r>
            <a:r>
              <a:rPr lang="fr-FR" dirty="0">
                <a:solidFill>
                  <a:srgbClr val="414856"/>
                </a:solidFill>
                <a:latin typeface="Roboto"/>
                <a:ea typeface="Roboto"/>
              </a:rPr>
              <a:t>(s) à partir de cette date </a:t>
            </a:r>
            <a:r>
              <a:rPr lang="fr-FR" i="1" dirty="0">
                <a:solidFill>
                  <a:srgbClr val="414856"/>
                </a:solidFill>
                <a:latin typeface="Roboto"/>
                <a:ea typeface="Roboto"/>
              </a:rPr>
              <a:t>(des dispositions transitoires sont néanmoins prévues pour les parents d’enfants nés </a:t>
            </a:r>
            <a:r>
              <a:rPr lang="fr-FR" b="0" i="1" u="none" strike="noStrike" dirty="0">
                <a:solidFill>
                  <a:srgbClr val="414856"/>
                </a:solidFill>
                <a:effectLst/>
                <a:uFillTx/>
                <a:latin typeface="Roboto"/>
                <a:ea typeface="Roboto"/>
              </a:rPr>
              <a:t>ou </a:t>
            </a:r>
            <a:r>
              <a:rPr lang="fr-FR" i="1" dirty="0">
                <a:solidFill>
                  <a:srgbClr val="414856"/>
                </a:solidFill>
                <a:latin typeface="Roboto"/>
                <a:ea typeface="Roboto"/>
              </a:rPr>
              <a:t>adoptés entre </a:t>
            </a:r>
            <a:r>
              <a:rPr lang="fr-FR" b="0" i="1" u="none" strike="noStrike" dirty="0">
                <a:solidFill>
                  <a:srgbClr val="414856"/>
                </a:solidFill>
                <a:effectLst/>
                <a:uFillTx/>
                <a:latin typeface="Roboto"/>
                <a:ea typeface="Roboto"/>
              </a:rPr>
              <a:t>le 1</a:t>
            </a:r>
            <a:r>
              <a:rPr lang="fr-FR" b="0" i="1" u="none" strike="noStrike" baseline="30000" dirty="0">
                <a:solidFill>
                  <a:srgbClr val="414856"/>
                </a:solidFill>
                <a:effectLst/>
                <a:uFillTx/>
                <a:latin typeface="Roboto"/>
                <a:ea typeface="Roboto"/>
              </a:rPr>
              <a:t>er</a:t>
            </a:r>
            <a:r>
              <a:rPr lang="fr-FR" i="1" dirty="0">
                <a:solidFill>
                  <a:srgbClr val="414856"/>
                </a:solidFill>
                <a:latin typeface="Roboto"/>
                <a:ea typeface="Roboto"/>
              </a:rPr>
              <a:t> </a:t>
            </a:r>
            <a:r>
              <a:rPr lang="fr-FR" b="0" i="1" u="none" strike="noStrike" dirty="0">
                <a:solidFill>
                  <a:srgbClr val="414856"/>
                </a:solidFill>
                <a:effectLst/>
                <a:uFillTx/>
                <a:latin typeface="Roboto"/>
                <a:ea typeface="Roboto"/>
              </a:rPr>
              <a:t>janvier </a:t>
            </a:r>
            <a:r>
              <a:rPr lang="fr-FR" i="1" dirty="0">
                <a:solidFill>
                  <a:srgbClr val="414856"/>
                </a:solidFill>
                <a:latin typeface="Roboto"/>
                <a:ea typeface="Roboto"/>
              </a:rPr>
              <a:t>et le 30 juin </a:t>
            </a:r>
            <a:r>
              <a:rPr lang="fr-FR" b="0" i="1" u="none" strike="noStrike" dirty="0">
                <a:solidFill>
                  <a:srgbClr val="414856"/>
                </a:solidFill>
                <a:effectLst/>
                <a:uFillTx/>
                <a:latin typeface="Roboto"/>
                <a:ea typeface="Roboto"/>
              </a:rPr>
              <a:t>2026 </a:t>
            </a:r>
            <a:r>
              <a:rPr lang="fr-FR" i="1" dirty="0">
                <a:solidFill>
                  <a:srgbClr val="414856"/>
                </a:solidFill>
                <a:latin typeface="Roboto"/>
                <a:ea typeface="Roboto"/>
              </a:rPr>
              <a:t>où </a:t>
            </a:r>
            <a:r>
              <a:rPr lang="fr-FR" b="0" i="1" u="none" strike="noStrike" dirty="0">
                <a:solidFill>
                  <a:srgbClr val="414856"/>
                </a:solidFill>
                <a:effectLst/>
                <a:uFillTx/>
                <a:latin typeface="Roboto"/>
                <a:ea typeface="Roboto"/>
              </a:rPr>
              <a:t>dont la naissance </a:t>
            </a:r>
            <a:r>
              <a:rPr lang="fr-FR" i="1" dirty="0">
                <a:solidFill>
                  <a:srgbClr val="414856"/>
                </a:solidFill>
                <a:latin typeface="Roboto"/>
                <a:ea typeface="Roboto"/>
              </a:rPr>
              <a:t>ou l’arrivée au foyer </a:t>
            </a:r>
            <a:r>
              <a:rPr lang="fr-FR" b="0" i="1" u="none" strike="noStrike" dirty="0">
                <a:solidFill>
                  <a:srgbClr val="414856"/>
                </a:solidFill>
                <a:effectLst/>
                <a:uFillTx/>
                <a:latin typeface="Roboto"/>
                <a:ea typeface="Roboto"/>
              </a:rPr>
              <a:t>était prévue à cette date)</a:t>
            </a:r>
            <a:r>
              <a:rPr lang="fr-FR" b="0" u="none" strike="noStrike" dirty="0">
                <a:solidFill>
                  <a:srgbClr val="414856"/>
                </a:solidFill>
                <a:effectLst/>
                <a:uFillTx/>
                <a:latin typeface="Roboto"/>
                <a:ea typeface="Roboto"/>
              </a:rPr>
              <a:t>.</a:t>
            </a:r>
            <a:r>
              <a:rPr lang="fr-FR" dirty="0">
                <a:solidFill>
                  <a:srgbClr val="414856"/>
                </a:solidFill>
                <a:latin typeface="Roboto"/>
                <a:ea typeface="Roboto"/>
              </a:rPr>
              <a:t> </a:t>
            </a:r>
            <a:endParaRPr lang="en-US"/>
          </a:p>
          <a:p>
            <a:pPr algn="just"/>
            <a:endParaRPr lang="fr-FR" dirty="0">
              <a:ea typeface="Roboto"/>
              <a:cs typeface="Roboto"/>
            </a:endParaRPr>
          </a:p>
          <a:p>
            <a:pPr algn="just"/>
            <a:r>
              <a:rPr lang="fr-FR" dirty="0">
                <a:solidFill>
                  <a:srgbClr val="414856"/>
                </a:solidFill>
                <a:latin typeface="Roboto"/>
                <a:ea typeface="Roboto"/>
              </a:rPr>
              <a:t>Règles de cumul du Congé Supplémentaire de Naissance (CSN) avec certaines prestations </a:t>
            </a:r>
            <a:r>
              <a:rPr lang="fr-FR" b="0" u="none" strike="noStrike" dirty="0">
                <a:solidFill>
                  <a:srgbClr val="414856"/>
                </a:solidFill>
                <a:effectLst/>
                <a:uFillTx/>
                <a:latin typeface="Roboto"/>
                <a:ea typeface="Roboto"/>
              </a:rPr>
              <a:t>de la </a:t>
            </a:r>
            <a:r>
              <a:rPr lang="fr-FR" dirty="0">
                <a:solidFill>
                  <a:srgbClr val="414856"/>
                </a:solidFill>
                <a:latin typeface="Roboto"/>
                <a:ea typeface="Roboto"/>
              </a:rPr>
              <a:t>branche famille :</a:t>
            </a:r>
            <a:endParaRPr lang="fr-FR" dirty="0">
              <a:solidFill>
                <a:srgbClr val="414856"/>
              </a:solidFill>
              <a:ea typeface="Roboto"/>
              <a:cs typeface="Roboto"/>
            </a:endParaRPr>
          </a:p>
          <a:p>
            <a:pPr algn="just">
              <a:spcBef>
                <a:spcPts val="1191"/>
              </a:spcBef>
              <a:spcAft>
                <a:spcPts val="992"/>
              </a:spcAft>
            </a:pPr>
            <a:endParaRPr lang="fr-FR" sz="1800" b="0" u="none" strike="noStrike" dirty="0">
              <a:solidFill>
                <a:srgbClr val="000000"/>
              </a:solidFill>
              <a:effectLst/>
              <a:uFillTx/>
              <a:latin typeface="Roboto"/>
              <a:ea typeface="Roboto"/>
              <a:cs typeface="Roboto"/>
            </a:endParaRPr>
          </a:p>
        </p:txBody>
      </p:sp>
      <p:pic>
        <p:nvPicPr>
          <p:cNvPr id="605" name="Image 21"/>
          <p:cNvPicPr/>
          <p:nvPr/>
        </p:nvPicPr>
        <p:blipFill>
          <a:blip r:embed="rId2"/>
          <a:stretch/>
        </p:blipFill>
        <p:spPr>
          <a:xfrm>
            <a:off x="689440" y="5402480"/>
            <a:ext cx="1538360" cy="1450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A587B2C-B899-8D81-8100-DE602D9EBF25}"/>
              </a:ext>
            </a:extLst>
          </p:cNvPr>
          <p:cNvSpPr txBox="1"/>
          <p:nvPr/>
        </p:nvSpPr>
        <p:spPr>
          <a:xfrm>
            <a:off x="284480" y="3225800"/>
            <a:ext cx="6096000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b="1" i="0" dirty="0">
                <a:solidFill>
                  <a:srgbClr val="414856"/>
                </a:solidFill>
                <a:latin typeface="Roboto"/>
                <a:ea typeface="Roboto"/>
                <a:cs typeface="Roboto"/>
              </a:rPr>
              <a:t>Cumul autorisé </a:t>
            </a:r>
          </a:p>
          <a:p>
            <a:pPr algn="just"/>
            <a:endParaRPr lang="en-US" b="1" dirty="0">
              <a:solidFill>
                <a:srgbClr val="414856"/>
              </a:solidFill>
              <a:latin typeface="Roboto"/>
              <a:ea typeface="Roboto"/>
              <a:cs typeface="Roboto"/>
            </a:endParaRPr>
          </a:p>
          <a:p>
            <a:pPr>
              <a:buFont typeface=""/>
              <a:buChar char="•"/>
            </a:pPr>
            <a:r>
              <a:rPr lang="en-US" b="0" i="0" dirty="0">
                <a:solidFill>
                  <a:srgbClr val="414856"/>
                </a:solidFill>
                <a:latin typeface="Roboto"/>
                <a:ea typeface="Roboto"/>
                <a:cs typeface="Roboto"/>
              </a:rPr>
              <a:t>AJPP/AJPA et </a:t>
            </a:r>
            <a:r>
              <a:rPr lang="en-US" dirty="0">
                <a:solidFill>
                  <a:srgbClr val="414856"/>
                </a:solidFill>
                <a:latin typeface="Roboto"/>
                <a:ea typeface="Roboto"/>
                <a:cs typeface="Roboto"/>
              </a:rPr>
              <a:t>CSN portés</a:t>
            </a:r>
            <a:r>
              <a:rPr lang="en-US" b="0" i="0" dirty="0">
                <a:solidFill>
                  <a:srgbClr val="414856"/>
                </a:solidFill>
                <a:latin typeface="Roboto"/>
                <a:ea typeface="Roboto"/>
                <a:cs typeface="Roboto"/>
              </a:rPr>
              <a:t> par deux parents différents</a:t>
            </a:r>
          </a:p>
          <a:p>
            <a:pPr algn="l">
              <a:buFont typeface=""/>
              <a:buChar char="•"/>
            </a:pPr>
            <a:r>
              <a:rPr lang="en-US" b="0" i="0" dirty="0">
                <a:solidFill>
                  <a:srgbClr val="414856"/>
                </a:solidFill>
                <a:latin typeface="Roboto"/>
                <a:ea typeface="Roboto"/>
                <a:cs typeface="Roboto"/>
              </a:rPr>
              <a:t>AEEH de base et CSN</a:t>
            </a:r>
          </a:p>
          <a:p>
            <a:pPr algn="l">
              <a:buFont typeface=""/>
              <a:buChar char="•"/>
            </a:pPr>
            <a:r>
              <a:rPr lang="en-US" b="0" i="0" dirty="0">
                <a:solidFill>
                  <a:srgbClr val="414856"/>
                </a:solidFill>
                <a:latin typeface="Roboto"/>
                <a:ea typeface="Roboto"/>
                <a:cs typeface="Roboto"/>
              </a:rPr>
              <a:t>CMG et CSN pour des enfants différents</a:t>
            </a:r>
          </a:p>
          <a:p>
            <a:pPr algn="l">
              <a:buFont typeface=""/>
              <a:buChar char="•"/>
            </a:pPr>
            <a:r>
              <a:rPr lang="en-US" b="0" i="0" dirty="0">
                <a:solidFill>
                  <a:srgbClr val="414856"/>
                </a:solidFill>
                <a:latin typeface="Roboto"/>
                <a:ea typeface="Roboto"/>
                <a:cs typeface="Roboto"/>
              </a:rPr>
              <a:t>PrePArE à taux partiel en cours de droit et CSN pour un même parent</a:t>
            </a:r>
          </a:p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929FF0-1A0C-5E15-DBC7-530722DFA647}"/>
              </a:ext>
            </a:extLst>
          </p:cNvPr>
          <p:cNvSpPr txBox="1"/>
          <p:nvPr/>
        </p:nvSpPr>
        <p:spPr>
          <a:xfrm>
            <a:off x="6093350" y="3225800"/>
            <a:ext cx="6096000" cy="31393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b="1" i="0" dirty="0">
                <a:solidFill>
                  <a:srgbClr val="414856"/>
                </a:solidFill>
                <a:latin typeface="Roboto"/>
                <a:ea typeface="Roboto"/>
                <a:cs typeface="Roboto"/>
              </a:rPr>
              <a:t>Situations de non-cumul</a:t>
            </a:r>
            <a:endParaRPr lang="en-US" b="1" i="0">
              <a:solidFill>
                <a:srgbClr val="414856"/>
              </a:solidFill>
              <a:latin typeface="Roboto"/>
              <a:ea typeface="Roboto"/>
              <a:cs typeface="Roboto"/>
            </a:endParaRPr>
          </a:p>
          <a:p>
            <a:pPr algn="just"/>
            <a:endParaRPr lang="en-US" b="1" dirty="0">
              <a:solidFill>
                <a:srgbClr val="414856"/>
              </a:solidFill>
              <a:latin typeface="Roboto"/>
              <a:ea typeface="Roboto"/>
              <a:cs typeface="Roboto"/>
            </a:endParaRPr>
          </a:p>
          <a:p>
            <a:pPr algn="l">
              <a:buFont typeface=""/>
              <a:buChar char="•"/>
            </a:pPr>
            <a:r>
              <a:rPr lang="en-US" b="0" i="0" dirty="0">
                <a:solidFill>
                  <a:srgbClr val="414856"/>
                </a:solidFill>
                <a:latin typeface="Roboto"/>
                <a:ea typeface="Roboto"/>
                <a:cs typeface="Roboto"/>
              </a:rPr>
              <a:t>Un même parent bénéficiaire simultanément de l’AJPP/AJPA et du CSN</a:t>
            </a:r>
          </a:p>
          <a:p>
            <a:pPr algn="l">
              <a:buFont typeface=""/>
              <a:buChar char="•"/>
            </a:pPr>
            <a:r>
              <a:rPr lang="en-US" b="0" i="0" dirty="0">
                <a:solidFill>
                  <a:srgbClr val="414856"/>
                </a:solidFill>
                <a:latin typeface="Roboto"/>
                <a:ea typeface="Roboto"/>
                <a:cs typeface="Roboto"/>
              </a:rPr>
              <a:t>Un même parent bénéficiaire du complément AEEH (réduction/cessation activité) et du CSN</a:t>
            </a:r>
          </a:p>
          <a:p>
            <a:pPr algn="l">
              <a:buFont typeface=""/>
              <a:buChar char="•"/>
            </a:pPr>
            <a:r>
              <a:rPr lang="en-US" b="0" i="0" dirty="0">
                <a:solidFill>
                  <a:srgbClr val="414856"/>
                </a:solidFill>
                <a:latin typeface="Roboto"/>
                <a:ea typeface="Roboto"/>
                <a:cs typeface="Roboto"/>
              </a:rPr>
              <a:t>Un même parent bénéficiaire de la PreParE à taux plein et d’un CSN</a:t>
            </a:r>
          </a:p>
          <a:p>
            <a:pPr algn="l">
              <a:buFont typeface=""/>
              <a:buChar char="•"/>
            </a:pPr>
            <a:r>
              <a:rPr lang="en-US" b="0" i="0" dirty="0">
                <a:solidFill>
                  <a:srgbClr val="414856"/>
                </a:solidFill>
                <a:latin typeface="Roboto"/>
                <a:ea typeface="Roboto"/>
                <a:cs typeface="Roboto"/>
              </a:rPr>
              <a:t>Droit CMG et CSN pour le même enfant (sauf cas particuliers)</a:t>
            </a:r>
          </a:p>
          <a:p>
            <a:pPr algn="ctr"/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PlaceHolder 1"/>
          <p:cNvSpPr>
            <a:spLocks noGrp="1"/>
          </p:cNvSpPr>
          <p:nvPr>
            <p:ph type="title"/>
          </p:nvPr>
        </p:nvSpPr>
        <p:spPr>
          <a:xfrm>
            <a:off x="3266640" y="2084400"/>
            <a:ext cx="8408520" cy="134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>
              <a:tabLst>
                <a:tab pos="0" algn="l"/>
              </a:tabLst>
            </a:pPr>
            <a:r>
              <a:rPr lang="fr-FR" sz="3000" b="1">
                <a:solidFill>
                  <a:srgbClr val="003593"/>
                </a:solidFill>
                <a:latin typeface="Roboto"/>
                <a:ea typeface="Roboto"/>
              </a:rPr>
              <a:t>Calendrier des téléprocédures</a:t>
            </a:r>
            <a:endParaRPr lang="fr-FR" sz="3000">
              <a:solidFill>
                <a:srgbClr val="000000"/>
              </a:solidFill>
              <a:latin typeface="Roboto"/>
              <a:ea typeface="Roboto"/>
              <a:cs typeface="Roboto"/>
            </a:endParaRPr>
          </a:p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endParaRPr lang="fr-FR" sz="3000" b="1" u="none" strike="noStrike" dirty="0">
              <a:solidFill>
                <a:srgbClr val="003593"/>
              </a:solidFill>
              <a:effectLst/>
              <a:uFillTx/>
              <a:latin typeface="Roboto"/>
              <a:ea typeface="Roboto"/>
              <a:cs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5244F-9EB2-C454-11F5-B0BA64035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PlaceHolder 1">
            <a:extLst>
              <a:ext uri="{FF2B5EF4-FFF2-40B4-BE49-F238E27FC236}">
                <a16:creationId xmlns:a16="http://schemas.microsoft.com/office/drawing/2014/main" id="{4B210235-8163-4760-D3F6-E23EBE30E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080" y="236520"/>
            <a:ext cx="1083708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>
              <a:tabLst>
                <a:tab pos="0" algn="l"/>
              </a:tabLst>
            </a:pPr>
            <a:r>
              <a:rPr lang="fr-FR" sz="3000" b="1">
                <a:solidFill>
                  <a:srgbClr val="003593"/>
                </a:solidFill>
                <a:latin typeface="Roboto"/>
                <a:ea typeface="Roboto"/>
              </a:rPr>
              <a:t>Calendrier des téléprocédures</a:t>
            </a:r>
            <a:endParaRPr lang="fr-FR" sz="3000">
              <a:solidFill>
                <a:srgbClr val="000000"/>
              </a:solidFill>
              <a:latin typeface="Roboto"/>
              <a:ea typeface="Roboto"/>
            </a:endParaRPr>
          </a:p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endParaRPr lang="fr-FR" sz="2600" b="1" u="none" strike="noStrike" dirty="0">
              <a:solidFill>
                <a:srgbClr val="003593"/>
              </a:solidFill>
              <a:effectLst/>
              <a:uFillTx/>
              <a:latin typeface="Roboto"/>
              <a:ea typeface="Roboto"/>
              <a:cs typeface="Roboto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74C4AC2-476F-949E-047C-E724CEA04FCD}"/>
              </a:ext>
            </a:extLst>
          </p:cNvPr>
          <p:cNvSpPr txBox="1"/>
          <p:nvPr/>
        </p:nvSpPr>
        <p:spPr>
          <a:xfrm>
            <a:off x="405031" y="1109232"/>
            <a:ext cx="11025852" cy="144847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ts val="1500"/>
              </a:lnSpc>
            </a:pPr>
            <a:r>
              <a:rPr lang="fr-FR" u="sng" dirty="0">
                <a:solidFill>
                  <a:srgbClr val="09204E"/>
                </a:solidFill>
                <a:ea typeface="+mn-lt"/>
                <a:cs typeface="+mn-lt"/>
              </a:rPr>
              <a:t>La télédéclaration des loyers, pourquoi ?</a:t>
            </a:r>
          </a:p>
          <a:p>
            <a:pPr algn="just">
              <a:lnSpc>
                <a:spcPts val="1500"/>
              </a:lnSpc>
            </a:pPr>
            <a:endParaRPr lang="fr-FR" dirty="0">
              <a:solidFill>
                <a:srgbClr val="09204E"/>
              </a:solidFill>
              <a:ea typeface="+mn-lt"/>
              <a:cs typeface="+mn-lt"/>
            </a:endParaRPr>
          </a:p>
          <a:p>
            <a:pPr algn="just">
              <a:lnSpc>
                <a:spcPts val="1500"/>
              </a:lnSpc>
            </a:pPr>
            <a:r>
              <a:rPr lang="fr-FR" dirty="0">
                <a:solidFill>
                  <a:srgbClr val="09204E"/>
                </a:solidFill>
                <a:ea typeface="+mn-lt"/>
                <a:cs typeface="+mn-lt"/>
              </a:rPr>
              <a:t>La télédéclaration des loyers permets de recalculer le droit à l'aide au logement de l'allocataire à partir de janvier de l'année N+1 pour un paiement valorisé au début du mois suivant.</a:t>
            </a:r>
            <a:endParaRPr lang="fr-FR">
              <a:ea typeface="Roboto"/>
              <a:cs typeface="Roboto"/>
            </a:endParaRPr>
          </a:p>
          <a:p>
            <a:pPr algn="just">
              <a:lnSpc>
                <a:spcPts val="1500"/>
              </a:lnSpc>
              <a:buNone/>
            </a:pPr>
            <a:endParaRPr lang="fr-FR" b="0" i="0" dirty="0">
              <a:solidFill>
                <a:srgbClr val="09204E"/>
              </a:solidFill>
              <a:effectLst/>
              <a:latin typeface="Roboto"/>
              <a:ea typeface="Roboto"/>
              <a:cs typeface="Roboto"/>
            </a:endParaRPr>
          </a:p>
          <a:p>
            <a:pPr algn="just">
              <a:lnSpc>
                <a:spcPts val="1500"/>
              </a:lnSpc>
            </a:pPr>
            <a:endParaRPr lang="fr-FR" dirty="0">
              <a:solidFill>
                <a:srgbClr val="09204E"/>
              </a:solidFill>
              <a:latin typeface="Roboto"/>
              <a:ea typeface="Roboto"/>
              <a:cs typeface="Roboto"/>
            </a:endParaRPr>
          </a:p>
          <a:p>
            <a:pPr algn="just">
              <a:lnSpc>
                <a:spcPts val="1500"/>
              </a:lnSpc>
            </a:pPr>
            <a:endParaRPr lang="en-US">
              <a:solidFill>
                <a:srgbClr val="09204E"/>
              </a:solidFill>
              <a:latin typeface="Roboto"/>
              <a:ea typeface="Roboto"/>
              <a:cs typeface="Roboto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4020F9-1428-802F-705E-08AC0E6541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623" y="2216150"/>
            <a:ext cx="10460355" cy="4640580"/>
          </a:xfrm>
          <a:prstGeom prst="rect">
            <a:avLst/>
          </a:prstGeom>
        </p:spPr>
      </p:pic>
      <p:sp>
        <p:nvSpPr>
          <p:cNvPr id="4" name="ZoneTexte 2">
            <a:extLst>
              <a:ext uri="{FF2B5EF4-FFF2-40B4-BE49-F238E27FC236}">
                <a16:creationId xmlns:a16="http://schemas.microsoft.com/office/drawing/2014/main" id="{F7E8C366-B1CA-45CC-DC18-B8A98F85A488}"/>
              </a:ext>
            </a:extLst>
          </p:cNvPr>
          <p:cNvSpPr txBox="1"/>
          <p:nvPr/>
        </p:nvSpPr>
        <p:spPr>
          <a:xfrm>
            <a:off x="6845808" y="355603"/>
            <a:ext cx="3166872" cy="8713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ts val="1500"/>
              </a:lnSpc>
            </a:pPr>
            <a:r>
              <a:rPr lang="fr-FR" b="1" dirty="0">
                <a:solidFill>
                  <a:srgbClr val="09204E"/>
                </a:solidFill>
                <a:ea typeface="+mn-lt"/>
                <a:cs typeface="+mn-lt"/>
              </a:rPr>
              <a:t>Offre bailleur</a:t>
            </a:r>
            <a:endParaRPr lang="en-US" b="1" dirty="0">
              <a:ea typeface="Roboto"/>
              <a:cs typeface="Roboto"/>
            </a:endParaRPr>
          </a:p>
          <a:p>
            <a:pPr algn="just">
              <a:lnSpc>
                <a:spcPts val="1500"/>
              </a:lnSpc>
              <a:buNone/>
            </a:pPr>
            <a:endParaRPr lang="fr-FR" b="0" i="0" dirty="0">
              <a:solidFill>
                <a:srgbClr val="09204E"/>
              </a:solidFill>
              <a:effectLst/>
              <a:latin typeface="Roboto"/>
              <a:ea typeface="Roboto"/>
              <a:cs typeface="Roboto"/>
            </a:endParaRPr>
          </a:p>
          <a:p>
            <a:pPr algn="just">
              <a:lnSpc>
                <a:spcPts val="1500"/>
              </a:lnSpc>
            </a:pPr>
            <a:endParaRPr lang="fr-FR" dirty="0">
              <a:solidFill>
                <a:srgbClr val="09204E"/>
              </a:solidFill>
              <a:latin typeface="Roboto"/>
              <a:ea typeface="Roboto"/>
              <a:cs typeface="Roboto"/>
            </a:endParaRPr>
          </a:p>
          <a:p>
            <a:pPr algn="just">
              <a:lnSpc>
                <a:spcPts val="1500"/>
              </a:lnSpc>
            </a:pPr>
            <a:endParaRPr lang="en-US" dirty="0">
              <a:solidFill>
                <a:srgbClr val="09204E"/>
              </a:solidFill>
              <a:latin typeface="Roboto"/>
              <a:ea typeface="Roboto"/>
              <a:cs typeface="Roboto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BB46CE-DCFA-D107-41C0-72B4CF6A1BFA}"/>
              </a:ext>
            </a:extLst>
          </p:cNvPr>
          <p:cNvSpPr txBox="1"/>
          <p:nvPr/>
        </p:nvSpPr>
        <p:spPr>
          <a:xfrm>
            <a:off x="2946400" y="6553200"/>
            <a:ext cx="1381760" cy="307777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ea typeface="Roboto"/>
                <a:cs typeface="Roboto"/>
              </a:rPr>
              <a:t>31 mars 2027</a:t>
            </a:r>
          </a:p>
        </p:txBody>
      </p:sp>
    </p:spTree>
    <p:extLst>
      <p:ext uri="{BB962C8B-B14F-4D97-AF65-F5344CB8AC3E}">
        <p14:creationId xmlns:p14="http://schemas.microsoft.com/office/powerpoint/2010/main" val="3639929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5C559F-B324-2376-AF83-B421BD5CA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PlaceHolder 1">
            <a:extLst>
              <a:ext uri="{FF2B5EF4-FFF2-40B4-BE49-F238E27FC236}">
                <a16:creationId xmlns:a16="http://schemas.microsoft.com/office/drawing/2014/main" id="{DB3C4DD5-7FC0-8F50-DE27-AE7CCFCD5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080" y="236520"/>
            <a:ext cx="1083708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>
              <a:tabLst>
                <a:tab pos="0" algn="l"/>
              </a:tabLst>
            </a:pPr>
            <a:r>
              <a:rPr lang="fr-FR" sz="3000" b="1">
                <a:solidFill>
                  <a:srgbClr val="003593"/>
                </a:solidFill>
                <a:latin typeface="Roboto"/>
                <a:ea typeface="Roboto"/>
              </a:rPr>
              <a:t>Calendrier des téléprocédures</a:t>
            </a:r>
            <a:endParaRPr lang="fr-FR" sz="3000">
              <a:solidFill>
                <a:srgbClr val="000000"/>
              </a:solidFill>
              <a:latin typeface="Roboto"/>
              <a:ea typeface="Roboto"/>
            </a:endParaRPr>
          </a:p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endParaRPr lang="fr-FR" sz="2600" b="1" u="none" strike="noStrike" dirty="0">
              <a:solidFill>
                <a:srgbClr val="003593"/>
              </a:solidFill>
              <a:effectLst/>
              <a:uFillTx/>
              <a:latin typeface="Roboto"/>
              <a:ea typeface="Roboto"/>
              <a:cs typeface="Roboto"/>
            </a:endParaRPr>
          </a:p>
        </p:txBody>
      </p:sp>
      <p:sp>
        <p:nvSpPr>
          <p:cNvPr id="609" name="TextBox 28">
            <a:extLst>
              <a:ext uri="{FF2B5EF4-FFF2-40B4-BE49-F238E27FC236}">
                <a16:creationId xmlns:a16="http://schemas.microsoft.com/office/drawing/2014/main" id="{17873198-2231-D1F8-E109-8E6D452581D5}"/>
              </a:ext>
            </a:extLst>
          </p:cNvPr>
          <p:cNvSpPr/>
          <p:nvPr/>
        </p:nvSpPr>
        <p:spPr>
          <a:xfrm>
            <a:off x="656640" y="1117080"/>
            <a:ext cx="6981480" cy="28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just" defTabSz="914400">
              <a:lnSpc>
                <a:spcPts val="2239"/>
              </a:lnSpc>
            </a:pPr>
            <a:r>
              <a:rPr lang="fr-FR" sz="1200" b="0" u="sng" strike="noStrike">
                <a:solidFill>
                  <a:srgbClr val="AB6EB4"/>
                </a:solidFill>
                <a:effectLst/>
                <a:highlight>
                  <a:srgbClr val="FFFFFF"/>
                </a:highlight>
                <a:uFillTx/>
                <a:latin typeface="Roboto"/>
                <a:ea typeface="Roboto"/>
                <a:hlinkClick r:id="rId2"/>
              </a:rPr>
              <a:t>.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B26BA45-0692-8858-AD68-C059298BF966}"/>
              </a:ext>
            </a:extLst>
          </p:cNvPr>
          <p:cNvSpPr txBox="1"/>
          <p:nvPr/>
        </p:nvSpPr>
        <p:spPr>
          <a:xfrm>
            <a:off x="246888" y="1175935"/>
            <a:ext cx="11091672" cy="33720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ts val="1500"/>
              </a:lnSpc>
            </a:pPr>
            <a:r>
              <a:rPr lang="fr-FR" b="1" u="sng" dirty="0">
                <a:solidFill>
                  <a:srgbClr val="09204E"/>
                </a:solidFill>
                <a:latin typeface="Roboto"/>
                <a:ea typeface="Roboto"/>
                <a:cs typeface="Roboto"/>
              </a:rPr>
              <a:t>Hotline bailleur</a:t>
            </a:r>
            <a:endParaRPr lang="en-US" b="1" u="sng" dirty="0">
              <a:ea typeface="Roboto"/>
              <a:cs typeface="Roboto"/>
            </a:endParaRPr>
          </a:p>
          <a:p>
            <a:pPr algn="just">
              <a:lnSpc>
                <a:spcPts val="1500"/>
              </a:lnSpc>
            </a:pPr>
            <a:endParaRPr lang="fr-FR" b="1" u="sng" dirty="0">
              <a:solidFill>
                <a:srgbClr val="09204E"/>
              </a:solidFill>
              <a:latin typeface="Roboto"/>
              <a:ea typeface="Roboto"/>
              <a:cs typeface="Roboto"/>
            </a:endParaRPr>
          </a:p>
          <a:p>
            <a:pPr algn="just">
              <a:lnSpc>
                <a:spcPts val="1500"/>
              </a:lnSpc>
            </a:pPr>
            <a:endParaRPr lang="fr-FR" b="1" u="sng" dirty="0">
              <a:solidFill>
                <a:srgbClr val="09204E"/>
              </a:solidFill>
              <a:ea typeface="+mn-lt"/>
              <a:cs typeface="+mn-lt"/>
            </a:endParaRPr>
          </a:p>
          <a:p>
            <a:pPr algn="just">
              <a:lnSpc>
                <a:spcPts val="1500"/>
              </a:lnSpc>
            </a:pPr>
            <a:endParaRPr lang="fr-FR" dirty="0">
              <a:solidFill>
                <a:srgbClr val="09204E"/>
              </a:solidFill>
              <a:ea typeface="+mn-lt"/>
              <a:cs typeface="+mn-lt"/>
            </a:endParaRPr>
          </a:p>
          <a:p>
            <a:pPr algn="just">
              <a:lnSpc>
                <a:spcPts val="1500"/>
              </a:lnSpc>
            </a:pPr>
            <a:r>
              <a:rPr lang="fr-FR" dirty="0">
                <a:solidFill>
                  <a:srgbClr val="09204E"/>
                </a:solidFill>
                <a:ea typeface="+mn-lt"/>
                <a:cs typeface="+mn-lt"/>
              </a:rPr>
              <a:t>➢La campagne bailleur est une opération annuelle qui concerne tous les propriétaires ou gestionnaires de logements loués à des bénéficiaires d’aides au logement.</a:t>
            </a:r>
          </a:p>
          <a:p>
            <a:pPr algn="just">
              <a:lnSpc>
                <a:spcPts val="1500"/>
              </a:lnSpc>
            </a:pPr>
            <a:endParaRPr lang="fr-FR" dirty="0">
              <a:ea typeface="Roboto"/>
              <a:cs typeface="Roboto"/>
            </a:endParaRPr>
          </a:p>
          <a:p>
            <a:pPr algn="just">
              <a:lnSpc>
                <a:spcPts val="1500"/>
              </a:lnSpc>
            </a:pPr>
            <a:r>
              <a:rPr lang="fr-FR" dirty="0">
                <a:solidFill>
                  <a:srgbClr val="09204E"/>
                </a:solidFill>
                <a:ea typeface="+mn-lt"/>
                <a:cs typeface="+mn-lt"/>
              </a:rPr>
              <a:t>➢ La hotline bailleur a été créée pour la campagne de télédéclaration des loyers.</a:t>
            </a:r>
          </a:p>
          <a:p>
            <a:pPr algn="just">
              <a:lnSpc>
                <a:spcPts val="1500"/>
              </a:lnSpc>
            </a:pPr>
            <a:endParaRPr lang="fr-FR" dirty="0">
              <a:ea typeface="Roboto"/>
              <a:cs typeface="Roboto"/>
            </a:endParaRPr>
          </a:p>
          <a:p>
            <a:pPr algn="just">
              <a:lnSpc>
                <a:spcPts val="1500"/>
              </a:lnSpc>
            </a:pPr>
            <a:r>
              <a:rPr lang="fr-FR" dirty="0">
                <a:solidFill>
                  <a:srgbClr val="09204E"/>
                </a:solidFill>
                <a:ea typeface="+mn-lt"/>
                <a:cs typeface="+mn-lt"/>
              </a:rPr>
              <a:t>➢Date d'ouverture : 17/07/2026 jusqu'à mi-décembre.</a:t>
            </a:r>
          </a:p>
          <a:p>
            <a:pPr algn="just">
              <a:lnSpc>
                <a:spcPts val="1500"/>
              </a:lnSpc>
            </a:pPr>
            <a:endParaRPr lang="fr-FR" dirty="0"/>
          </a:p>
          <a:p>
            <a:pPr algn="just">
              <a:lnSpc>
                <a:spcPts val="1500"/>
              </a:lnSpc>
            </a:pPr>
            <a:r>
              <a:rPr lang="fr-FR" dirty="0">
                <a:solidFill>
                  <a:srgbClr val="09204E"/>
                </a:solidFill>
                <a:ea typeface="+mn-lt"/>
                <a:cs typeface="+mn-lt"/>
              </a:rPr>
              <a:t>➢N° téléphone : 09.69.32.52.52. </a:t>
            </a:r>
            <a:endParaRPr lang="fr-FR" dirty="0">
              <a:ea typeface="Roboto"/>
              <a:cs typeface="Roboto"/>
            </a:endParaRPr>
          </a:p>
          <a:p>
            <a:pPr algn="just">
              <a:lnSpc>
                <a:spcPts val="1500"/>
              </a:lnSpc>
            </a:pPr>
            <a:endParaRPr lang="fr-FR" dirty="0">
              <a:solidFill>
                <a:srgbClr val="09204E"/>
              </a:solidFill>
              <a:ea typeface="+mn-lt"/>
              <a:cs typeface="+mn-lt"/>
            </a:endParaRPr>
          </a:p>
          <a:p>
            <a:pPr algn="just">
              <a:lnSpc>
                <a:spcPts val="1500"/>
              </a:lnSpc>
            </a:pPr>
            <a:r>
              <a:rPr lang="fr-FR" dirty="0">
                <a:solidFill>
                  <a:srgbClr val="09204E"/>
                </a:solidFill>
                <a:ea typeface="+mn-lt"/>
                <a:cs typeface="+mn-lt"/>
              </a:rPr>
              <a:t>➢La cible : Accompagnement à la connexion à l'espace bailleur du caf.fr</a:t>
            </a:r>
            <a:endParaRPr lang="fr-FR" dirty="0">
              <a:ea typeface="Roboto"/>
              <a:cs typeface="Roboto"/>
            </a:endParaRPr>
          </a:p>
          <a:p>
            <a:pPr algn="just">
              <a:lnSpc>
                <a:spcPts val="1500"/>
              </a:lnSpc>
              <a:buNone/>
            </a:pPr>
            <a:endParaRPr lang="fr-FR" b="0" i="0" dirty="0">
              <a:solidFill>
                <a:srgbClr val="09204E"/>
              </a:solidFill>
              <a:effectLst/>
              <a:latin typeface="Roboto"/>
              <a:ea typeface="Roboto"/>
              <a:cs typeface="Roboto"/>
            </a:endParaRPr>
          </a:p>
          <a:p>
            <a:pPr algn="just">
              <a:lnSpc>
                <a:spcPts val="1500"/>
              </a:lnSpc>
            </a:pPr>
            <a:endParaRPr lang="fr-FR" dirty="0">
              <a:solidFill>
                <a:srgbClr val="09204E"/>
              </a:solidFill>
              <a:latin typeface="Roboto"/>
              <a:ea typeface="Roboto"/>
              <a:cs typeface="Roboto"/>
            </a:endParaRPr>
          </a:p>
          <a:p>
            <a:pPr algn="just">
              <a:lnSpc>
                <a:spcPts val="1500"/>
              </a:lnSpc>
            </a:pPr>
            <a:endParaRPr lang="en-US" dirty="0">
              <a:solidFill>
                <a:srgbClr val="09204E"/>
              </a:solidFill>
              <a:latin typeface="Roboto"/>
              <a:ea typeface="Roboto"/>
              <a:cs typeface="Roboto"/>
            </a:endParaRPr>
          </a:p>
        </p:txBody>
      </p:sp>
      <p:sp>
        <p:nvSpPr>
          <p:cNvPr id="4" name="ZoneTexte 2">
            <a:extLst>
              <a:ext uri="{FF2B5EF4-FFF2-40B4-BE49-F238E27FC236}">
                <a16:creationId xmlns:a16="http://schemas.microsoft.com/office/drawing/2014/main" id="{A47FA5B8-CC22-1E02-B90F-6B18D943B5D8}"/>
              </a:ext>
            </a:extLst>
          </p:cNvPr>
          <p:cNvSpPr txBox="1"/>
          <p:nvPr/>
        </p:nvSpPr>
        <p:spPr>
          <a:xfrm>
            <a:off x="6912483" y="304543"/>
            <a:ext cx="3166872" cy="8713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ts val="1500"/>
              </a:lnSpc>
            </a:pPr>
            <a:r>
              <a:rPr lang="fr-FR" b="1" dirty="0">
                <a:solidFill>
                  <a:srgbClr val="09204E"/>
                </a:solidFill>
                <a:ea typeface="+mn-lt"/>
                <a:cs typeface="+mn-lt"/>
              </a:rPr>
              <a:t>Offre bailleur</a:t>
            </a:r>
            <a:endParaRPr lang="en-US" b="1" dirty="0">
              <a:ea typeface="Roboto"/>
              <a:cs typeface="Roboto"/>
            </a:endParaRPr>
          </a:p>
          <a:p>
            <a:pPr algn="just">
              <a:lnSpc>
                <a:spcPts val="1500"/>
              </a:lnSpc>
              <a:buNone/>
            </a:pPr>
            <a:endParaRPr lang="fr-FR" b="0" i="0" dirty="0">
              <a:solidFill>
                <a:srgbClr val="09204E"/>
              </a:solidFill>
              <a:effectLst/>
              <a:latin typeface="Roboto"/>
              <a:ea typeface="Roboto"/>
              <a:cs typeface="Roboto"/>
            </a:endParaRPr>
          </a:p>
          <a:p>
            <a:pPr algn="just">
              <a:lnSpc>
                <a:spcPts val="1500"/>
              </a:lnSpc>
            </a:pPr>
            <a:endParaRPr lang="fr-FR" dirty="0">
              <a:solidFill>
                <a:srgbClr val="09204E"/>
              </a:solidFill>
              <a:latin typeface="Roboto"/>
              <a:ea typeface="Roboto"/>
              <a:cs typeface="Roboto"/>
            </a:endParaRPr>
          </a:p>
          <a:p>
            <a:pPr algn="just">
              <a:lnSpc>
                <a:spcPts val="1500"/>
              </a:lnSpc>
            </a:pPr>
            <a:endParaRPr lang="en-US" dirty="0">
              <a:solidFill>
                <a:srgbClr val="09204E"/>
              </a:solidFill>
              <a:latin typeface="Roboto"/>
              <a:ea typeface="Roboto"/>
              <a:cs typeface="Roboto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4A5556-2A8A-F7CA-2BBE-B892F002F4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2230" y="4163391"/>
            <a:ext cx="3372670" cy="229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857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PlaceHolder 1"/>
          <p:cNvSpPr>
            <a:spLocks noGrp="1"/>
          </p:cNvSpPr>
          <p:nvPr>
            <p:ph type="title"/>
          </p:nvPr>
        </p:nvSpPr>
        <p:spPr>
          <a:xfrm>
            <a:off x="838080" y="236520"/>
            <a:ext cx="1083708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>
              <a:tabLst>
                <a:tab pos="0" algn="l"/>
              </a:tabLst>
            </a:pPr>
            <a:r>
              <a:rPr lang="fr-FR" sz="3000" b="1">
                <a:solidFill>
                  <a:srgbClr val="003593"/>
                </a:solidFill>
                <a:latin typeface="Roboto"/>
                <a:ea typeface="Roboto"/>
              </a:rPr>
              <a:t>Calendrier des téléprocédures</a:t>
            </a:r>
            <a:endParaRPr lang="fr-FR" sz="3000">
              <a:solidFill>
                <a:srgbClr val="000000"/>
              </a:solidFill>
              <a:latin typeface="Roboto"/>
              <a:ea typeface="Roboto"/>
            </a:endParaRPr>
          </a:p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endParaRPr lang="fr-FR" sz="2600" b="1" u="none" strike="noStrike" dirty="0">
              <a:solidFill>
                <a:srgbClr val="003593"/>
              </a:solidFill>
              <a:effectLst/>
              <a:uFillTx/>
              <a:latin typeface="Roboto"/>
              <a:ea typeface="Roboto"/>
              <a:cs typeface="Roboto"/>
            </a:endParaRPr>
          </a:p>
        </p:txBody>
      </p:sp>
      <p:sp>
        <p:nvSpPr>
          <p:cNvPr id="609" name="TextBox 28"/>
          <p:cNvSpPr/>
          <p:nvPr/>
        </p:nvSpPr>
        <p:spPr>
          <a:xfrm>
            <a:off x="656640" y="1117080"/>
            <a:ext cx="6981480" cy="28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just" defTabSz="914400">
              <a:lnSpc>
                <a:spcPts val="2239"/>
              </a:lnSpc>
            </a:pPr>
            <a:r>
              <a:rPr lang="fr-FR" sz="1200" b="0" u="sng" strike="noStrike">
                <a:solidFill>
                  <a:srgbClr val="AB6EB4"/>
                </a:solidFill>
                <a:effectLst/>
                <a:highlight>
                  <a:srgbClr val="FFFFFF"/>
                </a:highlight>
                <a:uFillTx/>
                <a:latin typeface="Roboto"/>
                <a:ea typeface="Roboto"/>
                <a:hlinkClick r:id="rId2"/>
              </a:rPr>
              <a:t>.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3BD44D6-9439-D189-9307-AD9695BDC5C6}"/>
              </a:ext>
            </a:extLst>
          </p:cNvPr>
          <p:cNvSpPr txBox="1"/>
          <p:nvPr/>
        </p:nvSpPr>
        <p:spPr>
          <a:xfrm>
            <a:off x="226568" y="1887135"/>
            <a:ext cx="5888869" cy="279499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 fontAlgn="base">
              <a:lnSpc>
                <a:spcPts val="1500"/>
              </a:lnSpc>
            </a:pPr>
            <a:r>
              <a:rPr lang="fr-FR" b="1" dirty="0">
                <a:solidFill>
                  <a:srgbClr val="09204E"/>
                </a:solidFill>
                <a:latin typeface="Roboto"/>
                <a:ea typeface="Roboto"/>
                <a:cs typeface="Roboto"/>
              </a:rPr>
              <a:t>Allocation de Rentrée </a:t>
            </a:r>
            <a:r>
              <a:rPr lang="fr-FR" b="1">
                <a:solidFill>
                  <a:srgbClr val="09204E"/>
                </a:solidFill>
                <a:latin typeface="Roboto"/>
                <a:ea typeface="Roboto"/>
                <a:cs typeface="Roboto"/>
              </a:rPr>
              <a:t>Scolaire</a:t>
            </a:r>
            <a:endParaRPr lang="fr-FR" b="1" dirty="0">
              <a:solidFill>
                <a:srgbClr val="09204E"/>
              </a:solidFill>
              <a:latin typeface="Roboto"/>
              <a:ea typeface="Roboto"/>
              <a:cs typeface="Roboto"/>
            </a:endParaRPr>
          </a:p>
          <a:p>
            <a:pPr algn="just">
              <a:lnSpc>
                <a:spcPts val="1500"/>
              </a:lnSpc>
            </a:pPr>
            <a:endParaRPr lang="fr-FR" dirty="0">
              <a:solidFill>
                <a:srgbClr val="09204E"/>
              </a:solidFill>
              <a:latin typeface="Roboto"/>
              <a:ea typeface="Roboto"/>
              <a:cs typeface="Roboto"/>
            </a:endParaRPr>
          </a:p>
          <a:p>
            <a:pPr algn="just">
              <a:lnSpc>
                <a:spcPts val="1500"/>
              </a:lnSpc>
            </a:pPr>
            <a:endParaRPr lang="fr-FR" dirty="0">
              <a:solidFill>
                <a:srgbClr val="09204E"/>
              </a:solidFill>
              <a:latin typeface="Roboto"/>
              <a:ea typeface="Roboto"/>
              <a:cs typeface="Roboto"/>
            </a:endParaRPr>
          </a:p>
          <a:p>
            <a:pPr algn="just">
              <a:lnSpc>
                <a:spcPts val="1500"/>
              </a:lnSpc>
            </a:pPr>
            <a:endParaRPr lang="fr-FR" dirty="0">
              <a:solidFill>
                <a:srgbClr val="09204E"/>
              </a:solidFill>
              <a:latin typeface="Roboto"/>
              <a:ea typeface="Roboto"/>
              <a:cs typeface="Roboto"/>
            </a:endParaRPr>
          </a:p>
          <a:p>
            <a:pPr algn="just">
              <a:lnSpc>
                <a:spcPts val="1500"/>
              </a:lnSpc>
            </a:pPr>
            <a:r>
              <a:rPr lang="fr-FR" dirty="0">
                <a:solidFill>
                  <a:srgbClr val="09204E"/>
                </a:solidFill>
                <a:latin typeface="Roboto"/>
                <a:ea typeface="Roboto"/>
                <a:cs typeface="Roboto"/>
              </a:rPr>
              <a:t>L Allocation</a:t>
            </a:r>
            <a:r>
              <a:rPr lang="fr-FR" sz="1800" b="0" i="0" u="none" strike="noStrike" dirty="0">
                <a:solidFill>
                  <a:srgbClr val="09204E"/>
                </a:solidFill>
                <a:effectLst/>
                <a:latin typeface="Roboto"/>
                <a:ea typeface="Roboto"/>
                <a:cs typeface="Roboto"/>
              </a:rPr>
              <a:t> Rentrée Scolaire (ARS) est étudiée automatiquement pour les enfants âgés de 6 à 15 ans et 11 mois.</a:t>
            </a:r>
            <a:r>
              <a:rPr lang="en-US" sz="1800" b="0" i="0" dirty="0">
                <a:solidFill>
                  <a:srgbClr val="09204E"/>
                </a:solidFill>
                <a:effectLst/>
                <a:latin typeface="Roboto"/>
                <a:ea typeface="Roboto"/>
                <a:cs typeface="Roboto"/>
              </a:rPr>
              <a:t>​</a:t>
            </a:r>
            <a:endParaRPr lang="en-US">
              <a:ea typeface="Roboto"/>
              <a:cs typeface="Roboto"/>
            </a:endParaRPr>
          </a:p>
          <a:p>
            <a:pPr algn="just" rtl="0" fontAlgn="base">
              <a:lnSpc>
                <a:spcPts val="1500"/>
              </a:lnSpc>
              <a:buNone/>
            </a:pPr>
            <a:r>
              <a:rPr lang="fr-FR" sz="1800" b="0" i="0">
                <a:solidFill>
                  <a:srgbClr val="09204E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​</a:t>
            </a:r>
            <a:endParaRPr lang="fr-FR" b="0" i="0">
              <a:solidFill>
                <a:srgbClr val="09204E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just" rtl="0" fontAlgn="base">
              <a:lnSpc>
                <a:spcPts val="1500"/>
              </a:lnSpc>
              <a:buNone/>
            </a:pPr>
            <a:r>
              <a:rPr lang="fr-FR" sz="1800" b="0" i="0" u="none" strike="noStrike" dirty="0">
                <a:solidFill>
                  <a:srgbClr val="09204E"/>
                </a:solidFill>
                <a:effectLst/>
                <a:latin typeface="Roboto"/>
                <a:ea typeface="Roboto"/>
                <a:cs typeface="Roboto"/>
              </a:rPr>
              <a:t>À compter de 16 ans jusqu’à 18 ans, l’ARS est étudiée </a:t>
            </a:r>
            <a:r>
              <a:rPr lang="fr-FR" sz="1800" b="1" i="0" u="none" strike="noStrike" dirty="0">
                <a:solidFill>
                  <a:srgbClr val="09204E"/>
                </a:solidFill>
                <a:effectLst/>
                <a:latin typeface="Roboto"/>
                <a:ea typeface="Roboto"/>
                <a:cs typeface="Roboto"/>
              </a:rPr>
              <a:t>uniquement</a:t>
            </a:r>
            <a:r>
              <a:rPr lang="fr-FR" sz="1800" b="0" i="0" u="none" strike="noStrike" dirty="0">
                <a:solidFill>
                  <a:srgbClr val="09204E"/>
                </a:solidFill>
                <a:effectLst/>
                <a:latin typeface="Roboto"/>
                <a:ea typeface="Roboto"/>
                <a:cs typeface="Roboto"/>
              </a:rPr>
              <a:t> sur déclaration de poursuite d’études.</a:t>
            </a:r>
            <a:r>
              <a:rPr lang="en-US" sz="1800" b="0" i="0" dirty="0">
                <a:solidFill>
                  <a:srgbClr val="09204E"/>
                </a:solidFill>
                <a:effectLst/>
                <a:latin typeface="Roboto"/>
                <a:ea typeface="Roboto"/>
                <a:cs typeface="Roboto"/>
              </a:rPr>
              <a:t>​</a:t>
            </a:r>
            <a:endParaRPr lang="en-US" b="0" i="0" dirty="0">
              <a:solidFill>
                <a:srgbClr val="09204E"/>
              </a:solidFill>
              <a:effectLst/>
              <a:latin typeface="Roboto"/>
              <a:ea typeface="Roboto"/>
              <a:cs typeface="Roboto"/>
            </a:endParaRPr>
          </a:p>
          <a:p>
            <a:pPr algn="just" rtl="0" fontAlgn="base">
              <a:lnSpc>
                <a:spcPts val="1500"/>
              </a:lnSpc>
              <a:buNone/>
            </a:pPr>
            <a:r>
              <a:rPr lang="fr-FR" sz="1800" b="0" i="0">
                <a:solidFill>
                  <a:srgbClr val="09204E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​</a:t>
            </a:r>
            <a:endParaRPr lang="fr-FR" b="0" i="0">
              <a:solidFill>
                <a:srgbClr val="09204E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just" rtl="0" fontAlgn="base">
              <a:lnSpc>
                <a:spcPts val="1500"/>
              </a:lnSpc>
              <a:buNone/>
            </a:pPr>
            <a:r>
              <a:rPr lang="fr-FR" sz="1800" b="0" i="0" u="none" strike="noStrike">
                <a:solidFill>
                  <a:srgbClr val="09204E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Cette démarche est accessible en ligne (caf.fr) à compter du </a:t>
            </a:r>
            <a:r>
              <a:rPr lang="fr-FR" sz="1800" b="1" i="0" u="none" strike="noStrike">
                <a:solidFill>
                  <a:srgbClr val="09204E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 juillet 2026 </a:t>
            </a:r>
            <a:r>
              <a:rPr lang="fr-FR" sz="1800" b="0" i="0" u="none" strike="noStrike">
                <a:solidFill>
                  <a:srgbClr val="09204E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pour tous les foyers concernés, jusqu’au 31 décembre 2026.</a:t>
            </a:r>
            <a:endParaRPr lang="en-US" b="0" i="0">
              <a:solidFill>
                <a:srgbClr val="09204E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ZoneTexte 2">
            <a:extLst>
              <a:ext uri="{FF2B5EF4-FFF2-40B4-BE49-F238E27FC236}">
                <a16:creationId xmlns:a16="http://schemas.microsoft.com/office/drawing/2014/main" id="{FAB22184-8324-5EC7-49E7-5AB5D62E839C}"/>
              </a:ext>
            </a:extLst>
          </p:cNvPr>
          <p:cNvSpPr txBox="1"/>
          <p:nvPr/>
        </p:nvSpPr>
        <p:spPr>
          <a:xfrm>
            <a:off x="6902958" y="306860"/>
            <a:ext cx="3674871" cy="8713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ts val="1500"/>
              </a:lnSpc>
            </a:pPr>
            <a:r>
              <a:rPr lang="fr-FR" b="1" dirty="0">
                <a:ea typeface="Roboto"/>
                <a:cs typeface="Roboto"/>
              </a:rPr>
              <a:t>Allocation de Rentrée Scolaire</a:t>
            </a:r>
          </a:p>
          <a:p>
            <a:pPr algn="just">
              <a:lnSpc>
                <a:spcPts val="1500"/>
              </a:lnSpc>
              <a:buNone/>
            </a:pPr>
            <a:endParaRPr lang="fr-FR" b="0" i="0" dirty="0">
              <a:solidFill>
                <a:srgbClr val="09204E"/>
              </a:solidFill>
              <a:effectLst/>
              <a:latin typeface="Roboto"/>
              <a:ea typeface="Roboto"/>
              <a:cs typeface="Roboto"/>
            </a:endParaRPr>
          </a:p>
          <a:p>
            <a:pPr algn="just">
              <a:lnSpc>
                <a:spcPts val="1500"/>
              </a:lnSpc>
            </a:pPr>
            <a:endParaRPr lang="fr-FR" dirty="0">
              <a:solidFill>
                <a:srgbClr val="09204E"/>
              </a:solidFill>
              <a:latin typeface="Roboto"/>
              <a:ea typeface="Roboto"/>
              <a:cs typeface="Roboto"/>
            </a:endParaRPr>
          </a:p>
          <a:p>
            <a:pPr algn="just">
              <a:lnSpc>
                <a:spcPts val="1500"/>
              </a:lnSpc>
            </a:pPr>
            <a:endParaRPr lang="en-US" dirty="0">
              <a:solidFill>
                <a:srgbClr val="09204E"/>
              </a:solidFill>
              <a:latin typeface="Roboto"/>
              <a:ea typeface="Roboto"/>
              <a:cs typeface="Roboto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1D32E5-F271-2243-BB84-205599D678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278" y="2712899"/>
            <a:ext cx="3666572" cy="210585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D03E6-0F90-FE93-45F6-567E7B177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PlaceHolder 1">
            <a:extLst>
              <a:ext uri="{FF2B5EF4-FFF2-40B4-BE49-F238E27FC236}">
                <a16:creationId xmlns:a16="http://schemas.microsoft.com/office/drawing/2014/main" id="{502A33E7-56F0-5414-63E8-D0400BE64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080" y="236520"/>
            <a:ext cx="10837080" cy="66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>
              <a:tabLst>
                <a:tab pos="0" algn="l"/>
              </a:tabLst>
            </a:pPr>
            <a:r>
              <a:rPr lang="fr-FR" sz="3000" b="1">
                <a:solidFill>
                  <a:srgbClr val="003593"/>
                </a:solidFill>
                <a:latin typeface="Roboto"/>
                <a:ea typeface="Roboto"/>
              </a:rPr>
              <a:t>Calendrier des téléprocédures</a:t>
            </a:r>
            <a:endParaRPr lang="fr-FR" sz="3000">
              <a:solidFill>
                <a:srgbClr val="000000"/>
              </a:solidFill>
              <a:latin typeface="Roboto"/>
              <a:ea typeface="Roboto"/>
            </a:endParaRPr>
          </a:p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endParaRPr lang="fr-FR" sz="2600" b="1" u="none" strike="noStrike" dirty="0">
              <a:solidFill>
                <a:srgbClr val="003593"/>
              </a:solidFill>
              <a:effectLst/>
              <a:uFillTx/>
              <a:latin typeface="Roboto"/>
              <a:ea typeface="Roboto"/>
              <a:cs typeface="Roboto"/>
            </a:endParaRPr>
          </a:p>
        </p:txBody>
      </p:sp>
      <p:sp>
        <p:nvSpPr>
          <p:cNvPr id="609" name="TextBox 28">
            <a:extLst>
              <a:ext uri="{FF2B5EF4-FFF2-40B4-BE49-F238E27FC236}">
                <a16:creationId xmlns:a16="http://schemas.microsoft.com/office/drawing/2014/main" id="{B1F91ABC-6DF0-491C-E793-D8822DEFEBB4}"/>
              </a:ext>
            </a:extLst>
          </p:cNvPr>
          <p:cNvSpPr/>
          <p:nvPr/>
        </p:nvSpPr>
        <p:spPr>
          <a:xfrm>
            <a:off x="656640" y="1117080"/>
            <a:ext cx="6981480" cy="28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just" defTabSz="914400">
              <a:lnSpc>
                <a:spcPts val="2239"/>
              </a:lnSpc>
            </a:pPr>
            <a:r>
              <a:rPr lang="fr-FR" sz="1200" b="0" u="sng" strike="noStrike">
                <a:solidFill>
                  <a:srgbClr val="AB6EB4"/>
                </a:solidFill>
                <a:effectLst/>
                <a:highlight>
                  <a:srgbClr val="FFFFFF"/>
                </a:highlight>
                <a:uFillTx/>
                <a:latin typeface="Roboto"/>
                <a:ea typeface="Roboto"/>
                <a:hlinkClick r:id="rId2"/>
              </a:rPr>
              <a:t>.</a:t>
            </a:r>
            <a:endParaRPr lang="fr-FR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DCABAFF-C2D3-76ED-816E-46E759059B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273" y="1121093"/>
            <a:ext cx="10534015" cy="5611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16279"/>
      </p:ext>
    </p:extLst>
  </p:cSld>
  <p:clrMapOvr>
    <a:masterClrMapping/>
  </p:clrMapOvr>
</p:sld>
</file>

<file path=ppt/theme/theme1.xml><?xml version="1.0" encoding="utf-8"?>
<a:theme xmlns:a="http://schemas.openxmlformats.org/drawingml/2006/main" name="Darsem">
  <a:themeElements>
    <a:clrScheme name="Personnalisé 2">
      <a:dk1>
        <a:srgbClr val="09204E"/>
      </a:dk1>
      <a:lt1>
        <a:srgbClr val="F3F4FA"/>
      </a:lt1>
      <a:dk2>
        <a:srgbClr val="013593"/>
      </a:dk2>
      <a:lt2>
        <a:srgbClr val="FFFFFF"/>
      </a:lt2>
      <a:accent1>
        <a:srgbClr val="E94F1C"/>
      </a:accent1>
      <a:accent2>
        <a:srgbClr val="2E808D"/>
      </a:accent2>
      <a:accent3>
        <a:srgbClr val="0093C4"/>
      </a:accent3>
      <a:accent4>
        <a:srgbClr val="DBE3F4"/>
      </a:accent4>
      <a:accent5>
        <a:srgbClr val="D13956"/>
      </a:accent5>
      <a:accent6>
        <a:srgbClr val="249E7D"/>
      </a:accent6>
      <a:hlink>
        <a:srgbClr val="AB6EB4"/>
      </a:hlink>
      <a:folHlink>
        <a:srgbClr val="E45687"/>
      </a:folHlink>
    </a:clrScheme>
    <a:fontScheme name="Personnalisé 1">
      <a:majorFont>
        <a:latin typeface="Roboto Bold"/>
        <a:ea typeface=""/>
        <a:cs typeface=""/>
      </a:majorFont>
      <a:minorFont>
        <a:latin typeface="Roboto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èle 2 Darsem">
  <a:themeElements>
    <a:clrScheme name="Personnalisé 2">
      <a:dk1>
        <a:srgbClr val="09204E"/>
      </a:dk1>
      <a:lt1>
        <a:srgbClr val="F3F4FA"/>
      </a:lt1>
      <a:dk2>
        <a:srgbClr val="013593"/>
      </a:dk2>
      <a:lt2>
        <a:srgbClr val="FFFFFF"/>
      </a:lt2>
      <a:accent1>
        <a:srgbClr val="E94F1C"/>
      </a:accent1>
      <a:accent2>
        <a:srgbClr val="2E808D"/>
      </a:accent2>
      <a:accent3>
        <a:srgbClr val="0093C4"/>
      </a:accent3>
      <a:accent4>
        <a:srgbClr val="DBE3F4"/>
      </a:accent4>
      <a:accent5>
        <a:srgbClr val="D13956"/>
      </a:accent5>
      <a:accent6>
        <a:srgbClr val="249E7D"/>
      </a:accent6>
      <a:hlink>
        <a:srgbClr val="AB6EB4"/>
      </a:hlink>
      <a:folHlink>
        <a:srgbClr val="E45687"/>
      </a:folHlink>
    </a:clrScheme>
    <a:fontScheme name="Personnalisé 1">
      <a:majorFont>
        <a:latin typeface="Roboto Bold"/>
        <a:ea typeface=""/>
        <a:cs typeface=""/>
      </a:majorFont>
      <a:minorFont>
        <a:latin typeface="Roboto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C5212A66BA4D74FBA5D6167782B4920" ma:contentTypeVersion="11" ma:contentTypeDescription="Crée un document." ma:contentTypeScope="" ma:versionID="ebab765c595713c7ef28984f59630bcc">
  <xsd:schema xmlns:xsd="http://www.w3.org/2001/XMLSchema" xmlns:xs="http://www.w3.org/2001/XMLSchema" xmlns:p="http://schemas.microsoft.com/office/2006/metadata/properties" xmlns:ns2="18ca96c9-b490-4f46-8081-8889349388cd" xmlns:ns3="e95738ad-2222-4755-8a0a-6610a083bcdd" targetNamespace="http://schemas.microsoft.com/office/2006/metadata/properties" ma:root="true" ma:fieldsID="e7e560f9938499ebfbfe194593399df8" ns2:_="" ns3:_="">
    <xsd:import namespace="18ca96c9-b490-4f46-8081-8889349388cd"/>
    <xsd:import namespace="e95738ad-2222-4755-8a0a-6610a083bcd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ca96c9-b490-4f46-8081-8889349388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6d3a89c3-dfa8-4892-b639-3079eaac7cb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5738ad-2222-4755-8a0a-6610a083bcd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b8b267c-640e-4dc5-9713-6fff81b46277}" ma:internalName="TaxCatchAll" ma:showField="CatchAllData" ma:web="e95738ad-2222-4755-8a0a-6610a083bcd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8ca96c9-b490-4f46-8081-8889349388cd">
      <Terms xmlns="http://schemas.microsoft.com/office/infopath/2007/PartnerControls"/>
    </lcf76f155ced4ddcb4097134ff3c332f>
    <TaxCatchAll xmlns="e95738ad-2222-4755-8a0a-6610a083bcdd" xsi:nil="true"/>
  </documentManagement>
</p:properties>
</file>

<file path=customXml/itemProps1.xml><?xml version="1.0" encoding="utf-8"?>
<ds:datastoreItem xmlns:ds="http://schemas.openxmlformats.org/officeDocument/2006/customXml" ds:itemID="{015E71F2-9DE9-4286-84CC-2377549FBB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8ca96c9-b490-4f46-8081-8889349388cd"/>
    <ds:schemaRef ds:uri="e95738ad-2222-4755-8a0a-6610a083bcd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FA3BBC6-421D-489E-B7CE-E410F8ADFD7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BC8D4F0-D74E-4E91-8AFC-944B0BA4C09B}">
  <ds:schemaRefs>
    <ds:schemaRef ds:uri="e95738ad-2222-4755-8a0a-6610a083bcdd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18ca96c9-b490-4f46-8081-8889349388cd"/>
    <ds:schemaRef ds:uri="http://purl.org/dc/dcmitype/"/>
    <ds:schemaRef ds:uri="http://schemas.microsoft.com/office/2006/documentManagement/typ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Darsem</Template>
  <TotalTime>7</TotalTime>
  <Words>1521</Words>
  <Application>Microsoft Office PowerPoint</Application>
  <PresentationFormat>Grand écran</PresentationFormat>
  <Paragraphs>200</Paragraphs>
  <Slides>30</Slides>
  <Notes>6</Notes>
  <HiddenSlides>0</HiddenSlides>
  <MMClips>0</MMClips>
  <ScaleCrop>false</ScaleCrop>
  <HeadingPairs>
    <vt:vector size="8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2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45" baseType="lpstr">
      <vt:lpstr>Arial</vt:lpstr>
      <vt:lpstr>Calibri</vt:lpstr>
      <vt:lpstr>Dreaming Outloud Script Pro</vt:lpstr>
      <vt:lpstr>Posterama Text SemiBold</vt:lpstr>
      <vt:lpstr>Roboto</vt:lpstr>
      <vt:lpstr>Roboto Black</vt:lpstr>
      <vt:lpstr>Roboto Bold</vt:lpstr>
      <vt:lpstr>Roboto Light</vt:lpstr>
      <vt:lpstr>Roboto Medium</vt:lpstr>
      <vt:lpstr>Symbol</vt:lpstr>
      <vt:lpstr>Times New Roman</vt:lpstr>
      <vt:lpstr>Wingdings</vt:lpstr>
      <vt:lpstr>Darsem</vt:lpstr>
      <vt:lpstr>Modèle 2 Darsem</vt:lpstr>
      <vt:lpstr>TCLayout.ActiveDocument.1</vt:lpstr>
      <vt:lpstr>La Visio mensuelle des Partenaires / Flash info</vt:lpstr>
      <vt:lpstr>En bref ce mois-ci …</vt:lpstr>
      <vt:lpstr> Le congé supplémentaire de naissance :  cumuls et non cumuls </vt:lpstr>
      <vt:lpstr>Le congé supplémentaire de naissance  </vt:lpstr>
      <vt:lpstr>Calendrier des téléprocédures </vt:lpstr>
      <vt:lpstr>Calendrier des téléprocédures </vt:lpstr>
      <vt:lpstr>Calendrier des téléprocédures </vt:lpstr>
      <vt:lpstr>Calendrier des téléprocédures </vt:lpstr>
      <vt:lpstr>Calendrier des téléprocédures </vt:lpstr>
      <vt:lpstr>Evolutions du caf.fr (a/c du 12/09/2026)</vt:lpstr>
      <vt:lpstr>RSA Prime d’activité : forfait logement </vt:lpstr>
      <vt:lpstr>RSA Prime d’activité : forfait logement </vt:lpstr>
      <vt:lpstr>RSA Prime d’activité : forfait logement </vt:lpstr>
      <vt:lpstr>RSA Prime d’activité : forfait logement </vt:lpstr>
      <vt:lpstr>RSA : évolution des ressources enfants </vt:lpstr>
      <vt:lpstr>RSA : évolution des ressources enfants </vt:lpstr>
      <vt:lpstr>Hospitalisation </vt:lpstr>
      <vt:lpstr>Mon compte alerte : suivi des pensions vieillesse  </vt:lpstr>
      <vt:lpstr>Mon compte alerte : suivi des pensions vieillesse  </vt:lpstr>
      <vt:lpstr>Mon compte alerte : suivi des pensions vieillesse  </vt:lpstr>
      <vt:lpstr>Mon compte alerte : suivi des pensions vieillesse  </vt:lpstr>
      <vt:lpstr>Pass Sports</vt:lpstr>
      <vt:lpstr>Présentation PowerPoint</vt:lpstr>
      <vt:lpstr>Présentation PowerPoint</vt:lpstr>
      <vt:lpstr>Focus sur  l’Aide au Victimes de Violences Conjugales</vt:lpstr>
      <vt:lpstr>Présentation PowerPoint</vt:lpstr>
      <vt:lpstr>Présentation PowerPoint</vt:lpstr>
      <vt:lpstr>Présentation PowerPoint</vt:lpstr>
      <vt:lpstr>Présentation PowerPoint</vt:lpstr>
      <vt:lpstr>Merci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Marion WAERNESSYCKLE 755</dc:creator>
  <dc:description/>
  <cp:lastModifiedBy>Caroline CARON 861</cp:lastModifiedBy>
  <cp:revision>420</cp:revision>
  <dcterms:created xsi:type="dcterms:W3CDTF">2024-12-24T12:43:09Z</dcterms:created>
  <dcterms:modified xsi:type="dcterms:W3CDTF">2026-09-14T12:04:32Z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0x0101002C5212A66BA4D74FBA5D6167782B4920</vt:lpwstr>
  </property>
  <property fmtid="{D5CDD505-2E9C-101B-9397-08002B2CF9AE}" pid="3" name="MediaServiceImageTags">
    <vt:lpwstr/>
  </property>
  <property fmtid="{D5CDD505-2E9C-101B-9397-08002B2CF9AE}" pid="4" name="Notes">
    <vt:r8>3</vt:r8>
  </property>
  <property fmtid="{D5CDD505-2E9C-101B-9397-08002B2CF9AE}" pid="5" name="PresentationFormat">
    <vt:lpwstr>Grand écran</vt:lpwstr>
  </property>
  <property fmtid="{D5CDD505-2E9C-101B-9397-08002B2CF9AE}" pid="6" name="Slides">
    <vt:r8>21</vt:r8>
  </property>
</Properties>
</file>