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38.svg" ContentType="image/svg+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media/image48.svg" ContentType="image/svg+xml"/>
  <Override PartName="/ppt/media/image49.svg" ContentType="image/sv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93"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73" r:id="rId15"/>
    <p:sldId id="269" r:id="rId16"/>
    <p:sldId id="268" r:id="rId17"/>
    <p:sldId id="271" r:id="rId18"/>
    <p:sldId id="346" r:id="rId19"/>
    <p:sldId id="347" r:id="rId20"/>
    <p:sldId id="341" r:id="rId21"/>
    <p:sldId id="344" r:id="rId22"/>
    <p:sldId id="303" r:id="rId23"/>
    <p:sldId id="327" r:id="rId2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8A0910-9E72-88FC-764F-56B08F3C7293}" v="46" dt="2026-08-06T15:19:32.318"/>
    <p1510:client id="{39E1C0FD-129F-E7BA-4CD9-59CC0626895E}" v="39" dt="2026-08-07T06:30:11.134"/>
    <p1510:client id="{83C0422C-E96F-120F-C05E-D7F42960BAC5}" v="10" dt="2026-08-06T15:17:22.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5/10/relationships/revisionInfo" Target="revisionInfo.xml"/></Relationships>
</file>

<file path=ppt/diagrams/_rels/data1.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image" Target="../media/image48.svg"/></Relationships>
</file>

<file path=ppt/diagrams/_rels/drawing1.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image" Target="../media/image4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F382C9-0F08-444C-A713-33B6D869E26D}" type="doc">
      <dgm:prSet loTypeId="urn:microsoft.com/office/officeart/2018/2/layout/IconVerticalSolidList" loCatId="icon" qsTypeId="urn:microsoft.com/office/officeart/2005/8/quickstyle/3d3" qsCatId="3D" csTypeId="urn:microsoft.com/office/officeart/2005/8/colors/accent2_2" csCatId="accent2" phldr="1"/>
      <dgm:spPr/>
      <dgm:t>
        <a:bodyPr/>
        <a:lstStyle/>
        <a:p>
          <a:endParaRPr lang="en-US"/>
        </a:p>
      </dgm:t>
    </dgm:pt>
    <dgm:pt modelId="{A2561A66-E4C4-4729-9C26-0856B2AD2450}">
      <dgm:prSet/>
      <dgm:spPr/>
      <dgm:t>
        <a:bodyPr/>
        <a:lstStyle/>
        <a:p>
          <a:pPr>
            <a:lnSpc>
              <a:spcPct val="100000"/>
            </a:lnSpc>
          </a:pPr>
          <a:r>
            <a:rPr lang="fr-FR" b="1" i="1" u="sng"/>
            <a:t>Prochaine visio : le</a:t>
          </a:r>
          <a:r>
            <a:rPr lang="fr-FR" b="1" i="1" u="sng">
              <a:latin typeface="Roboto Bold"/>
            </a:rPr>
            <a:t> 4 septembre 2026</a:t>
          </a:r>
          <a:endParaRPr lang="en-US"/>
        </a:p>
      </dgm:t>
    </dgm:pt>
    <dgm:pt modelId="{E71AFF59-9D62-4DAA-9303-C70B71CA8B6D}" type="parTrans" cxnId="{ACE45273-3AB0-429C-AA83-2B131524F9F7}">
      <dgm:prSet/>
      <dgm:spPr/>
      <dgm:t>
        <a:bodyPr/>
        <a:lstStyle/>
        <a:p>
          <a:endParaRPr lang="en-US"/>
        </a:p>
      </dgm:t>
    </dgm:pt>
    <dgm:pt modelId="{96A8CCDA-C110-40BE-8903-65E885420151}" type="sibTrans" cxnId="{ACE45273-3AB0-429C-AA83-2B131524F9F7}">
      <dgm:prSet/>
      <dgm:spPr/>
      <dgm:t>
        <a:bodyPr/>
        <a:lstStyle/>
        <a:p>
          <a:endParaRPr lang="en-US"/>
        </a:p>
      </dgm:t>
    </dgm:pt>
    <dgm:pt modelId="{00EEBDF3-D55C-4F6D-943D-61CCD74CA4CB}">
      <dgm:prSet/>
      <dgm:spPr/>
      <dgm:t>
        <a:bodyPr/>
        <a:lstStyle/>
        <a:p>
          <a:pPr rtl="0">
            <a:lnSpc>
              <a:spcPct val="100000"/>
            </a:lnSpc>
          </a:pPr>
          <a:r>
            <a:rPr lang="fr-FR" b="1" i="1"/>
            <a:t>Calendrier des visios suivantes : 2 octobre, </a:t>
          </a:r>
          <a:r>
            <a:rPr lang="fr-FR" b="1" i="1">
              <a:latin typeface="Roboto Bold"/>
            </a:rPr>
            <a:t> </a:t>
          </a:r>
          <a:br>
            <a:rPr lang="fr-FR" b="1" i="1">
              <a:latin typeface="Roboto Bold"/>
            </a:rPr>
          </a:br>
          <a:r>
            <a:rPr lang="fr-FR" b="1" i="1"/>
            <a:t>6 novembre, 4 décembre </a:t>
          </a:r>
          <a:endParaRPr lang="en-US" b="0" i="0">
            <a:latin typeface="Roboto Bold"/>
          </a:endParaRPr>
        </a:p>
      </dgm:t>
    </dgm:pt>
    <dgm:pt modelId="{42F0C728-4F03-4B7D-A60B-688B2E16556D}" type="parTrans" cxnId="{F21C8532-9F65-4814-BE43-F6EAD35E1708}">
      <dgm:prSet/>
      <dgm:spPr/>
      <dgm:t>
        <a:bodyPr/>
        <a:lstStyle/>
        <a:p>
          <a:endParaRPr lang="en-US"/>
        </a:p>
      </dgm:t>
    </dgm:pt>
    <dgm:pt modelId="{B6D0F54D-FE64-4A1F-90A3-D983A46E28B2}" type="sibTrans" cxnId="{F21C8532-9F65-4814-BE43-F6EAD35E1708}">
      <dgm:prSet/>
      <dgm:spPr/>
      <dgm:t>
        <a:bodyPr/>
        <a:lstStyle/>
        <a:p>
          <a:endParaRPr lang="en-US"/>
        </a:p>
      </dgm:t>
    </dgm:pt>
    <dgm:pt modelId="{1D968D7D-B0BB-4195-BF9F-AA04840E13B9}" type="pres">
      <dgm:prSet presAssocID="{78F382C9-0F08-444C-A713-33B6D869E26D}" presName="root" presStyleCnt="0">
        <dgm:presLayoutVars>
          <dgm:dir/>
          <dgm:resizeHandles val="exact"/>
        </dgm:presLayoutVars>
      </dgm:prSet>
      <dgm:spPr/>
    </dgm:pt>
    <dgm:pt modelId="{71FE02F5-4BC1-4EDA-B9CF-E421B40C4BFD}" type="pres">
      <dgm:prSet presAssocID="{A2561A66-E4C4-4729-9C26-0856B2AD2450}" presName="compNode" presStyleCnt="0"/>
      <dgm:spPr/>
    </dgm:pt>
    <dgm:pt modelId="{306E7338-B45A-4996-B90E-E9FB63D826EA}" type="pres">
      <dgm:prSet presAssocID="{A2561A66-E4C4-4729-9C26-0856B2AD2450}" presName="bgRect" presStyleLbl="bgShp" presStyleIdx="0" presStyleCnt="2"/>
      <dgm:spPr/>
    </dgm:pt>
    <dgm:pt modelId="{CB87A2CD-22E0-40CF-B87B-F5D9A0168D02}" type="pres">
      <dgm:prSet presAssocID="{A2561A66-E4C4-4729-9C26-0856B2AD2450}"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Réunion"/>
        </a:ext>
      </dgm:extLst>
    </dgm:pt>
    <dgm:pt modelId="{15AC6402-AEA7-44D5-9896-4405D8E2B94A}" type="pres">
      <dgm:prSet presAssocID="{A2561A66-E4C4-4729-9C26-0856B2AD2450}" presName="spaceRect" presStyleCnt="0"/>
      <dgm:spPr/>
    </dgm:pt>
    <dgm:pt modelId="{5B2B3574-5884-4B5D-A90E-0CF3E133D1CC}" type="pres">
      <dgm:prSet presAssocID="{A2561A66-E4C4-4729-9C26-0856B2AD2450}" presName="parTx" presStyleLbl="revTx" presStyleIdx="0" presStyleCnt="2">
        <dgm:presLayoutVars>
          <dgm:chMax val="0"/>
          <dgm:chPref val="0"/>
        </dgm:presLayoutVars>
      </dgm:prSet>
      <dgm:spPr/>
    </dgm:pt>
    <dgm:pt modelId="{95E2DC0B-6066-4751-9955-4D741B6A0CFB}" type="pres">
      <dgm:prSet presAssocID="{96A8CCDA-C110-40BE-8903-65E885420151}" presName="sibTrans" presStyleCnt="0"/>
      <dgm:spPr/>
    </dgm:pt>
    <dgm:pt modelId="{E90D7392-EE6E-43EF-B23E-AA65D0791687}" type="pres">
      <dgm:prSet presAssocID="{00EEBDF3-D55C-4F6D-943D-61CCD74CA4CB}" presName="compNode" presStyleCnt="0"/>
      <dgm:spPr/>
    </dgm:pt>
    <dgm:pt modelId="{85471C5A-932D-4015-BD5A-D191680104C9}" type="pres">
      <dgm:prSet presAssocID="{00EEBDF3-D55C-4F6D-943D-61CCD74CA4CB}" presName="bgRect" presStyleLbl="bgShp" presStyleIdx="1" presStyleCnt="2" custLinFactNeighborX="991" custLinFactNeighborY="1778"/>
      <dgm:spPr/>
    </dgm:pt>
    <dgm:pt modelId="{08A514AC-7AC5-4AC9-A11C-9AF8C51B80AD}" type="pres">
      <dgm:prSet presAssocID="{00EEBDF3-D55C-4F6D-943D-61CCD74CA4CB}"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aily Calendar"/>
        </a:ext>
      </dgm:extLst>
    </dgm:pt>
    <dgm:pt modelId="{CD43796D-DFC5-4245-8DDC-A7910F1BCED6}" type="pres">
      <dgm:prSet presAssocID="{00EEBDF3-D55C-4F6D-943D-61CCD74CA4CB}" presName="spaceRect" presStyleCnt="0"/>
      <dgm:spPr/>
    </dgm:pt>
    <dgm:pt modelId="{FE321B64-203B-4770-9E58-381F0CCF19CA}" type="pres">
      <dgm:prSet presAssocID="{00EEBDF3-D55C-4F6D-943D-61CCD74CA4CB}" presName="parTx" presStyleLbl="revTx" presStyleIdx="1" presStyleCnt="2">
        <dgm:presLayoutVars>
          <dgm:chMax val="0"/>
          <dgm:chPref val="0"/>
        </dgm:presLayoutVars>
      </dgm:prSet>
      <dgm:spPr/>
    </dgm:pt>
  </dgm:ptLst>
  <dgm:cxnLst>
    <dgm:cxn modelId="{E70F1927-4A6C-4219-88E5-95BA5B8382AA}" type="presOf" srcId="{A2561A66-E4C4-4729-9C26-0856B2AD2450}" destId="{5B2B3574-5884-4B5D-A90E-0CF3E133D1CC}" srcOrd="0" destOrd="0" presId="urn:microsoft.com/office/officeart/2018/2/layout/IconVerticalSolidList"/>
    <dgm:cxn modelId="{F21C8532-9F65-4814-BE43-F6EAD35E1708}" srcId="{78F382C9-0F08-444C-A713-33B6D869E26D}" destId="{00EEBDF3-D55C-4F6D-943D-61CCD74CA4CB}" srcOrd="1" destOrd="0" parTransId="{42F0C728-4F03-4B7D-A60B-688B2E16556D}" sibTransId="{B6D0F54D-FE64-4A1F-90A3-D983A46E28B2}"/>
    <dgm:cxn modelId="{8F7ECA5C-46B1-4812-8A2E-231C967B18D7}" type="presOf" srcId="{00EEBDF3-D55C-4F6D-943D-61CCD74CA4CB}" destId="{FE321B64-203B-4770-9E58-381F0CCF19CA}" srcOrd="0" destOrd="0" presId="urn:microsoft.com/office/officeart/2018/2/layout/IconVerticalSolidList"/>
    <dgm:cxn modelId="{E8F9D444-6C07-4A2D-9355-097914B0BD50}" type="presOf" srcId="{78F382C9-0F08-444C-A713-33B6D869E26D}" destId="{1D968D7D-B0BB-4195-BF9F-AA04840E13B9}" srcOrd="0" destOrd="0" presId="urn:microsoft.com/office/officeart/2018/2/layout/IconVerticalSolidList"/>
    <dgm:cxn modelId="{ACE45273-3AB0-429C-AA83-2B131524F9F7}" srcId="{78F382C9-0F08-444C-A713-33B6D869E26D}" destId="{A2561A66-E4C4-4729-9C26-0856B2AD2450}" srcOrd="0" destOrd="0" parTransId="{E71AFF59-9D62-4DAA-9303-C70B71CA8B6D}" sibTransId="{96A8CCDA-C110-40BE-8903-65E885420151}"/>
    <dgm:cxn modelId="{F36AADFA-A11E-4551-9166-AD9458F11997}" type="presParOf" srcId="{1D968D7D-B0BB-4195-BF9F-AA04840E13B9}" destId="{71FE02F5-4BC1-4EDA-B9CF-E421B40C4BFD}" srcOrd="0" destOrd="0" presId="urn:microsoft.com/office/officeart/2018/2/layout/IconVerticalSolidList"/>
    <dgm:cxn modelId="{E1982D06-B3A0-4A8E-9043-A02764DA5620}" type="presParOf" srcId="{71FE02F5-4BC1-4EDA-B9CF-E421B40C4BFD}" destId="{306E7338-B45A-4996-B90E-E9FB63D826EA}" srcOrd="0" destOrd="0" presId="urn:microsoft.com/office/officeart/2018/2/layout/IconVerticalSolidList"/>
    <dgm:cxn modelId="{FAC44DC5-4D52-4890-A3C0-674A670CB9D6}" type="presParOf" srcId="{71FE02F5-4BC1-4EDA-B9CF-E421B40C4BFD}" destId="{CB87A2CD-22E0-40CF-B87B-F5D9A0168D02}" srcOrd="1" destOrd="0" presId="urn:microsoft.com/office/officeart/2018/2/layout/IconVerticalSolidList"/>
    <dgm:cxn modelId="{0D56EB95-65D9-4DBA-91B8-DB1CBA9A54D3}" type="presParOf" srcId="{71FE02F5-4BC1-4EDA-B9CF-E421B40C4BFD}" destId="{15AC6402-AEA7-44D5-9896-4405D8E2B94A}" srcOrd="2" destOrd="0" presId="urn:microsoft.com/office/officeart/2018/2/layout/IconVerticalSolidList"/>
    <dgm:cxn modelId="{580DCF4F-D48E-42EF-A458-285B5BB439C8}" type="presParOf" srcId="{71FE02F5-4BC1-4EDA-B9CF-E421B40C4BFD}" destId="{5B2B3574-5884-4B5D-A90E-0CF3E133D1CC}" srcOrd="3" destOrd="0" presId="urn:microsoft.com/office/officeart/2018/2/layout/IconVerticalSolidList"/>
    <dgm:cxn modelId="{DE4B856C-99C3-489D-92F0-9198082E0155}" type="presParOf" srcId="{1D968D7D-B0BB-4195-BF9F-AA04840E13B9}" destId="{95E2DC0B-6066-4751-9955-4D741B6A0CFB}" srcOrd="1" destOrd="0" presId="urn:microsoft.com/office/officeart/2018/2/layout/IconVerticalSolidList"/>
    <dgm:cxn modelId="{09DC4DCA-73B8-4D41-A354-1D0BACF77C88}" type="presParOf" srcId="{1D968D7D-B0BB-4195-BF9F-AA04840E13B9}" destId="{E90D7392-EE6E-43EF-B23E-AA65D0791687}" srcOrd="2" destOrd="0" presId="urn:microsoft.com/office/officeart/2018/2/layout/IconVerticalSolidList"/>
    <dgm:cxn modelId="{0EEB3DE5-19D0-416E-9D49-DCF7FD5E3C52}" type="presParOf" srcId="{E90D7392-EE6E-43EF-B23E-AA65D0791687}" destId="{85471C5A-932D-4015-BD5A-D191680104C9}" srcOrd="0" destOrd="0" presId="urn:microsoft.com/office/officeart/2018/2/layout/IconVerticalSolidList"/>
    <dgm:cxn modelId="{3DDFA8A6-2E6E-4BC3-87D3-F7F654F2C9CB}" type="presParOf" srcId="{E90D7392-EE6E-43EF-B23E-AA65D0791687}" destId="{08A514AC-7AC5-4AC9-A11C-9AF8C51B80AD}" srcOrd="1" destOrd="0" presId="urn:microsoft.com/office/officeart/2018/2/layout/IconVerticalSolidList"/>
    <dgm:cxn modelId="{D77D50D5-DDB1-47E9-9B55-37D2835B1504}" type="presParOf" srcId="{E90D7392-EE6E-43EF-B23E-AA65D0791687}" destId="{CD43796D-DFC5-4245-8DDC-A7910F1BCED6}" srcOrd="2" destOrd="0" presId="urn:microsoft.com/office/officeart/2018/2/layout/IconVerticalSolidList"/>
    <dgm:cxn modelId="{10FE51E4-CDA0-4ABC-84F0-234DF9DFE636}" type="presParOf" srcId="{E90D7392-EE6E-43EF-B23E-AA65D0791687}" destId="{FE321B64-203B-4770-9E58-381F0CCF19C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6E7338-B45A-4996-B90E-E9FB63D826EA}">
      <dsp:nvSpPr>
        <dsp:cNvPr id="0" name=""/>
        <dsp:cNvSpPr/>
      </dsp:nvSpPr>
      <dsp:spPr>
        <a:xfrm>
          <a:off x="0" y="593586"/>
          <a:ext cx="8919292" cy="1095851"/>
        </a:xfrm>
        <a:prstGeom prst="roundRect">
          <a:avLst>
            <a:gd name="adj" fmla="val 10000"/>
          </a:avLst>
        </a:prstGeom>
        <a:solidFill>
          <a:schemeClr val="accent2">
            <a:tint val="40000"/>
            <a:hueOff val="0"/>
            <a:satOff val="0"/>
            <a:lumOff val="0"/>
            <a:alphaOff val="0"/>
          </a:schemeClr>
        </a:solidFill>
        <a:ln w="6350" cap="flat" cmpd="sng" algn="ctr">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CB87A2CD-22E0-40CF-B87B-F5D9A0168D02}">
      <dsp:nvSpPr>
        <dsp:cNvPr id="0" name=""/>
        <dsp:cNvSpPr/>
      </dsp:nvSpPr>
      <dsp:spPr>
        <a:xfrm>
          <a:off x="331495" y="840152"/>
          <a:ext cx="602718" cy="60271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5B2B3574-5884-4B5D-A90E-0CF3E133D1CC}">
      <dsp:nvSpPr>
        <dsp:cNvPr id="0" name=""/>
        <dsp:cNvSpPr/>
      </dsp:nvSpPr>
      <dsp:spPr>
        <a:xfrm>
          <a:off x="1265708" y="593586"/>
          <a:ext cx="7653583" cy="1095851"/>
        </a:xfrm>
        <a:prstGeom prst="rect">
          <a:avLst/>
        </a:prstGeom>
        <a:noFill/>
        <a:ln w="6350" cap="flat" cmpd="sng" algn="ctr">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15978" tIns="115978" rIns="115978" bIns="115978" numCol="1" spcCol="1270" anchor="ctr" anchorCtr="0">
          <a:noAutofit/>
        </a:bodyPr>
        <a:lstStyle/>
        <a:p>
          <a:pPr marL="0" lvl="0" indent="0" algn="l" defTabSz="1111250">
            <a:lnSpc>
              <a:spcPct val="100000"/>
            </a:lnSpc>
            <a:spcBef>
              <a:spcPct val="0"/>
            </a:spcBef>
            <a:spcAft>
              <a:spcPct val="35000"/>
            </a:spcAft>
            <a:buNone/>
          </a:pPr>
          <a:r>
            <a:rPr lang="fr-FR" sz="2500" b="1" i="1" u="sng" kern="1200"/>
            <a:t>Prochaine visio : le</a:t>
          </a:r>
          <a:r>
            <a:rPr lang="fr-FR" sz="2500" b="1" i="1" u="sng" kern="1200">
              <a:latin typeface="Roboto Bold"/>
            </a:rPr>
            <a:t> 4 septembre 2026</a:t>
          </a:r>
          <a:endParaRPr lang="en-US" sz="2500" kern="1200"/>
        </a:p>
      </dsp:txBody>
      <dsp:txXfrm>
        <a:off x="1265708" y="593586"/>
        <a:ext cx="7653583" cy="1095851"/>
      </dsp:txXfrm>
    </dsp:sp>
    <dsp:sp modelId="{85471C5A-932D-4015-BD5A-D191680104C9}">
      <dsp:nvSpPr>
        <dsp:cNvPr id="0" name=""/>
        <dsp:cNvSpPr/>
      </dsp:nvSpPr>
      <dsp:spPr>
        <a:xfrm>
          <a:off x="0" y="1982884"/>
          <a:ext cx="8919292" cy="1095851"/>
        </a:xfrm>
        <a:prstGeom prst="roundRect">
          <a:avLst>
            <a:gd name="adj" fmla="val 10000"/>
          </a:avLst>
        </a:prstGeom>
        <a:solidFill>
          <a:schemeClr val="accent2">
            <a:tint val="40000"/>
            <a:hueOff val="0"/>
            <a:satOff val="0"/>
            <a:lumOff val="0"/>
            <a:alphaOff val="0"/>
          </a:schemeClr>
        </a:solidFill>
        <a:ln w="6350" cap="flat" cmpd="sng" algn="ctr">
          <a:prstDash val="solid"/>
          <a:miter lim="800000"/>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08A514AC-7AC5-4AC9-A11C-9AF8C51B80AD}">
      <dsp:nvSpPr>
        <dsp:cNvPr id="0" name=""/>
        <dsp:cNvSpPr/>
      </dsp:nvSpPr>
      <dsp:spPr>
        <a:xfrm>
          <a:off x="331495" y="2209966"/>
          <a:ext cx="602718" cy="60271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FE321B64-203B-4770-9E58-381F0CCF19CA}">
      <dsp:nvSpPr>
        <dsp:cNvPr id="0" name=""/>
        <dsp:cNvSpPr/>
      </dsp:nvSpPr>
      <dsp:spPr>
        <a:xfrm>
          <a:off x="1265708" y="1963400"/>
          <a:ext cx="7653583" cy="1095851"/>
        </a:xfrm>
        <a:prstGeom prst="rect">
          <a:avLst/>
        </a:prstGeom>
        <a:noFill/>
        <a:ln w="6350" cap="flat" cmpd="sng" algn="ctr">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15978" tIns="115978" rIns="115978" bIns="115978" numCol="1" spcCol="1270" anchor="ctr" anchorCtr="0">
          <a:noAutofit/>
        </a:bodyPr>
        <a:lstStyle/>
        <a:p>
          <a:pPr marL="0" lvl="0" indent="0" algn="l" defTabSz="1111250" rtl="0">
            <a:lnSpc>
              <a:spcPct val="100000"/>
            </a:lnSpc>
            <a:spcBef>
              <a:spcPct val="0"/>
            </a:spcBef>
            <a:spcAft>
              <a:spcPct val="35000"/>
            </a:spcAft>
            <a:buNone/>
          </a:pPr>
          <a:r>
            <a:rPr lang="fr-FR" sz="2500" b="1" i="1" kern="1200"/>
            <a:t>Calendrier des visios suivantes : 2 octobre, </a:t>
          </a:r>
          <a:r>
            <a:rPr lang="fr-FR" sz="2500" b="1" i="1" kern="1200">
              <a:latin typeface="Roboto Bold"/>
            </a:rPr>
            <a:t> </a:t>
          </a:r>
          <a:br>
            <a:rPr lang="fr-FR" sz="2500" b="1" i="1" kern="1200">
              <a:latin typeface="Roboto Bold"/>
            </a:rPr>
          </a:br>
          <a:r>
            <a:rPr lang="fr-FR" sz="2500" b="1" i="1" kern="1200"/>
            <a:t>6 novembre, 4 décembre </a:t>
          </a:r>
          <a:endParaRPr lang="en-US" sz="2500" b="0" i="0" kern="1200">
            <a:latin typeface="Roboto Bold"/>
          </a:endParaRPr>
        </a:p>
      </dsp:txBody>
      <dsp:txXfrm>
        <a:off x="1265708" y="1963400"/>
        <a:ext cx="7653583" cy="109585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83"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pPr algn="ctr"/>
            <a:r>
              <a:rPr lang="fr-FR" sz="4400" b="0" u="none" strike="noStrike">
                <a:solidFill>
                  <a:srgbClr val="000000"/>
                </a:solidFill>
                <a:effectLst/>
                <a:uFillTx/>
                <a:latin typeface="Arial"/>
              </a:rPr>
              <a:t>Cliquez pour déplacer la diapo</a:t>
            </a:r>
          </a:p>
        </p:txBody>
      </p:sp>
      <p:sp>
        <p:nvSpPr>
          <p:cNvPr id="584"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fr-FR" sz="2000" b="0" u="none" strike="noStrike">
                <a:solidFill>
                  <a:srgbClr val="000000"/>
                </a:solidFill>
                <a:effectLst/>
                <a:uFillTx/>
                <a:latin typeface="Arial"/>
              </a:rPr>
              <a:t>Cliquez pour modifier le format des notes</a:t>
            </a:r>
          </a:p>
        </p:txBody>
      </p:sp>
      <p:sp>
        <p:nvSpPr>
          <p:cNvPr id="585"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fr-FR" sz="1400" b="0" u="none" strike="noStrike">
                <a:solidFill>
                  <a:srgbClr val="000000"/>
                </a:solidFill>
                <a:effectLst/>
                <a:uFillTx/>
                <a:latin typeface="Times New Roman"/>
              </a:rPr>
              <a:t>&lt;en-tête&gt;</a:t>
            </a:r>
          </a:p>
        </p:txBody>
      </p:sp>
      <p:sp>
        <p:nvSpPr>
          <p:cNvPr id="586" name="PlaceHolder 4"/>
          <p:cNvSpPr>
            <a:spLocks noGrp="1"/>
          </p:cNvSpPr>
          <p:nvPr>
            <p:ph type="dt" idx="96"/>
          </p:nvPr>
        </p:nvSpPr>
        <p:spPr>
          <a:xfrm>
            <a:off x="4278960" y="0"/>
            <a:ext cx="3280680" cy="534240"/>
          </a:xfrm>
          <a:prstGeom prst="rect">
            <a:avLst/>
          </a:prstGeom>
          <a:noFill/>
          <a:ln w="0">
            <a:noFill/>
          </a:ln>
        </p:spPr>
        <p:txBody>
          <a:bodyPr lIns="0" tIns="0" rIns="0" bIns="0" anchor="t">
            <a:noAutofit/>
          </a:bodyPr>
          <a:lstStyle>
            <a:lvl1pPr indent="0" algn="r">
              <a:buNone/>
              <a:defRPr lang="fr-FR" sz="1400" b="0" u="none" strike="noStrike">
                <a:solidFill>
                  <a:srgbClr val="000000"/>
                </a:solidFill>
                <a:effectLst/>
                <a:uFillTx/>
                <a:latin typeface="Times New Roman"/>
              </a:defRPr>
            </a:lvl1pPr>
          </a:lstStyle>
          <a:p>
            <a:pPr indent="0" algn="r">
              <a:buNone/>
            </a:pPr>
            <a:r>
              <a:rPr lang="fr-FR" sz="1400" b="0" u="none" strike="noStrike">
                <a:solidFill>
                  <a:srgbClr val="000000"/>
                </a:solidFill>
                <a:effectLst/>
                <a:uFillTx/>
                <a:latin typeface="Times New Roman"/>
              </a:rPr>
              <a:t>&lt;date/heure&gt;</a:t>
            </a:r>
          </a:p>
        </p:txBody>
      </p:sp>
      <p:sp>
        <p:nvSpPr>
          <p:cNvPr id="587" name="PlaceHolder 5"/>
          <p:cNvSpPr>
            <a:spLocks noGrp="1"/>
          </p:cNvSpPr>
          <p:nvPr>
            <p:ph type="ftr" idx="97"/>
          </p:nvPr>
        </p:nvSpPr>
        <p:spPr>
          <a:xfrm>
            <a:off x="0" y="10157400"/>
            <a:ext cx="3280680" cy="534240"/>
          </a:xfrm>
          <a:prstGeom prst="rect">
            <a:avLst/>
          </a:prstGeom>
          <a:noFill/>
          <a:ln w="0">
            <a:noFill/>
          </a:ln>
        </p:spPr>
        <p:txBody>
          <a:bodyPr lIns="0" tIns="0" rIns="0" bIns="0" anchor="b">
            <a:noAutofit/>
          </a:bodyPr>
          <a:lstStyle>
            <a:lvl1pPr indent="0">
              <a:buNone/>
              <a:defRPr lang="fr-FR" sz="1400" b="0" u="none" strike="noStrike">
                <a:solidFill>
                  <a:srgbClr val="000000"/>
                </a:solidFill>
                <a:effectLst/>
                <a:uFillTx/>
                <a:latin typeface="Times New Roman"/>
              </a:defRPr>
            </a:lvl1pPr>
          </a:lstStyle>
          <a:p>
            <a:pPr indent="0">
              <a:buNone/>
            </a:pPr>
            <a:r>
              <a:rPr lang="fr-FR" sz="1400" b="0" u="none" strike="noStrike">
                <a:solidFill>
                  <a:srgbClr val="000000"/>
                </a:solidFill>
                <a:effectLst/>
                <a:uFillTx/>
                <a:latin typeface="Times New Roman"/>
              </a:rPr>
              <a:t>&lt;pied de page&gt;</a:t>
            </a:r>
          </a:p>
        </p:txBody>
      </p:sp>
      <p:sp>
        <p:nvSpPr>
          <p:cNvPr id="588" name="PlaceHolder 6"/>
          <p:cNvSpPr>
            <a:spLocks noGrp="1"/>
          </p:cNvSpPr>
          <p:nvPr>
            <p:ph type="sldNum" idx="98"/>
          </p:nvPr>
        </p:nvSpPr>
        <p:spPr>
          <a:xfrm>
            <a:off x="4278960" y="10157400"/>
            <a:ext cx="3280680" cy="534240"/>
          </a:xfrm>
          <a:prstGeom prst="rect">
            <a:avLst/>
          </a:prstGeom>
          <a:noFill/>
          <a:ln w="0">
            <a:noFill/>
          </a:ln>
        </p:spPr>
        <p:txBody>
          <a:bodyPr lIns="0" tIns="0" rIns="0" bIns="0" anchor="b">
            <a:noAutofit/>
          </a:bodyPr>
          <a:lstStyle>
            <a:lvl1pPr indent="0" algn="r">
              <a:buNone/>
              <a:defRPr lang="fr-FR" sz="1400" b="0" u="none" strike="noStrike">
                <a:solidFill>
                  <a:srgbClr val="000000"/>
                </a:solidFill>
                <a:effectLst/>
                <a:uFillTx/>
                <a:latin typeface="Times New Roman"/>
              </a:defRPr>
            </a:lvl1pPr>
          </a:lstStyle>
          <a:p>
            <a:pPr indent="0" algn="r">
              <a:buNone/>
            </a:pPr>
            <a:fld id="{AA47BBF3-BC07-4F64-B355-6EE2B1F822C2}" type="slidenum">
              <a:rPr lang="fr-FR" sz="1400" b="0" u="none" strike="noStrike">
                <a:solidFill>
                  <a:srgbClr val="000000"/>
                </a:solidFill>
                <a:effectLst/>
                <a:uFillTx/>
                <a:latin typeface="Times New Roman"/>
              </a:rPr>
              <a:t>‹#›</a:t>
            </a:fld>
            <a:endParaRPr lang="fr-FR"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PlaceHolder 1"/>
          <p:cNvSpPr>
            <a:spLocks noGrp="1" noRot="1" noChangeAspect="1"/>
          </p:cNvSpPr>
          <p:nvPr>
            <p:ph type="sldImg"/>
          </p:nvPr>
        </p:nvSpPr>
        <p:spPr>
          <a:xfrm>
            <a:off x="685800" y="1143000"/>
            <a:ext cx="5485680" cy="3085560"/>
          </a:xfrm>
          <a:prstGeom prst="rect">
            <a:avLst/>
          </a:prstGeom>
          <a:ln w="0">
            <a:noFill/>
          </a:ln>
        </p:spPr>
      </p:sp>
      <p:sp>
        <p:nvSpPr>
          <p:cNvPr id="651"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fr-FR" sz="1800" b="0" u="none" strike="noStrike">
              <a:solidFill>
                <a:srgbClr val="000000"/>
              </a:solidFill>
              <a:effectLst/>
              <a:uFillTx/>
              <a:latin typeface="Arial"/>
            </a:endParaRPr>
          </a:p>
        </p:txBody>
      </p:sp>
      <p:sp>
        <p:nvSpPr>
          <p:cNvPr id="652" name="PlaceHolder 3"/>
          <p:cNvSpPr>
            <a:spLocks noGrp="1"/>
          </p:cNvSpPr>
          <p:nvPr>
            <p:ph type="sldNum" idx="101"/>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fr-FR" sz="1200" b="0" u="none" strike="noStrike">
                <a:solidFill>
                  <a:srgbClr val="000000"/>
                </a:solidFill>
                <a:effectLst/>
                <a:uFillTx/>
                <a:latin typeface="Times New Roman"/>
              </a:defRPr>
            </a:lvl1pPr>
          </a:lstStyle>
          <a:p>
            <a:pPr indent="0" algn="r">
              <a:lnSpc>
                <a:spcPct val="100000"/>
              </a:lnSpc>
              <a:buNone/>
              <a:tabLst>
                <a:tab pos="0" algn="l"/>
              </a:tabLst>
            </a:pPr>
            <a:fld id="{D46AA5B5-1779-48BE-8280-F5FE2F0E6B01}" type="slidenum">
              <a:rPr lang="fr-FR" sz="1200" b="0" u="none" strike="noStrike">
                <a:solidFill>
                  <a:srgbClr val="000000"/>
                </a:solidFill>
                <a:effectLst/>
                <a:uFillTx/>
                <a:latin typeface="Times New Roman"/>
              </a:rPr>
              <a:t>1</a:t>
            </a:fld>
            <a:endParaRPr lang="fr-FR" sz="12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 name="PlaceHolder 1"/>
          <p:cNvSpPr>
            <a:spLocks noGrp="1" noRot="1" noChangeAspect="1"/>
          </p:cNvSpPr>
          <p:nvPr>
            <p:ph type="sldImg"/>
          </p:nvPr>
        </p:nvSpPr>
        <p:spPr>
          <a:xfrm>
            <a:off x="685800" y="1143000"/>
            <a:ext cx="5486400" cy="3086100"/>
          </a:xfrm>
          <a:prstGeom prst="rect">
            <a:avLst/>
          </a:prstGeom>
          <a:ln w="0">
            <a:noFill/>
          </a:ln>
        </p:spPr>
      </p:sp>
      <p:sp>
        <p:nvSpPr>
          <p:cNvPr id="654"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fr-FR" sz="1800" b="0" u="none" strike="noStrike">
              <a:solidFill>
                <a:srgbClr val="000000"/>
              </a:solidFill>
              <a:effectLst/>
              <a:uFillTx/>
              <a:latin typeface="Arial"/>
            </a:endParaRPr>
          </a:p>
        </p:txBody>
      </p:sp>
      <p:sp>
        <p:nvSpPr>
          <p:cNvPr id="655" name="PlaceHolder 3"/>
          <p:cNvSpPr>
            <a:spLocks noGrp="1"/>
          </p:cNvSpPr>
          <p:nvPr>
            <p:ph type="sldNum" idx="102"/>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fr-FR" sz="1200" b="0" u="none" strike="noStrike">
                <a:solidFill>
                  <a:srgbClr val="000000"/>
                </a:solidFill>
                <a:effectLst/>
                <a:uFillTx/>
                <a:latin typeface="Times New Roman"/>
              </a:defRPr>
            </a:lvl1pPr>
          </a:lstStyle>
          <a:p>
            <a:pPr indent="0" algn="r">
              <a:lnSpc>
                <a:spcPct val="100000"/>
              </a:lnSpc>
              <a:buNone/>
              <a:tabLst>
                <a:tab pos="0" algn="l"/>
              </a:tabLst>
            </a:pPr>
            <a:fld id="{724DE50C-DD16-4CE6-80EC-EE2A80FDA291}" type="slidenum">
              <a:rPr lang="fr-FR" sz="1200" b="0" u="none" strike="noStrike">
                <a:solidFill>
                  <a:srgbClr val="000000"/>
                </a:solidFill>
                <a:effectLst/>
                <a:uFillTx/>
                <a:latin typeface="Times New Roman"/>
              </a:rPr>
              <a:t>2</a:t>
            </a:fld>
            <a:endParaRPr lang="fr-FR" sz="12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9" name="PlaceHolder 1"/>
          <p:cNvSpPr>
            <a:spLocks noGrp="1" noRot="1" noChangeAspect="1"/>
          </p:cNvSpPr>
          <p:nvPr>
            <p:ph type="sldImg"/>
          </p:nvPr>
        </p:nvSpPr>
        <p:spPr>
          <a:xfrm>
            <a:off x="685800" y="1143000"/>
            <a:ext cx="5486400" cy="3086100"/>
          </a:xfrm>
          <a:prstGeom prst="rect">
            <a:avLst/>
          </a:prstGeom>
          <a:ln w="0">
            <a:noFill/>
          </a:ln>
        </p:spPr>
      </p:sp>
      <p:sp>
        <p:nvSpPr>
          <p:cNvPr id="660" name="PlaceHolder 2"/>
          <p:cNvSpPr>
            <a:spLocks noGrp="1"/>
          </p:cNvSpPr>
          <p:nvPr>
            <p:ph type="body"/>
          </p:nvPr>
        </p:nvSpPr>
        <p:spPr>
          <a:xfrm>
            <a:off x="685800" y="4400640"/>
            <a:ext cx="5485680" cy="3599640"/>
          </a:xfrm>
          <a:prstGeom prst="rect">
            <a:avLst/>
          </a:prstGeom>
          <a:noFill/>
          <a:ln w="0">
            <a:noFill/>
          </a:ln>
        </p:spPr>
        <p:txBody>
          <a:bodyPr lIns="91440" tIns="45720" rIns="91440" bIns="45720" anchor="t">
            <a:noAutofit/>
          </a:bodyPr>
          <a:lstStyle/>
          <a:p>
            <a:pPr indent="0">
              <a:buNone/>
            </a:pPr>
            <a:endParaRPr lang="fr-FR" sz="1800" b="0" u="none" strike="noStrike">
              <a:solidFill>
                <a:srgbClr val="000000"/>
              </a:solidFill>
              <a:effectLst/>
              <a:uFillTx/>
              <a:latin typeface="Arial"/>
            </a:endParaRPr>
          </a:p>
        </p:txBody>
      </p:sp>
      <p:sp>
        <p:nvSpPr>
          <p:cNvPr id="661" name="PlaceHolder 3"/>
          <p:cNvSpPr>
            <a:spLocks noGrp="1"/>
          </p:cNvSpPr>
          <p:nvPr>
            <p:ph type="sldNum" idx="104"/>
          </p:nvPr>
        </p:nvSpPr>
        <p:spPr>
          <a:xfrm>
            <a:off x="3884760" y="8685360"/>
            <a:ext cx="2971080" cy="457920"/>
          </a:xfrm>
          <a:prstGeom prst="rect">
            <a:avLst/>
          </a:prstGeom>
          <a:noFill/>
          <a:ln w="0">
            <a:noFill/>
          </a:ln>
        </p:spPr>
        <p:txBody>
          <a:bodyPr lIns="91440" tIns="45720" rIns="91440" bIns="45720" anchor="b">
            <a:noAutofit/>
          </a:bodyPr>
          <a:lstStyle>
            <a:lvl1pPr indent="0" algn="r">
              <a:lnSpc>
                <a:spcPct val="100000"/>
              </a:lnSpc>
              <a:buNone/>
              <a:tabLst>
                <a:tab pos="0" algn="l"/>
              </a:tabLst>
              <a:defRPr lang="fr-FR" sz="1200" b="0" u="none" strike="noStrike">
                <a:solidFill>
                  <a:srgbClr val="000000"/>
                </a:solidFill>
                <a:effectLst/>
                <a:uFillTx/>
                <a:latin typeface="Times New Roman"/>
              </a:defRPr>
            </a:lvl1pPr>
          </a:lstStyle>
          <a:p>
            <a:pPr indent="0" algn="r">
              <a:lnSpc>
                <a:spcPct val="100000"/>
              </a:lnSpc>
              <a:buNone/>
              <a:tabLst>
                <a:tab pos="0" algn="l"/>
              </a:tabLst>
            </a:pPr>
            <a:fld id="{7EACD0A2-5E54-4E9D-A6AE-56E110C3580D}" type="slidenum">
              <a:rPr lang="fr-FR" sz="1200" b="0" u="none" strike="noStrike">
                <a:solidFill>
                  <a:srgbClr val="000000"/>
                </a:solidFill>
                <a:effectLst/>
                <a:uFillTx/>
                <a:latin typeface="Times New Roman"/>
              </a:rPr>
              <a:t>16</a:t>
            </a:fld>
            <a:endParaRPr lang="fr-FR" sz="12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svg"/><Relationship Id="rId1" Type="http://schemas.openxmlformats.org/officeDocument/2006/relationships/slideMaster" Target="../slideMasters/slideMaster1.xml"/><Relationship Id="rId5" Type="http://schemas.openxmlformats.org/officeDocument/2006/relationships/image" Target="../media/image20.svg"/><Relationship Id="rId4" Type="http://schemas.openxmlformats.org/officeDocument/2006/relationships/image" Target="../media/image19.sv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oleObject" Target="../embeddings/oleObject1.bin"/><Relationship Id="rId1" Type="http://schemas.openxmlformats.org/officeDocument/2006/relationships/slideMaster" Target="../slideMasters/slideMaster1.xml"/><Relationship Id="rId4" Type="http://schemas.openxmlformats.org/officeDocument/2006/relationships/image" Target="../media/image23.jpe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1.png"/><Relationship Id="rId1" Type="http://schemas.openxmlformats.org/officeDocument/2006/relationships/slideMaster" Target="../slideMasters/slideMaster2.xml"/><Relationship Id="rId4" Type="http://schemas.openxmlformats.org/officeDocument/2006/relationships/image" Target="../media/image32.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1.4_3 Contenu de page">
    <p:bg>
      <p:bgPr>
        <a:solidFill>
          <a:schemeClr val="lt2"/>
        </a:solid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3"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5"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6"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pic>
        <p:nvPicPr>
          <p:cNvPr id="7" name="Image 2" descr="Une image contenant noir&#10;&#10;Description générée automatiquement"/>
          <p:cNvPicPr/>
          <p:nvPr/>
        </p:nvPicPr>
        <p:blipFill>
          <a:blip r:embed="rId2"/>
          <a:stretch/>
        </p:blipFill>
        <p:spPr>
          <a:xfrm>
            <a:off x="0" y="0"/>
            <a:ext cx="1942200" cy="1427760"/>
          </a:xfrm>
          <a:prstGeom prst="rect">
            <a:avLst/>
          </a:prstGeom>
          <a:noFill/>
          <a:ln w="0">
            <a:noFill/>
          </a:ln>
        </p:spPr>
      </p:pic>
      <p:sp>
        <p:nvSpPr>
          <p:cNvPr id="8" name="PlaceHolder 6"/>
          <p:cNvSpPr>
            <a:spLocks noGrp="1"/>
          </p:cNvSpPr>
          <p:nvPr>
            <p:ph type="sldNum" idx="1"/>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E50BF25B-24B5-42D2-864C-CAEB48F19F08}"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9" name="PlaceHolder 7"/>
          <p:cNvSpPr>
            <a:spLocks noGrp="1"/>
          </p:cNvSpPr>
          <p:nvPr>
            <p:ph type="ftr" idx="2"/>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6_3 Contenu de page">
    <p:bg>
      <p:bgPr>
        <a:solidFill>
          <a:schemeClr val="lt2"/>
        </a:solidFill>
        <a:effectLst/>
      </p:bgPr>
    </p:bg>
    <p:spTree>
      <p:nvGrpSpPr>
        <p:cNvPr id="1" name=""/>
        <p:cNvGrpSpPr/>
        <p:nvPr/>
      </p:nvGrpSpPr>
      <p:grpSpPr>
        <a:xfrm>
          <a:off x="0" y="0"/>
          <a:ext cx="0" cy="0"/>
          <a:chOff x="0" y="0"/>
          <a:chExt cx="0" cy="0"/>
        </a:xfrm>
      </p:grpSpPr>
      <p:sp>
        <p:nvSpPr>
          <p:cNvPr id="50"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51"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52"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53"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54"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55" name="PlaceHolder 6"/>
          <p:cNvSpPr>
            <a:spLocks noGrp="1"/>
          </p:cNvSpPr>
          <p:nvPr>
            <p:ph type="sldNum" idx="11"/>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97B80486-8DB8-4342-A4ED-8D3B2D61EE55}"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56"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E94F1C">
              <a:alpha val="5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7" name="PlaceHolder 7"/>
          <p:cNvSpPr>
            <a:spLocks noGrp="1"/>
          </p:cNvSpPr>
          <p:nvPr>
            <p:ph type="ftr" idx="12"/>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1 Titre Darsem">
    <p:bg>
      <p:bgPr>
        <a:solidFill>
          <a:srgbClr val="FFFFFF"/>
        </a:solidFill>
        <a:effectLst/>
      </p:bgPr>
    </p:bg>
    <p:spTree>
      <p:nvGrpSpPr>
        <p:cNvPr id="1" name=""/>
        <p:cNvGrpSpPr/>
        <p:nvPr/>
      </p:nvGrpSpPr>
      <p:grpSpPr>
        <a:xfrm>
          <a:off x="0" y="0"/>
          <a:ext cx="0" cy="0"/>
          <a:chOff x="0" y="0"/>
          <a:chExt cx="0" cy="0"/>
        </a:xfrm>
      </p:grpSpPr>
      <p:sp>
        <p:nvSpPr>
          <p:cNvPr id="58" name="Rectangle 7"/>
          <p:cNvSpPr/>
          <p:nvPr/>
        </p:nvSpPr>
        <p:spPr>
          <a:xfrm>
            <a:off x="1941120" y="0"/>
            <a:ext cx="10287000" cy="6857280"/>
          </a:xfrm>
          <a:prstGeom prst="rect">
            <a:avLst/>
          </a:prstGeom>
          <a:solidFill>
            <a:srgbClr val="F3F4FA"/>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9" name="Titre 1"/>
          <p:cNvSpPr/>
          <p:nvPr/>
        </p:nvSpPr>
        <p:spPr>
          <a:xfrm>
            <a:off x="3818160" y="2236680"/>
            <a:ext cx="7680960" cy="1343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defTabSz="914400">
              <a:lnSpc>
                <a:spcPct val="90000"/>
              </a:lnSpc>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pic>
        <p:nvPicPr>
          <p:cNvPr id="60" name="Image 9"/>
          <p:cNvPicPr/>
          <p:nvPr/>
        </p:nvPicPr>
        <p:blipFill>
          <a:blip r:embed="rId2"/>
          <a:stretch/>
        </p:blipFill>
        <p:spPr>
          <a:xfrm>
            <a:off x="0" y="0"/>
            <a:ext cx="12228120" cy="5195160"/>
          </a:xfrm>
          <a:prstGeom prst="rect">
            <a:avLst/>
          </a:prstGeom>
          <a:noFill/>
          <a:ln w="0">
            <a:noFill/>
          </a:ln>
        </p:spPr>
      </p:pic>
      <p:sp>
        <p:nvSpPr>
          <p:cNvPr id="61" name="Rectangle : coins arrondis 10"/>
          <p:cNvSpPr/>
          <p:nvPr/>
        </p:nvSpPr>
        <p:spPr>
          <a:xfrm>
            <a:off x="5040000" y="732960"/>
            <a:ext cx="4723200" cy="359280"/>
          </a:xfrm>
          <a:prstGeom prst="roundRect">
            <a:avLst>
              <a:gd name="adj" fmla="val 44144"/>
            </a:avLst>
          </a:prstGeom>
          <a:solidFill>
            <a:srgbClr val="DBE3F4"/>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62" name="PlaceHolder 1"/>
          <p:cNvSpPr>
            <a:spLocks noGrp="1"/>
          </p:cNvSpPr>
          <p:nvPr>
            <p:ph type="title"/>
          </p:nvPr>
        </p:nvSpPr>
        <p:spPr>
          <a:xfrm>
            <a:off x="5040000" y="2032560"/>
            <a:ext cx="6635520" cy="13860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Titre</a:t>
            </a:r>
            <a:endParaRPr lang="fr-FR" sz="3000" b="0" u="none" strike="noStrike">
              <a:solidFill>
                <a:srgbClr val="000000"/>
              </a:solidFill>
              <a:effectLst/>
              <a:uFillTx/>
              <a:latin typeface="Arial"/>
            </a:endParaRPr>
          </a:p>
        </p:txBody>
      </p:sp>
      <p:sp>
        <p:nvSpPr>
          <p:cNvPr id="63" name="PlaceHolder 2"/>
          <p:cNvSpPr>
            <a:spLocks noGrp="1"/>
          </p:cNvSpPr>
          <p:nvPr>
            <p:ph type="body"/>
          </p:nvPr>
        </p:nvSpPr>
        <p:spPr>
          <a:xfrm>
            <a:off x="5016600" y="3703680"/>
            <a:ext cx="3450600" cy="3834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400" b="0" u="none" strike="noStrike" cap="all">
                <a:solidFill>
                  <a:schemeClr val="lt1"/>
                </a:solidFill>
                <a:effectLst/>
                <a:uFillTx/>
                <a:latin typeface="Roboto Bold"/>
                <a:ea typeface="Roboto Bold"/>
              </a:rPr>
              <a:t>VERSION / DATE</a:t>
            </a:r>
            <a:endParaRPr lang="fr-FR" sz="1400" b="0" u="none" strike="noStrike">
              <a:solidFill>
                <a:srgbClr val="000000"/>
              </a:solidFill>
              <a:effectLst/>
              <a:uFillTx/>
              <a:latin typeface="Arial"/>
            </a:endParaRPr>
          </a:p>
        </p:txBody>
      </p:sp>
      <p:sp>
        <p:nvSpPr>
          <p:cNvPr id="64" name="PlaceHolder 3"/>
          <p:cNvSpPr>
            <a:spLocks noGrp="1"/>
          </p:cNvSpPr>
          <p:nvPr>
            <p:ph type="body"/>
          </p:nvPr>
        </p:nvSpPr>
        <p:spPr>
          <a:xfrm>
            <a:off x="5059440" y="790200"/>
            <a:ext cx="4629600" cy="408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400" b="0" u="none" strike="noStrike" cap="all">
                <a:solidFill>
                  <a:srgbClr val="09204E"/>
                </a:solidFill>
                <a:effectLst/>
                <a:uFillTx/>
                <a:latin typeface="Roboto Medium"/>
                <a:ea typeface="Roboto Medium"/>
              </a:rPr>
              <a:t>DEPARTEMENT / POLE</a:t>
            </a:r>
            <a:endParaRPr lang="fr-FR" sz="1400" b="0" u="none" strike="noStrike">
              <a:solidFill>
                <a:srgbClr val="000000"/>
              </a:solidFill>
              <a:effectLst/>
              <a:uFillTx/>
              <a:latin typeface="Arial"/>
            </a:endParaRPr>
          </a:p>
        </p:txBody>
      </p:sp>
      <p:pic>
        <p:nvPicPr>
          <p:cNvPr id="65" name="Image 2" descr="Une image contenant texte, Police, capture d’écran, affiche&#10;&#10;Description générée automatiquement"/>
          <p:cNvPicPr/>
          <p:nvPr/>
        </p:nvPicPr>
        <p:blipFill>
          <a:blip r:embed="rId3"/>
          <a:stretch/>
        </p:blipFill>
        <p:spPr>
          <a:xfrm>
            <a:off x="348840" y="5670360"/>
            <a:ext cx="621000" cy="870840"/>
          </a:xfrm>
          <a:prstGeom prst="rect">
            <a:avLst/>
          </a:prstGeom>
          <a:noFill/>
          <a:ln w="0">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6_4 Contenu de page">
    <p:bg>
      <p:bgPr>
        <a:solidFill>
          <a:srgbClr val="FFFFFF"/>
        </a:solidFill>
        <a:effectLst/>
      </p:bgPr>
    </p:bg>
    <p:spTree>
      <p:nvGrpSpPr>
        <p:cNvPr id="1" name=""/>
        <p:cNvGrpSpPr/>
        <p:nvPr/>
      </p:nvGrpSpPr>
      <p:grpSpPr>
        <a:xfrm>
          <a:off x="0" y="0"/>
          <a:ext cx="0" cy="0"/>
          <a:chOff x="0" y="0"/>
          <a:chExt cx="0" cy="0"/>
        </a:xfrm>
      </p:grpSpPr>
      <p:sp>
        <p:nvSpPr>
          <p:cNvPr id="66"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67"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68"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69"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70"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71" name="PlaceHolder 6"/>
          <p:cNvSpPr>
            <a:spLocks noGrp="1"/>
          </p:cNvSpPr>
          <p:nvPr>
            <p:ph type="sldNum" idx="13"/>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DC05AE11-6259-4DA7-8884-D31D96433AAB}"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pic>
        <p:nvPicPr>
          <p:cNvPr id="72" name="Image 6"/>
          <p:cNvPicPr/>
          <p:nvPr/>
        </p:nvPicPr>
        <p:blipFill>
          <a:blip r:embed="rId2"/>
          <a:stretch/>
        </p:blipFill>
        <p:spPr>
          <a:xfrm>
            <a:off x="0" y="0"/>
            <a:ext cx="1904040" cy="6857280"/>
          </a:xfrm>
          <a:prstGeom prst="rect">
            <a:avLst/>
          </a:prstGeom>
          <a:noFill/>
          <a:ln w="0">
            <a:noFill/>
          </a:ln>
        </p:spPr>
      </p:pic>
      <p:sp>
        <p:nvSpPr>
          <p:cNvPr id="73" name="Forme libre : forme 7"/>
          <p:cNvSpPr/>
          <p:nvPr/>
        </p:nvSpPr>
        <p:spPr>
          <a:xfrm>
            <a:off x="-9360" y="0"/>
            <a:ext cx="1910880" cy="1422720"/>
          </a:xfrm>
          <a:custGeom>
            <a:avLst/>
            <a:gdLst>
              <a:gd name="textAreaLeft" fmla="*/ 0 w 1910880"/>
              <a:gd name="textAreaRight" fmla="*/ 1911600 w 1910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E94F1C"/>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74" name="PlaceHolder 7"/>
          <p:cNvSpPr>
            <a:spLocks noGrp="1"/>
          </p:cNvSpPr>
          <p:nvPr>
            <p:ph type="ftr" idx="14"/>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7_1 Intercalaire">
    <p:bg>
      <p:bgPr>
        <a:solidFill>
          <a:srgbClr val="FFFFFF"/>
        </a:solidFill>
        <a:effectLst/>
      </p:bgPr>
    </p:bg>
    <p:spTree>
      <p:nvGrpSpPr>
        <p:cNvPr id="1" name=""/>
        <p:cNvGrpSpPr/>
        <p:nvPr/>
      </p:nvGrpSpPr>
      <p:grpSpPr>
        <a:xfrm>
          <a:off x="0" y="0"/>
          <a:ext cx="0" cy="0"/>
          <a:chOff x="0" y="0"/>
          <a:chExt cx="0" cy="0"/>
        </a:xfrm>
      </p:grpSpPr>
      <p:pic>
        <p:nvPicPr>
          <p:cNvPr id="75" name="Image 2"/>
          <p:cNvPicPr/>
          <p:nvPr/>
        </p:nvPicPr>
        <p:blipFill>
          <a:blip r:embed="rId2"/>
          <a:stretch/>
        </p:blipFill>
        <p:spPr>
          <a:xfrm>
            <a:off x="0" y="0"/>
            <a:ext cx="12191400" cy="5186880"/>
          </a:xfrm>
          <a:prstGeom prst="rect">
            <a:avLst/>
          </a:prstGeom>
          <a:noFill/>
          <a:ln w="0">
            <a:noFill/>
          </a:ln>
        </p:spPr>
      </p:pic>
      <p:sp>
        <p:nvSpPr>
          <p:cNvPr id="76"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7_2 Intercalaire">
    <p:bg>
      <p:bgPr>
        <a:solidFill>
          <a:srgbClr val="FFFFFF"/>
        </a:solidFill>
        <a:effectLst/>
      </p:bgPr>
    </p:bg>
    <p:spTree>
      <p:nvGrpSpPr>
        <p:cNvPr id="1" name=""/>
        <p:cNvGrpSpPr/>
        <p:nvPr/>
      </p:nvGrpSpPr>
      <p:grpSpPr>
        <a:xfrm>
          <a:off x="0" y="0"/>
          <a:ext cx="0" cy="0"/>
          <a:chOff x="0" y="0"/>
          <a:chExt cx="0" cy="0"/>
        </a:xfrm>
      </p:grpSpPr>
      <p:pic>
        <p:nvPicPr>
          <p:cNvPr id="77" name="Image 3"/>
          <p:cNvPicPr/>
          <p:nvPr/>
        </p:nvPicPr>
        <p:blipFill>
          <a:blip r:embed="rId2"/>
          <a:stretch/>
        </p:blipFill>
        <p:spPr>
          <a:xfrm>
            <a:off x="0" y="0"/>
            <a:ext cx="12191400" cy="5186880"/>
          </a:xfrm>
          <a:prstGeom prst="rect">
            <a:avLst/>
          </a:prstGeom>
          <a:noFill/>
          <a:ln w="0">
            <a:noFill/>
          </a:ln>
        </p:spPr>
      </p:pic>
      <p:sp>
        <p:nvSpPr>
          <p:cNvPr id="78"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7_3 Contenu de page">
    <p:bg>
      <p:bgPr>
        <a:solidFill>
          <a:schemeClr val="lt2"/>
        </a:solidFill>
        <a:effectLst/>
      </p:bgPr>
    </p:bg>
    <p:spTree>
      <p:nvGrpSpPr>
        <p:cNvPr id="1" name=""/>
        <p:cNvGrpSpPr/>
        <p:nvPr/>
      </p:nvGrpSpPr>
      <p:grpSpPr>
        <a:xfrm>
          <a:off x="0" y="0"/>
          <a:ext cx="0" cy="0"/>
          <a:chOff x="0" y="0"/>
          <a:chExt cx="0" cy="0"/>
        </a:xfrm>
      </p:grpSpPr>
      <p:sp>
        <p:nvSpPr>
          <p:cNvPr id="79"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80"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81"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82"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83"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84" name="PlaceHolder 6"/>
          <p:cNvSpPr>
            <a:spLocks noGrp="1"/>
          </p:cNvSpPr>
          <p:nvPr>
            <p:ph type="sldNum" idx="15"/>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B931EA75-7D67-433E-AAAF-B8085A1EB5B7}"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85"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E7AD23">
              <a:alpha val="5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86" name="PlaceHolder 7"/>
          <p:cNvSpPr>
            <a:spLocks noGrp="1"/>
          </p:cNvSpPr>
          <p:nvPr>
            <p:ph type="ftr" idx="16"/>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3_1_Intercalaire">
    <p:bg>
      <p:bgPr>
        <a:solidFill>
          <a:srgbClr val="FFFFFF"/>
        </a:solidFill>
        <a:effectLst/>
      </p:bgPr>
    </p:bg>
    <p:spTree>
      <p:nvGrpSpPr>
        <p:cNvPr id="1" name=""/>
        <p:cNvGrpSpPr/>
        <p:nvPr/>
      </p:nvGrpSpPr>
      <p:grpSpPr>
        <a:xfrm>
          <a:off x="0" y="0"/>
          <a:ext cx="0" cy="0"/>
          <a:chOff x="0" y="0"/>
          <a:chExt cx="0" cy="0"/>
        </a:xfrm>
      </p:grpSpPr>
      <p:pic>
        <p:nvPicPr>
          <p:cNvPr id="87" name="Image 3" descr="Une image contenant logo, Graphique&#10;&#10;Description générée automatiquement"/>
          <p:cNvPicPr/>
          <p:nvPr/>
        </p:nvPicPr>
        <p:blipFill>
          <a:blip r:embed="rId2"/>
          <a:stretch/>
        </p:blipFill>
        <p:spPr>
          <a:xfrm>
            <a:off x="0" y="0"/>
            <a:ext cx="12191400" cy="5189040"/>
          </a:xfrm>
          <a:prstGeom prst="rect">
            <a:avLst/>
          </a:prstGeom>
          <a:noFill/>
          <a:ln w="0">
            <a:noFill/>
          </a:ln>
        </p:spPr>
      </p:pic>
      <p:sp>
        <p:nvSpPr>
          <p:cNvPr id="88"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
        <p:nvSpPr>
          <p:cNvPr id="89"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FR" sz="2200" b="0" u="none" strike="noStrike">
                <a:solidFill>
                  <a:srgbClr val="09204E"/>
                </a:solidFill>
                <a:effectLst/>
                <a:uFillTx/>
                <a:latin typeface="Roboto Bold"/>
              </a:rPr>
              <a:t>Cliquez pour éditer le format du plan de texte</a:t>
            </a:r>
            <a:endParaRPr lang="fr-FR" sz="22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800" b="0" u="none" strike="noStrike">
                <a:solidFill>
                  <a:srgbClr val="013593"/>
                </a:solidFill>
                <a:effectLst/>
                <a:uFillTx/>
                <a:latin typeface="Roboto Bold"/>
              </a:rPr>
              <a:t>Second niveau de plan</a:t>
            </a:r>
            <a:endParaRPr lang="fr-FR" sz="18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600" b="0" u="none" strike="noStrike">
                <a:solidFill>
                  <a:schemeClr val="dk1"/>
                </a:solidFill>
                <a:effectLst/>
                <a:uFillTx/>
                <a:latin typeface="Roboto Bold"/>
              </a:rPr>
              <a:t>Troisième niveau de plan</a:t>
            </a:r>
            <a:endParaRPr lang="fr-FR" sz="16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2000" b="0" u="none" strike="noStrike">
                <a:solidFill>
                  <a:schemeClr val="dk2"/>
                </a:solidFill>
                <a:effectLst/>
                <a:uFillTx/>
                <a:latin typeface="Roboto Bold"/>
              </a:rPr>
              <a:t>Cinquième niveau de plan</a:t>
            </a:r>
            <a:endParaRPr lang="fr-FR" sz="20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2000" b="0" u="none" strike="noStrike">
                <a:solidFill>
                  <a:schemeClr val="dk2"/>
                </a:solidFill>
                <a:effectLst/>
                <a:uFillTx/>
                <a:latin typeface="Roboto Bold"/>
              </a:rPr>
              <a:t>Sixième niveau de plan</a:t>
            </a:r>
            <a:endParaRPr lang="fr-FR" sz="20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2000" b="0" u="none" strike="noStrike">
                <a:solidFill>
                  <a:schemeClr val="dk2"/>
                </a:solidFill>
                <a:effectLst/>
                <a:uFillTx/>
                <a:latin typeface="Roboto Bold"/>
              </a:rPr>
              <a:t>Septième niveau de plan</a:t>
            </a:r>
            <a:endParaRPr lang="fr-FR" sz="2000" b="0" u="none" strike="noStrike">
              <a:solidFill>
                <a:srgbClr val="000000"/>
              </a:solidFill>
              <a:effectLst/>
              <a:uFillTx/>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7_4 Contenu de page">
    <p:bg>
      <p:bgPr>
        <a:solidFill>
          <a:srgbClr val="FFFFFF"/>
        </a:solidFill>
        <a:effectLst/>
      </p:bgPr>
    </p:bg>
    <p:spTree>
      <p:nvGrpSpPr>
        <p:cNvPr id="1" name=""/>
        <p:cNvGrpSpPr/>
        <p:nvPr/>
      </p:nvGrpSpPr>
      <p:grpSpPr>
        <a:xfrm>
          <a:off x="0" y="0"/>
          <a:ext cx="0" cy="0"/>
          <a:chOff x="0" y="0"/>
          <a:chExt cx="0" cy="0"/>
        </a:xfrm>
      </p:grpSpPr>
      <p:sp>
        <p:nvSpPr>
          <p:cNvPr id="90"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91"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92"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93"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94"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95" name="PlaceHolder 6"/>
          <p:cNvSpPr>
            <a:spLocks noGrp="1"/>
          </p:cNvSpPr>
          <p:nvPr>
            <p:ph type="sldNum" idx="17"/>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EB78B960-5F6D-4685-A566-008AA68EE104}"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pic>
        <p:nvPicPr>
          <p:cNvPr id="96" name="Image 6"/>
          <p:cNvPicPr/>
          <p:nvPr/>
        </p:nvPicPr>
        <p:blipFill>
          <a:blip r:embed="rId2"/>
          <a:stretch/>
        </p:blipFill>
        <p:spPr>
          <a:xfrm>
            <a:off x="0" y="0"/>
            <a:ext cx="1904040" cy="6857280"/>
          </a:xfrm>
          <a:prstGeom prst="rect">
            <a:avLst/>
          </a:prstGeom>
          <a:noFill/>
          <a:ln w="0">
            <a:noFill/>
          </a:ln>
        </p:spPr>
      </p:pic>
      <p:sp>
        <p:nvSpPr>
          <p:cNvPr id="97" name="Forme libre : forme 7"/>
          <p:cNvSpPr/>
          <p:nvPr/>
        </p:nvSpPr>
        <p:spPr>
          <a:xfrm>
            <a:off x="-9360" y="0"/>
            <a:ext cx="1910880" cy="1422720"/>
          </a:xfrm>
          <a:custGeom>
            <a:avLst/>
            <a:gdLst>
              <a:gd name="textAreaLeft" fmla="*/ 0 w 1910880"/>
              <a:gd name="textAreaRight" fmla="*/ 1911600 w 1910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E7AD23"/>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98" name="PlaceHolder 7"/>
          <p:cNvSpPr>
            <a:spLocks noGrp="1"/>
          </p:cNvSpPr>
          <p:nvPr>
            <p:ph type="ftr" idx="18"/>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8_1">
    <p:bg>
      <p:bgPr>
        <a:solidFill>
          <a:srgbClr val="FFFFFF"/>
        </a:solidFill>
        <a:effectLst/>
      </p:bgPr>
    </p:bg>
    <p:spTree>
      <p:nvGrpSpPr>
        <p:cNvPr id="1" name=""/>
        <p:cNvGrpSpPr/>
        <p:nvPr/>
      </p:nvGrpSpPr>
      <p:grpSpPr>
        <a:xfrm>
          <a:off x="0" y="0"/>
          <a:ext cx="0" cy="0"/>
          <a:chOff x="0" y="0"/>
          <a:chExt cx="0" cy="0"/>
        </a:xfrm>
      </p:grpSpPr>
      <p:pic>
        <p:nvPicPr>
          <p:cNvPr id="99" name="Image 3"/>
          <p:cNvPicPr/>
          <p:nvPr/>
        </p:nvPicPr>
        <p:blipFill>
          <a:blip r:embed="rId2"/>
          <a:stretch/>
        </p:blipFill>
        <p:spPr>
          <a:xfrm>
            <a:off x="0" y="0"/>
            <a:ext cx="12191400" cy="5186880"/>
          </a:xfrm>
          <a:prstGeom prst="rect">
            <a:avLst/>
          </a:prstGeom>
          <a:noFill/>
          <a:ln w="0">
            <a:noFill/>
          </a:ln>
        </p:spPr>
      </p:pic>
      <p:sp>
        <p:nvSpPr>
          <p:cNvPr id="100"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8_2 Intercalaire">
    <p:bg>
      <p:bgPr>
        <a:solidFill>
          <a:srgbClr val="FFFFFF"/>
        </a:solidFill>
        <a:effectLst/>
      </p:bgPr>
    </p:bg>
    <p:spTree>
      <p:nvGrpSpPr>
        <p:cNvPr id="1" name=""/>
        <p:cNvGrpSpPr/>
        <p:nvPr/>
      </p:nvGrpSpPr>
      <p:grpSpPr>
        <a:xfrm>
          <a:off x="0" y="0"/>
          <a:ext cx="0" cy="0"/>
          <a:chOff x="0" y="0"/>
          <a:chExt cx="0" cy="0"/>
        </a:xfrm>
      </p:grpSpPr>
      <p:pic>
        <p:nvPicPr>
          <p:cNvPr id="101" name="Image 3"/>
          <p:cNvPicPr/>
          <p:nvPr/>
        </p:nvPicPr>
        <p:blipFill>
          <a:blip r:embed="rId2"/>
          <a:stretch/>
        </p:blipFill>
        <p:spPr>
          <a:xfrm>
            <a:off x="0" y="0"/>
            <a:ext cx="12191400" cy="5186880"/>
          </a:xfrm>
          <a:prstGeom prst="rect">
            <a:avLst/>
          </a:prstGeom>
          <a:noFill/>
          <a:ln w="0">
            <a:noFill/>
          </a:ln>
        </p:spPr>
      </p:pic>
      <p:sp>
        <p:nvSpPr>
          <p:cNvPr id="102"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4_4 Contenu de page">
    <p:bg>
      <p:bgPr>
        <a:solidFill>
          <a:srgbClr val="FFFFFF"/>
        </a:solidFill>
        <a:effectLst/>
      </p:bgPr>
    </p:bg>
    <p:spTree>
      <p:nvGrpSpPr>
        <p:cNvPr id="1" name=""/>
        <p:cNvGrpSpPr/>
        <p:nvPr/>
      </p:nvGrpSpPr>
      <p:grpSpPr>
        <a:xfrm>
          <a:off x="0" y="0"/>
          <a:ext cx="0" cy="0"/>
          <a:chOff x="0" y="0"/>
          <a:chExt cx="0" cy="0"/>
        </a:xfrm>
      </p:grpSpPr>
      <p:sp>
        <p:nvSpPr>
          <p:cNvPr id="10"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11"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12"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13"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4"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5" name="PlaceHolder 6"/>
          <p:cNvSpPr>
            <a:spLocks noGrp="1"/>
          </p:cNvSpPr>
          <p:nvPr>
            <p:ph type="sldNum" idx="3"/>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CC80FA38-EA0A-452F-8081-8C9E4326E715}"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pic>
        <p:nvPicPr>
          <p:cNvPr id="16" name="Image 6"/>
          <p:cNvPicPr/>
          <p:nvPr/>
        </p:nvPicPr>
        <p:blipFill>
          <a:blip r:embed="rId2"/>
          <a:stretch/>
        </p:blipFill>
        <p:spPr>
          <a:xfrm>
            <a:off x="0" y="0"/>
            <a:ext cx="1904040" cy="6857280"/>
          </a:xfrm>
          <a:prstGeom prst="rect">
            <a:avLst/>
          </a:prstGeom>
          <a:noFill/>
          <a:ln w="0">
            <a:noFill/>
          </a:ln>
        </p:spPr>
      </p:pic>
      <p:sp>
        <p:nvSpPr>
          <p:cNvPr id="17" name="Forme libre : forme 7"/>
          <p:cNvSpPr/>
          <p:nvPr/>
        </p:nvSpPr>
        <p:spPr>
          <a:xfrm>
            <a:off x="-9360" y="0"/>
            <a:ext cx="1910880" cy="1422720"/>
          </a:xfrm>
          <a:custGeom>
            <a:avLst/>
            <a:gdLst>
              <a:gd name="textAreaLeft" fmla="*/ 0 w 1910880"/>
              <a:gd name="textAreaRight" fmla="*/ 1911600 w 1910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82AE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8" name="PlaceHolder 7"/>
          <p:cNvSpPr>
            <a:spLocks noGrp="1"/>
          </p:cNvSpPr>
          <p:nvPr>
            <p:ph type="ftr" idx="4"/>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8_3 Contenu de page">
    <p:bg>
      <p:bgPr>
        <a:solidFill>
          <a:schemeClr val="lt2"/>
        </a:solidFill>
        <a:effectLst/>
      </p:bgPr>
    </p:bg>
    <p:spTree>
      <p:nvGrpSpPr>
        <p:cNvPr id="1" name=""/>
        <p:cNvGrpSpPr/>
        <p:nvPr/>
      </p:nvGrpSpPr>
      <p:grpSpPr>
        <a:xfrm>
          <a:off x="0" y="0"/>
          <a:ext cx="0" cy="0"/>
          <a:chOff x="0" y="0"/>
          <a:chExt cx="0" cy="0"/>
        </a:xfrm>
      </p:grpSpPr>
      <p:sp>
        <p:nvSpPr>
          <p:cNvPr id="103"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104"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105"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106"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07"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08" name="PlaceHolder 6"/>
          <p:cNvSpPr>
            <a:spLocks noGrp="1"/>
          </p:cNvSpPr>
          <p:nvPr>
            <p:ph type="sldNum" idx="19"/>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13A216DE-0093-4FFE-916D-00E56614F680}"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109"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FFE782">
              <a:alpha val="5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10" name="PlaceHolder 7"/>
          <p:cNvSpPr>
            <a:spLocks noGrp="1"/>
          </p:cNvSpPr>
          <p:nvPr>
            <p:ph type="ftr" idx="20"/>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1.8_4 Contenu de page">
    <p:bg>
      <p:bgPr>
        <a:solidFill>
          <a:srgbClr val="FFFFFF"/>
        </a:solidFill>
        <a:effectLst/>
      </p:bgPr>
    </p:bg>
    <p:spTree>
      <p:nvGrpSpPr>
        <p:cNvPr id="1" name=""/>
        <p:cNvGrpSpPr/>
        <p:nvPr/>
      </p:nvGrpSpPr>
      <p:grpSpPr>
        <a:xfrm>
          <a:off x="0" y="0"/>
          <a:ext cx="0" cy="0"/>
          <a:chOff x="0" y="0"/>
          <a:chExt cx="0" cy="0"/>
        </a:xfrm>
      </p:grpSpPr>
      <p:sp>
        <p:nvSpPr>
          <p:cNvPr id="111"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112"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113"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114"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15"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16" name="PlaceHolder 6"/>
          <p:cNvSpPr>
            <a:spLocks noGrp="1"/>
          </p:cNvSpPr>
          <p:nvPr>
            <p:ph type="sldNum" idx="21"/>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6D3295D2-2F3E-40FF-B5EB-25A6015CF15D}"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pic>
        <p:nvPicPr>
          <p:cNvPr id="117" name="Image 6"/>
          <p:cNvPicPr/>
          <p:nvPr/>
        </p:nvPicPr>
        <p:blipFill>
          <a:blip r:embed="rId2"/>
          <a:stretch/>
        </p:blipFill>
        <p:spPr>
          <a:xfrm>
            <a:off x="0" y="0"/>
            <a:ext cx="1904040" cy="6857280"/>
          </a:xfrm>
          <a:prstGeom prst="rect">
            <a:avLst/>
          </a:prstGeom>
          <a:noFill/>
          <a:ln w="0">
            <a:noFill/>
          </a:ln>
        </p:spPr>
      </p:pic>
      <p:sp>
        <p:nvSpPr>
          <p:cNvPr id="118" name="Forme libre : forme 7"/>
          <p:cNvSpPr/>
          <p:nvPr/>
        </p:nvSpPr>
        <p:spPr>
          <a:xfrm>
            <a:off x="-9360" y="0"/>
            <a:ext cx="1910880" cy="1422720"/>
          </a:xfrm>
          <a:custGeom>
            <a:avLst/>
            <a:gdLst>
              <a:gd name="textAreaLeft" fmla="*/ 0 w 1910880"/>
              <a:gd name="textAreaRight" fmla="*/ 1911600 w 1910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FFE782"/>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19" name="PlaceHolder 7"/>
          <p:cNvSpPr>
            <a:spLocks noGrp="1"/>
          </p:cNvSpPr>
          <p:nvPr>
            <p:ph type="ftr" idx="22"/>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1.4_4 Contenu de page">
    <p:bg>
      <p:bgPr>
        <a:solidFill>
          <a:srgbClr val="FFFFFF"/>
        </a:solidFill>
        <a:effectLst/>
      </p:bgPr>
    </p:bg>
    <p:spTree>
      <p:nvGrpSpPr>
        <p:cNvPr id="1" name=""/>
        <p:cNvGrpSpPr/>
        <p:nvPr/>
      </p:nvGrpSpPr>
      <p:grpSpPr>
        <a:xfrm>
          <a:off x="0" y="0"/>
          <a:ext cx="0" cy="0"/>
          <a:chOff x="0" y="0"/>
          <a:chExt cx="0" cy="0"/>
        </a:xfrm>
      </p:grpSpPr>
      <p:sp>
        <p:nvSpPr>
          <p:cNvPr id="120"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121"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122"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123"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24"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25" name="PlaceHolder 6"/>
          <p:cNvSpPr>
            <a:spLocks noGrp="1"/>
          </p:cNvSpPr>
          <p:nvPr>
            <p:ph type="sldNum" idx="23"/>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50451379-D926-4B5B-B9F4-D1673DF527E3}"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pic>
        <p:nvPicPr>
          <p:cNvPr id="126" name="Image 6"/>
          <p:cNvPicPr/>
          <p:nvPr/>
        </p:nvPicPr>
        <p:blipFill>
          <a:blip r:embed="rId2"/>
          <a:stretch/>
        </p:blipFill>
        <p:spPr>
          <a:xfrm>
            <a:off x="0" y="0"/>
            <a:ext cx="1904040" cy="6857280"/>
          </a:xfrm>
          <a:prstGeom prst="rect">
            <a:avLst/>
          </a:prstGeom>
          <a:noFill/>
          <a:ln w="0">
            <a:noFill/>
          </a:ln>
        </p:spPr>
      </p:pic>
      <p:sp>
        <p:nvSpPr>
          <p:cNvPr id="127" name="Forme libre : forme 7"/>
          <p:cNvSpPr/>
          <p:nvPr/>
        </p:nvSpPr>
        <p:spPr>
          <a:xfrm>
            <a:off x="-9360" y="0"/>
            <a:ext cx="1910880" cy="1422720"/>
          </a:xfrm>
          <a:custGeom>
            <a:avLst/>
            <a:gdLst>
              <a:gd name="textAreaLeft" fmla="*/ 0 w 1910880"/>
              <a:gd name="textAreaRight" fmla="*/ 1911600 w 1910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535E8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28" name="PlaceHolder 7"/>
          <p:cNvSpPr>
            <a:spLocks noGrp="1"/>
          </p:cNvSpPr>
          <p:nvPr>
            <p:ph type="ftr" idx="24"/>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9_1 Intercalaire">
    <p:bg>
      <p:bgPr>
        <a:solidFill>
          <a:srgbClr val="FFFFFF"/>
        </a:solidFill>
        <a:effectLst/>
      </p:bgPr>
    </p:bg>
    <p:spTree>
      <p:nvGrpSpPr>
        <p:cNvPr id="1" name=""/>
        <p:cNvGrpSpPr/>
        <p:nvPr/>
      </p:nvGrpSpPr>
      <p:grpSpPr>
        <a:xfrm>
          <a:off x="0" y="0"/>
          <a:ext cx="0" cy="0"/>
          <a:chOff x="0" y="0"/>
          <a:chExt cx="0" cy="0"/>
        </a:xfrm>
      </p:grpSpPr>
      <p:pic>
        <p:nvPicPr>
          <p:cNvPr id="129" name="Image 2"/>
          <p:cNvPicPr/>
          <p:nvPr/>
        </p:nvPicPr>
        <p:blipFill>
          <a:blip r:embed="rId2"/>
          <a:stretch/>
        </p:blipFill>
        <p:spPr>
          <a:xfrm>
            <a:off x="0" y="0"/>
            <a:ext cx="12191400" cy="5186880"/>
          </a:xfrm>
          <a:prstGeom prst="rect">
            <a:avLst/>
          </a:prstGeom>
          <a:noFill/>
          <a:ln w="0">
            <a:noFill/>
          </a:ln>
        </p:spPr>
      </p:pic>
      <p:sp>
        <p:nvSpPr>
          <p:cNvPr id="130"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9_2 Intercalaire">
    <p:bg>
      <p:bgPr>
        <a:solidFill>
          <a:srgbClr val="FFFFFF"/>
        </a:solidFill>
        <a:effectLst/>
      </p:bgPr>
    </p:bg>
    <p:spTree>
      <p:nvGrpSpPr>
        <p:cNvPr id="1" name=""/>
        <p:cNvGrpSpPr/>
        <p:nvPr/>
      </p:nvGrpSpPr>
      <p:grpSpPr>
        <a:xfrm>
          <a:off x="0" y="0"/>
          <a:ext cx="0" cy="0"/>
          <a:chOff x="0" y="0"/>
          <a:chExt cx="0" cy="0"/>
        </a:xfrm>
      </p:grpSpPr>
      <p:pic>
        <p:nvPicPr>
          <p:cNvPr id="131" name="Image 3"/>
          <p:cNvPicPr/>
          <p:nvPr/>
        </p:nvPicPr>
        <p:blipFill>
          <a:blip r:embed="rId2"/>
          <a:stretch/>
        </p:blipFill>
        <p:spPr>
          <a:xfrm>
            <a:off x="0" y="0"/>
            <a:ext cx="12191400" cy="5186880"/>
          </a:xfrm>
          <a:prstGeom prst="rect">
            <a:avLst/>
          </a:prstGeom>
          <a:noFill/>
          <a:ln w="0">
            <a:noFill/>
          </a:ln>
        </p:spPr>
      </p:pic>
      <p:sp>
        <p:nvSpPr>
          <p:cNvPr id="132"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1.9_3 Contenu de page">
    <p:bg>
      <p:bgPr>
        <a:solidFill>
          <a:schemeClr val="lt2"/>
        </a:solidFill>
        <a:effectLst/>
      </p:bgPr>
    </p:bg>
    <p:spTree>
      <p:nvGrpSpPr>
        <p:cNvPr id="1" name=""/>
        <p:cNvGrpSpPr/>
        <p:nvPr/>
      </p:nvGrpSpPr>
      <p:grpSpPr>
        <a:xfrm>
          <a:off x="0" y="0"/>
          <a:ext cx="0" cy="0"/>
          <a:chOff x="0" y="0"/>
          <a:chExt cx="0" cy="0"/>
        </a:xfrm>
      </p:grpSpPr>
      <p:sp>
        <p:nvSpPr>
          <p:cNvPr id="133"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134"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135"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136"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37"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38" name="PlaceHolder 6"/>
          <p:cNvSpPr>
            <a:spLocks noGrp="1"/>
          </p:cNvSpPr>
          <p:nvPr>
            <p:ph type="sldNum" idx="25"/>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0B8F8C6B-7C88-4010-B27B-7316D73CA98E}"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139"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FFC782">
              <a:alpha val="5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40" name="PlaceHolder 7"/>
          <p:cNvSpPr>
            <a:spLocks noGrp="1"/>
          </p:cNvSpPr>
          <p:nvPr>
            <p:ph type="ftr" idx="26"/>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1.9_4 Contenu de page">
    <p:bg>
      <p:bgPr>
        <a:solidFill>
          <a:srgbClr val="FFFFFF"/>
        </a:solidFill>
        <a:effectLst/>
      </p:bgPr>
    </p:bg>
    <p:spTree>
      <p:nvGrpSpPr>
        <p:cNvPr id="1" name=""/>
        <p:cNvGrpSpPr/>
        <p:nvPr/>
      </p:nvGrpSpPr>
      <p:grpSpPr>
        <a:xfrm>
          <a:off x="0" y="0"/>
          <a:ext cx="0" cy="0"/>
          <a:chOff x="0" y="0"/>
          <a:chExt cx="0" cy="0"/>
        </a:xfrm>
      </p:grpSpPr>
      <p:sp>
        <p:nvSpPr>
          <p:cNvPr id="141"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142"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143"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144"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45"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46" name="PlaceHolder 6"/>
          <p:cNvSpPr>
            <a:spLocks noGrp="1"/>
          </p:cNvSpPr>
          <p:nvPr>
            <p:ph type="sldNum" idx="27"/>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A80FE30F-F08C-418D-BAC0-156358E7E5AF}"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pic>
        <p:nvPicPr>
          <p:cNvPr id="147" name="Image 6"/>
          <p:cNvPicPr/>
          <p:nvPr/>
        </p:nvPicPr>
        <p:blipFill>
          <a:blip r:embed="rId2"/>
          <a:stretch/>
        </p:blipFill>
        <p:spPr>
          <a:xfrm>
            <a:off x="0" y="0"/>
            <a:ext cx="1904040" cy="6857280"/>
          </a:xfrm>
          <a:prstGeom prst="rect">
            <a:avLst/>
          </a:prstGeom>
          <a:noFill/>
          <a:ln w="0">
            <a:noFill/>
          </a:ln>
        </p:spPr>
      </p:pic>
      <p:sp>
        <p:nvSpPr>
          <p:cNvPr id="148" name="Forme libre : forme 7"/>
          <p:cNvSpPr/>
          <p:nvPr/>
        </p:nvSpPr>
        <p:spPr>
          <a:xfrm>
            <a:off x="-9360" y="0"/>
            <a:ext cx="1910880" cy="1422720"/>
          </a:xfrm>
          <a:custGeom>
            <a:avLst/>
            <a:gdLst>
              <a:gd name="textAreaLeft" fmla="*/ 0 w 1910880"/>
              <a:gd name="textAreaRight" fmla="*/ 1911600 w 1910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FFC782"/>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49" name="PlaceHolder 7"/>
          <p:cNvSpPr>
            <a:spLocks noGrp="1"/>
          </p:cNvSpPr>
          <p:nvPr>
            <p:ph type="ftr" idx="28"/>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1.10 Pleine page">
    <p:bg>
      <p:bgPr>
        <a:solidFill>
          <a:schemeClr val="lt1"/>
        </a:solidFill>
        <a:effectLst/>
      </p:bgPr>
    </p:bg>
    <p:spTree>
      <p:nvGrpSpPr>
        <p:cNvPr id="1" name=""/>
        <p:cNvGrpSpPr/>
        <p:nvPr/>
      </p:nvGrpSpPr>
      <p:grpSpPr>
        <a:xfrm>
          <a:off x="0" y="0"/>
          <a:ext cx="0" cy="0"/>
          <a:chOff x="0" y="0"/>
          <a:chExt cx="0" cy="0"/>
        </a:xfrm>
      </p:grpSpPr>
      <p:sp>
        <p:nvSpPr>
          <p:cNvPr id="150" name="PlaceHolder 1"/>
          <p:cNvSpPr>
            <a:spLocks noGrp="1"/>
          </p:cNvSpPr>
          <p:nvPr>
            <p:ph type="sldNum" idx="29"/>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3E886D37-F2EF-435E-B191-A67036B8EBB6}"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151" name="PlaceHolder 2"/>
          <p:cNvSpPr>
            <a:spLocks noGrp="1"/>
          </p:cNvSpPr>
          <p:nvPr>
            <p:ph type="title"/>
          </p:nvPr>
        </p:nvSpPr>
        <p:spPr>
          <a:xfrm>
            <a:off x="838080" y="136440"/>
            <a:ext cx="1083708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152" name="PlaceHolder 3"/>
          <p:cNvSpPr>
            <a:spLocks noGrp="1"/>
          </p:cNvSpPr>
          <p:nvPr>
            <p:ph type="body"/>
          </p:nvPr>
        </p:nvSpPr>
        <p:spPr>
          <a:xfrm>
            <a:off x="838080" y="1063800"/>
            <a:ext cx="10837080" cy="19490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9204E"/>
              </a:buClr>
              <a:buFont typeface="Arial"/>
              <a:buChar char="•"/>
            </a:pPr>
            <a:r>
              <a:rPr lang="fr-FR" sz="2200" b="0" u="none" strike="noStrike">
                <a:solidFill>
                  <a:srgbClr val="09204E"/>
                </a:solidFill>
                <a:effectLst/>
                <a:uFillTx/>
                <a:latin typeface="Roboto Bold"/>
                <a:ea typeface="Roboto Bold"/>
              </a:rPr>
              <a:t>Cliquez pour modifier les styles du texte du masque</a:t>
            </a:r>
            <a:endParaRPr lang="fr-FR" sz="2200" b="0" u="none" strike="noStrike">
              <a:solidFill>
                <a:srgbClr val="000000"/>
              </a:solidFill>
              <a:effectLst/>
              <a:uFillTx/>
              <a:latin typeface="Arial"/>
            </a:endParaRPr>
          </a:p>
          <a:p>
            <a:pPr marL="685800" lvl="1" indent="-228600" defTabSz="914400">
              <a:lnSpc>
                <a:spcPct val="90000"/>
              </a:lnSpc>
              <a:spcBef>
                <a:spcPts val="499"/>
              </a:spcBef>
              <a:buClr>
                <a:srgbClr val="09204E"/>
              </a:buClr>
              <a:buFont typeface="Arial"/>
              <a:buChar char="•"/>
            </a:pPr>
            <a:r>
              <a:rPr lang="fr-FR" sz="1800" b="0" u="none" strike="noStrike">
                <a:solidFill>
                  <a:srgbClr val="09204E"/>
                </a:solidFill>
                <a:effectLst/>
                <a:uFillTx/>
                <a:latin typeface="Roboto Black"/>
                <a:ea typeface="Roboto Black"/>
              </a:rPr>
              <a:t>Deuxième niveau</a:t>
            </a:r>
            <a:endParaRPr lang="fr-FR" sz="1800" b="0" u="none" strike="noStrike">
              <a:solidFill>
                <a:srgbClr val="000000"/>
              </a:solidFill>
              <a:effectLst/>
              <a:uFillTx/>
              <a:latin typeface="Arial"/>
            </a:endParaRPr>
          </a:p>
          <a:p>
            <a:pPr marL="1143000" lvl="2" indent="-228600" defTabSz="914400">
              <a:lnSpc>
                <a:spcPct val="90000"/>
              </a:lnSpc>
              <a:spcBef>
                <a:spcPts val="499"/>
              </a:spcBef>
              <a:buClr>
                <a:srgbClr val="013593"/>
              </a:buClr>
              <a:buFont typeface="Arial"/>
              <a:buChar char="•"/>
            </a:pPr>
            <a:r>
              <a:rPr lang="fr-FR" sz="1800" b="0" u="none" strike="noStrike">
                <a:solidFill>
                  <a:srgbClr val="013593"/>
                </a:solidFill>
                <a:effectLst/>
                <a:uFillTx/>
                <a:latin typeface="Roboto Bold"/>
                <a:ea typeface="Roboto Bold"/>
              </a:rPr>
              <a:t>Troisième niveau</a:t>
            </a:r>
            <a:endParaRPr lang="fr-FR" sz="1800" b="0" u="none" strike="noStrike">
              <a:solidFill>
                <a:srgbClr val="000000"/>
              </a:solidFill>
              <a:effectLst/>
              <a:uFillTx/>
              <a:latin typeface="Arial"/>
            </a:endParaRPr>
          </a:p>
          <a:p>
            <a:pPr marL="1600200" lvl="3" indent="-228600" defTabSz="914400">
              <a:lnSpc>
                <a:spcPct val="90000"/>
              </a:lnSpc>
              <a:spcBef>
                <a:spcPts val="499"/>
              </a:spcBef>
              <a:buClr>
                <a:srgbClr val="09204E"/>
              </a:buClr>
              <a:buFont typeface="Arial"/>
              <a:buChar char="•"/>
            </a:pPr>
            <a:r>
              <a:rPr lang="fr-FR" sz="1600" b="0" u="none" strike="noStrike">
                <a:solidFill>
                  <a:schemeClr val="dk1"/>
                </a:solidFill>
                <a:effectLst/>
                <a:uFillTx/>
                <a:latin typeface="Roboto Bold"/>
                <a:ea typeface="Roboto Bold"/>
              </a:rPr>
              <a:t>Quatrième niveau</a:t>
            </a:r>
            <a:endParaRPr lang="fr-FR" sz="1600" b="0" u="none" strike="noStrike">
              <a:solidFill>
                <a:srgbClr val="000000"/>
              </a:solidFill>
              <a:effectLst/>
              <a:uFillTx/>
              <a:latin typeface="Arial"/>
            </a:endParaRPr>
          </a:p>
          <a:p>
            <a:pPr marL="2057400" lvl="4" indent="-228600" defTabSz="914400">
              <a:lnSpc>
                <a:spcPct val="90000"/>
              </a:lnSpc>
              <a:spcBef>
                <a:spcPts val="499"/>
              </a:spcBef>
              <a:buClr>
                <a:srgbClr val="013593"/>
              </a:buClr>
              <a:buFont typeface="Arial"/>
              <a:buChar char="•"/>
            </a:pPr>
            <a:r>
              <a:rPr lang="fr-FR" sz="1400" b="0" u="none" strike="noStrike">
                <a:solidFill>
                  <a:schemeClr val="dk2"/>
                </a:solidFill>
                <a:effectLst/>
                <a:uFillTx/>
                <a:latin typeface="Roboto Bold"/>
                <a:ea typeface="Roboto Bold"/>
              </a:rPr>
              <a:t>Cinquième niveau</a:t>
            </a:r>
            <a:endParaRPr lang="fr-FR" sz="1400" b="0" u="none" strike="noStrike">
              <a:solidFill>
                <a:srgbClr val="000000"/>
              </a:solidFill>
              <a:effectLst/>
              <a:uFillTx/>
              <a:latin typeface="Arial"/>
            </a:endParaRPr>
          </a:p>
        </p:txBody>
      </p:sp>
      <p:sp>
        <p:nvSpPr>
          <p:cNvPr id="153" name="Espace réservé du texte 16"/>
          <p:cNvSpPr/>
          <p:nvPr/>
        </p:nvSpPr>
        <p:spPr>
          <a:xfrm>
            <a:off x="838080" y="3167280"/>
            <a:ext cx="10837080" cy="3188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defTabSz="914400">
              <a:lnSpc>
                <a:spcPct val="90000"/>
              </a:lnSpc>
              <a:spcBef>
                <a:spcPts val="1001"/>
              </a:spcBef>
            </a:pPr>
            <a:endParaRPr lang="fr-FR" sz="2200" b="0" u="none" strike="noStrike">
              <a:solidFill>
                <a:srgbClr val="09204E"/>
              </a:solidFill>
              <a:effectLst/>
              <a:uFillTx/>
              <a:latin typeface="Roboto Bold"/>
              <a:ea typeface="Roboto Bold"/>
            </a:endParaRPr>
          </a:p>
        </p:txBody>
      </p:sp>
      <p:sp>
        <p:nvSpPr>
          <p:cNvPr id="154" name="Espace réservé du texte 16"/>
          <p:cNvSpPr/>
          <p:nvPr/>
        </p:nvSpPr>
        <p:spPr>
          <a:xfrm>
            <a:off x="838080" y="3122640"/>
            <a:ext cx="10837080" cy="3188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defTabSz="914400">
              <a:lnSpc>
                <a:spcPct val="90000"/>
              </a:lnSpc>
              <a:spcBef>
                <a:spcPts val="1001"/>
              </a:spcBef>
            </a:pPr>
            <a:endParaRPr lang="fr-FR" sz="2200" b="0" u="none" strike="noStrike">
              <a:solidFill>
                <a:srgbClr val="09204E"/>
              </a:solidFill>
              <a:effectLst/>
              <a:uFillTx/>
              <a:latin typeface="Roboto Bold"/>
              <a:ea typeface="Roboto Bold"/>
            </a:endParaRPr>
          </a:p>
        </p:txBody>
      </p:sp>
      <p:sp>
        <p:nvSpPr>
          <p:cNvPr id="155" name="PlaceHolder 4"/>
          <p:cNvSpPr>
            <a:spLocks noGrp="1"/>
          </p:cNvSpPr>
          <p:nvPr>
            <p:ph type="body"/>
          </p:nvPr>
        </p:nvSpPr>
        <p:spPr>
          <a:xfrm>
            <a:off x="838080" y="3122640"/>
            <a:ext cx="10837080" cy="318528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156" name="PlaceHolder 5"/>
          <p:cNvSpPr>
            <a:spLocks noGrp="1"/>
          </p:cNvSpPr>
          <p:nvPr>
            <p:ph type="ftr" idx="30"/>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1.3_2 Intercalaire">
    <p:bg>
      <p:bgPr>
        <a:solidFill>
          <a:srgbClr val="FFFFFF"/>
        </a:solidFill>
        <a:effectLst/>
      </p:bgPr>
    </p:bg>
    <p:spTree>
      <p:nvGrpSpPr>
        <p:cNvPr id="1" name=""/>
        <p:cNvGrpSpPr/>
        <p:nvPr/>
      </p:nvGrpSpPr>
      <p:grpSpPr>
        <a:xfrm>
          <a:off x="0" y="0"/>
          <a:ext cx="0" cy="0"/>
          <a:chOff x="0" y="0"/>
          <a:chExt cx="0" cy="0"/>
        </a:xfrm>
      </p:grpSpPr>
      <p:pic>
        <p:nvPicPr>
          <p:cNvPr id="157" name="Image 2" descr="Une image contenant capture d’écran, bleu, Bleu électrique&#10;&#10;Description générée automatiquement"/>
          <p:cNvPicPr/>
          <p:nvPr/>
        </p:nvPicPr>
        <p:blipFill>
          <a:blip r:embed="rId2"/>
          <a:stretch/>
        </p:blipFill>
        <p:spPr>
          <a:xfrm>
            <a:off x="0" y="0"/>
            <a:ext cx="12191400" cy="5179680"/>
          </a:xfrm>
          <a:prstGeom prst="rect">
            <a:avLst/>
          </a:prstGeom>
          <a:noFill/>
          <a:ln w="0">
            <a:noFill/>
          </a:ln>
        </p:spPr>
      </p:pic>
      <p:sp>
        <p:nvSpPr>
          <p:cNvPr id="158"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1.11 Fin">
    <p:bg>
      <p:bgPr>
        <a:solidFill>
          <a:srgbClr val="FFFFFF"/>
        </a:solidFill>
        <a:effectLst/>
      </p:bgPr>
    </p:bg>
    <p:spTree>
      <p:nvGrpSpPr>
        <p:cNvPr id="1" name=""/>
        <p:cNvGrpSpPr/>
        <p:nvPr/>
      </p:nvGrpSpPr>
      <p:grpSpPr>
        <a:xfrm>
          <a:off x="0" y="0"/>
          <a:ext cx="0" cy="0"/>
          <a:chOff x="0" y="0"/>
          <a:chExt cx="0" cy="0"/>
        </a:xfrm>
      </p:grpSpPr>
      <p:sp>
        <p:nvSpPr>
          <p:cNvPr id="159" name="Rectangle 7"/>
          <p:cNvSpPr/>
          <p:nvPr/>
        </p:nvSpPr>
        <p:spPr>
          <a:xfrm>
            <a:off x="1941120" y="0"/>
            <a:ext cx="10287000" cy="6857280"/>
          </a:xfrm>
          <a:prstGeom prst="rect">
            <a:avLst/>
          </a:prstGeom>
          <a:solidFill>
            <a:srgbClr val="F3F4FA"/>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60" name="Titre 1"/>
          <p:cNvSpPr/>
          <p:nvPr/>
        </p:nvSpPr>
        <p:spPr>
          <a:xfrm>
            <a:off x="3818160" y="2236680"/>
            <a:ext cx="7680960" cy="1343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rmAutofit/>
          </a:bodyPr>
          <a:lstStyle/>
          <a:p>
            <a:pPr defTabSz="914400">
              <a:lnSpc>
                <a:spcPct val="90000"/>
              </a:lnSpc>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pic>
        <p:nvPicPr>
          <p:cNvPr id="161" name="Image 9"/>
          <p:cNvPicPr/>
          <p:nvPr/>
        </p:nvPicPr>
        <p:blipFill>
          <a:blip r:embed="rId2"/>
          <a:stretch/>
        </p:blipFill>
        <p:spPr>
          <a:xfrm>
            <a:off x="0" y="1657440"/>
            <a:ext cx="12228120" cy="5195160"/>
          </a:xfrm>
          <a:prstGeom prst="rect">
            <a:avLst/>
          </a:prstGeom>
          <a:noFill/>
          <a:ln w="0">
            <a:noFill/>
          </a:ln>
        </p:spPr>
      </p:pic>
      <p:sp>
        <p:nvSpPr>
          <p:cNvPr id="162" name="Rectangle : coins arrondis 10"/>
          <p:cNvSpPr/>
          <p:nvPr/>
        </p:nvSpPr>
        <p:spPr>
          <a:xfrm>
            <a:off x="5040000" y="2370960"/>
            <a:ext cx="4723200" cy="359280"/>
          </a:xfrm>
          <a:prstGeom prst="roundRect">
            <a:avLst>
              <a:gd name="adj" fmla="val 44144"/>
            </a:avLst>
          </a:prstGeom>
          <a:solidFill>
            <a:srgbClr val="DBE3F4"/>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63" name="PlaceHolder 1"/>
          <p:cNvSpPr>
            <a:spLocks noGrp="1"/>
          </p:cNvSpPr>
          <p:nvPr>
            <p:ph type="title"/>
          </p:nvPr>
        </p:nvSpPr>
        <p:spPr>
          <a:xfrm>
            <a:off x="5040000" y="3423240"/>
            <a:ext cx="6635520" cy="13860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Merci !</a:t>
            </a:r>
            <a:endParaRPr lang="fr-FR" sz="3000" b="0" u="none" strike="noStrike">
              <a:solidFill>
                <a:srgbClr val="000000"/>
              </a:solidFill>
              <a:effectLst/>
              <a:uFillTx/>
              <a:latin typeface="Arial"/>
            </a:endParaRPr>
          </a:p>
        </p:txBody>
      </p:sp>
      <p:sp>
        <p:nvSpPr>
          <p:cNvPr id="164" name="PlaceHolder 2"/>
          <p:cNvSpPr>
            <a:spLocks noGrp="1"/>
          </p:cNvSpPr>
          <p:nvPr>
            <p:ph type="body"/>
          </p:nvPr>
        </p:nvSpPr>
        <p:spPr>
          <a:xfrm>
            <a:off x="5016600" y="5094360"/>
            <a:ext cx="3450600" cy="3834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400" b="0" u="none" strike="noStrike" cap="all">
                <a:solidFill>
                  <a:schemeClr val="lt1"/>
                </a:solidFill>
                <a:effectLst/>
                <a:uFillTx/>
                <a:latin typeface="Roboto Bold"/>
                <a:ea typeface="Roboto Bold"/>
              </a:rPr>
              <a:t>VERSION / DATE</a:t>
            </a:r>
            <a:endParaRPr lang="fr-FR" sz="1400" b="0" u="none" strike="noStrike">
              <a:solidFill>
                <a:srgbClr val="000000"/>
              </a:solidFill>
              <a:effectLst/>
              <a:uFillTx/>
              <a:latin typeface="Arial"/>
            </a:endParaRPr>
          </a:p>
        </p:txBody>
      </p:sp>
      <p:sp>
        <p:nvSpPr>
          <p:cNvPr id="165" name="PlaceHolder 3"/>
          <p:cNvSpPr>
            <a:spLocks noGrp="1"/>
          </p:cNvSpPr>
          <p:nvPr>
            <p:ph type="body"/>
          </p:nvPr>
        </p:nvSpPr>
        <p:spPr>
          <a:xfrm>
            <a:off x="5059440" y="2428560"/>
            <a:ext cx="4629600" cy="408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400" b="0" u="none" strike="noStrike" cap="all">
                <a:solidFill>
                  <a:srgbClr val="09204E"/>
                </a:solidFill>
                <a:effectLst/>
                <a:uFillTx/>
                <a:latin typeface="Roboto Medium"/>
                <a:ea typeface="Roboto Medium"/>
              </a:rPr>
              <a:t>DEPARTEMENT / POLE</a:t>
            </a:r>
            <a:endParaRPr lang="fr-FR" sz="1400" b="0" u="none" strike="noStrike">
              <a:solidFill>
                <a:srgbClr val="000000"/>
              </a:solidFill>
              <a:effectLst/>
              <a:uFillTx/>
              <a:latin typeface="Arial"/>
            </a:endParaRPr>
          </a:p>
        </p:txBody>
      </p:sp>
      <p:pic>
        <p:nvPicPr>
          <p:cNvPr id="166" name="Image 2" descr="Une image contenant texte, Police, capture d’écran, affiche&#10;&#10;Description générée automatiquement"/>
          <p:cNvPicPr/>
          <p:nvPr/>
        </p:nvPicPr>
        <p:blipFill>
          <a:blip r:embed="rId3"/>
          <a:stretch/>
        </p:blipFill>
        <p:spPr>
          <a:xfrm>
            <a:off x="348840" y="221040"/>
            <a:ext cx="621000" cy="870840"/>
          </a:xfrm>
          <a:prstGeom prst="rect">
            <a:avLst/>
          </a:prstGeom>
          <a:noFill/>
          <a:ln w="0">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5_1 Intercalaire">
    <p:bg>
      <p:bgPr>
        <a:solidFill>
          <a:srgbClr val="FFFFFF"/>
        </a:solidFill>
        <a:effectLst/>
      </p:bgPr>
    </p:bg>
    <p:spTree>
      <p:nvGrpSpPr>
        <p:cNvPr id="1" name=""/>
        <p:cNvGrpSpPr/>
        <p:nvPr/>
      </p:nvGrpSpPr>
      <p:grpSpPr>
        <a:xfrm>
          <a:off x="0" y="0"/>
          <a:ext cx="0" cy="0"/>
          <a:chOff x="0" y="0"/>
          <a:chExt cx="0" cy="0"/>
        </a:xfrm>
      </p:grpSpPr>
      <p:pic>
        <p:nvPicPr>
          <p:cNvPr id="19" name="Image 6"/>
          <p:cNvPicPr/>
          <p:nvPr/>
        </p:nvPicPr>
        <p:blipFill>
          <a:blip r:embed="rId2"/>
          <a:stretch/>
        </p:blipFill>
        <p:spPr>
          <a:xfrm>
            <a:off x="0" y="0"/>
            <a:ext cx="12191400" cy="5186880"/>
          </a:xfrm>
          <a:prstGeom prst="rect">
            <a:avLst/>
          </a:prstGeom>
          <a:noFill/>
          <a:ln w="0">
            <a:noFill/>
          </a:ln>
        </p:spPr>
      </p:pic>
      <p:sp>
        <p:nvSpPr>
          <p:cNvPr id="20"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19_Section Header">
    <p:bg>
      <p:bgPr>
        <a:solidFill>
          <a:srgbClr val="FFFFFF"/>
        </a:solidFill>
        <a:effectLst/>
      </p:bgPr>
    </p:bg>
    <p:spTree>
      <p:nvGrpSpPr>
        <p:cNvPr id="1" name=""/>
        <p:cNvGrpSpPr/>
        <p:nvPr/>
      </p:nvGrpSpPr>
      <p:grpSpPr>
        <a:xfrm>
          <a:off x="0" y="0"/>
          <a:ext cx="0" cy="0"/>
          <a:chOff x="0" y="0"/>
          <a:chExt cx="0" cy="0"/>
        </a:xfrm>
      </p:grpSpPr>
      <p:sp>
        <p:nvSpPr>
          <p:cNvPr id="167" name="TextBox 6"/>
          <p:cNvSpPr/>
          <p:nvPr/>
        </p:nvSpPr>
        <p:spPr>
          <a:xfrm>
            <a:off x="466920" y="249120"/>
            <a:ext cx="3318120" cy="6166080"/>
          </a:xfrm>
          <a:prstGeom prst="rect">
            <a:avLst/>
          </a:prstGeom>
          <a:noFill/>
          <a:ln w="0">
            <a:noFill/>
          </a:ln>
        </p:spPr>
        <p:style>
          <a:lnRef idx="0">
            <a:scrgbClr r="0" g="0" b="0"/>
          </a:lnRef>
          <a:fillRef idx="0">
            <a:scrgbClr r="0" g="0" b="0"/>
          </a:fillRef>
          <a:effectRef idx="0">
            <a:scrgbClr r="0" g="0" b="0"/>
          </a:effectRef>
          <a:fontRef idx="minor"/>
        </p:style>
        <p:txBody>
          <a:bodyPr lIns="33840" tIns="33840" rIns="33840" bIns="33840" anchor="ctr">
            <a:noAutofit/>
          </a:bodyPr>
          <a:lstStyle/>
          <a:p>
            <a:pPr algn="ctr" defTabSz="914400">
              <a:lnSpc>
                <a:spcPts val="1772"/>
              </a:lnSpc>
            </a:pPr>
            <a:endParaRPr lang="fr-FR" sz="1200" b="0" u="none" strike="noStrike">
              <a:solidFill>
                <a:schemeClr val="dk1"/>
              </a:solidFill>
              <a:effectLst/>
              <a:uFillTx/>
              <a:latin typeface="Roboto"/>
            </a:endParaRPr>
          </a:p>
        </p:txBody>
      </p:sp>
      <p:grpSp>
        <p:nvGrpSpPr>
          <p:cNvPr id="168" name="Groupe 9"/>
          <p:cNvGrpSpPr/>
          <p:nvPr/>
        </p:nvGrpSpPr>
        <p:grpSpPr>
          <a:xfrm>
            <a:off x="464760" y="6410160"/>
            <a:ext cx="441360" cy="447120"/>
            <a:chOff x="464760" y="6410160"/>
            <a:chExt cx="441360" cy="447120"/>
          </a:xfrm>
        </p:grpSpPr>
        <p:sp>
          <p:nvSpPr>
            <p:cNvPr id="169" name="Freeform 4"/>
            <p:cNvSpPr/>
            <p:nvPr/>
          </p:nvSpPr>
          <p:spPr>
            <a:xfrm>
              <a:off x="464760" y="6415920"/>
              <a:ext cx="441360" cy="441360"/>
            </a:xfrm>
            <a:custGeom>
              <a:avLst/>
              <a:gdLst>
                <a:gd name="textAreaLeft" fmla="*/ 0 w 441360"/>
                <a:gd name="textAreaRight" fmla="*/ 442080 w 441360"/>
                <a:gd name="textAreaTop" fmla="*/ 0 h 441360"/>
                <a:gd name="textAreaBottom" fmla="*/ 442080 h 441360"/>
              </a:gdLst>
              <a:ahLst/>
              <a:cxnLst/>
              <a:rect l="textAreaLeft" t="textAreaTop" r="textAreaRight" b="textAreaBottom"/>
              <a:pathLst>
                <a:path w="662940" h="662940">
                  <a:moveTo>
                    <a:pt x="0" y="0"/>
                  </a:moveTo>
                  <a:lnTo>
                    <a:pt x="662940" y="0"/>
                  </a:lnTo>
                  <a:lnTo>
                    <a:pt x="662940" y="662940"/>
                  </a:lnTo>
                  <a:lnTo>
                    <a:pt x="0" y="662940"/>
                  </a:lnTo>
                  <a:lnTo>
                    <a:pt x="0" y="0"/>
                  </a:lnTo>
                  <a:close/>
                </a:path>
              </a:pathLst>
            </a:custGeom>
            <a:blipFill rotWithShape="0">
              <a:blip>
                <a:extLst>
                  <a:ext uri="{96DAC541-7B7A-43D3-8B79-37D633B846F1}">
                    <asvg:svgBlip xmlns:asvg="http://schemas.microsoft.com/office/drawing/2016/SVG/main" r:embed="rId2"/>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fr-FR" sz="1800" b="0" u="none" strike="noStrike">
                <a:solidFill>
                  <a:schemeClr val="dk1"/>
                </a:solidFill>
                <a:effectLst/>
                <a:uFillTx/>
                <a:latin typeface="Roboto"/>
              </a:endParaRPr>
            </a:p>
          </p:txBody>
        </p:sp>
        <p:pic>
          <p:nvPicPr>
            <p:cNvPr id="170" name="Graphique 11" descr="Logement contour"/>
            <p:cNvPicPr/>
            <p:nvPr/>
          </p:nvPicPr>
          <p:blipFill>
            <a:blip>
              <a:extLst>
                <a:ext uri="{96DAC541-7B7A-43D3-8B79-37D633B846F1}">
                  <asvg:svgBlip xmlns:asvg="http://schemas.microsoft.com/office/drawing/2016/SVG/main" r:embed="rId3"/>
                </a:ext>
              </a:extLst>
            </a:blip>
            <a:stretch/>
          </p:blipFill>
          <p:spPr>
            <a:xfrm>
              <a:off x="481680" y="6410160"/>
              <a:ext cx="407160" cy="407160"/>
            </a:xfrm>
            <a:prstGeom prst="rect">
              <a:avLst/>
            </a:prstGeom>
            <a:noFill/>
            <a:ln w="0">
              <a:noFill/>
            </a:ln>
          </p:spPr>
        </p:pic>
      </p:grpSp>
      <p:grpSp>
        <p:nvGrpSpPr>
          <p:cNvPr id="171" name="Group 11"/>
          <p:cNvGrpSpPr/>
          <p:nvPr/>
        </p:nvGrpSpPr>
        <p:grpSpPr>
          <a:xfrm>
            <a:off x="10121040" y="6410160"/>
            <a:ext cx="1605600" cy="441720"/>
            <a:chOff x="10121040" y="6410160"/>
            <a:chExt cx="1605600" cy="441720"/>
          </a:xfrm>
        </p:grpSpPr>
        <p:sp>
          <p:nvSpPr>
            <p:cNvPr id="172" name="Freeform 12">
              <a:hlinkClick r:id="" action="ppaction://hlinkshowjump?jump=nextslide"/>
            </p:cNvPr>
            <p:cNvSpPr/>
            <p:nvPr/>
          </p:nvSpPr>
          <p:spPr>
            <a:xfrm>
              <a:off x="11285280" y="6410160"/>
              <a:ext cx="441360" cy="441360"/>
            </a:xfrm>
            <a:custGeom>
              <a:avLst/>
              <a:gdLst>
                <a:gd name="textAreaLeft" fmla="*/ 0 w 441360"/>
                <a:gd name="textAreaRight" fmla="*/ 442080 w 441360"/>
                <a:gd name="textAreaTop" fmla="*/ 0 h 441360"/>
                <a:gd name="textAreaBottom" fmla="*/ 442080 h 441360"/>
              </a:gdLst>
              <a:ahLst/>
              <a:cxnLst/>
              <a:rect l="textAreaLeft" t="textAreaTop" r="textAreaRight" b="textAreaBottom"/>
              <a:pathLst>
                <a:path w="883920" h="883920">
                  <a:moveTo>
                    <a:pt x="0" y="0"/>
                  </a:moveTo>
                  <a:lnTo>
                    <a:pt x="883920" y="0"/>
                  </a:lnTo>
                  <a:lnTo>
                    <a:pt x="883920" y="883920"/>
                  </a:lnTo>
                  <a:lnTo>
                    <a:pt x="0" y="883920"/>
                  </a:lnTo>
                  <a:lnTo>
                    <a:pt x="0" y="0"/>
                  </a:lnTo>
                  <a:close/>
                </a:path>
              </a:pathLst>
            </a:custGeom>
            <a:blipFill rotWithShape="0">
              <a:blip>
                <a:extLst>
                  <a:ext uri="{96DAC541-7B7A-43D3-8B79-37D633B846F1}">
                    <asvg:svgBlip xmlns:asvg="http://schemas.microsoft.com/office/drawing/2016/SVG/main" r:embed="rId4"/>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fr-FR" sz="1800" b="0" u="none" strike="noStrike">
                <a:solidFill>
                  <a:schemeClr val="dk1"/>
                </a:solidFill>
                <a:effectLst/>
                <a:uFillTx/>
                <a:latin typeface="Roboto"/>
              </a:endParaRPr>
            </a:p>
          </p:txBody>
        </p:sp>
        <p:sp>
          <p:nvSpPr>
            <p:cNvPr id="173" name="Freeform 13">
              <a:hlinkClick r:id="" action="ppaction://hlinkshowjump?jump=previousslide"/>
            </p:cNvPr>
            <p:cNvSpPr/>
            <p:nvPr/>
          </p:nvSpPr>
          <p:spPr>
            <a:xfrm rot="10800000">
              <a:off x="10121040" y="6410520"/>
              <a:ext cx="441360" cy="441360"/>
            </a:xfrm>
            <a:custGeom>
              <a:avLst/>
              <a:gdLst>
                <a:gd name="textAreaLeft" fmla="*/ 0 w 441360"/>
                <a:gd name="textAreaRight" fmla="*/ 442080 w 441360"/>
                <a:gd name="textAreaTop" fmla="*/ 0 h 441360"/>
                <a:gd name="textAreaBottom" fmla="*/ 442080 h 441360"/>
              </a:gdLst>
              <a:ahLst/>
              <a:cxnLst/>
              <a:rect l="textAreaLeft" t="textAreaTop" r="textAreaRight" b="textAreaBottom"/>
              <a:pathLst>
                <a:path w="883920" h="883920">
                  <a:moveTo>
                    <a:pt x="0" y="0"/>
                  </a:moveTo>
                  <a:lnTo>
                    <a:pt x="883920" y="0"/>
                  </a:lnTo>
                  <a:lnTo>
                    <a:pt x="883920" y="883920"/>
                  </a:lnTo>
                  <a:lnTo>
                    <a:pt x="0" y="883920"/>
                  </a:lnTo>
                  <a:lnTo>
                    <a:pt x="0" y="0"/>
                  </a:lnTo>
                  <a:close/>
                </a:path>
              </a:pathLst>
            </a:custGeom>
            <a:blipFill rotWithShape="0">
              <a:blip>
                <a:extLst>
                  <a:ext uri="{96DAC541-7B7A-43D3-8B79-37D633B846F1}">
                    <asvg:svgBlip xmlns:asvg="http://schemas.microsoft.com/office/drawing/2016/SVG/main" r:embed="rId5"/>
                  </a:ext>
                </a:extLst>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fr-FR" sz="1200" b="0" u="none" strike="noStrike">
                <a:solidFill>
                  <a:schemeClr val="dk1"/>
                </a:solidFill>
                <a:effectLst/>
                <a:uFillTx/>
                <a:latin typeface="Roboto"/>
              </a:endParaRPr>
            </a:p>
          </p:txBody>
        </p:sp>
      </p:grpSp>
      <p:sp>
        <p:nvSpPr>
          <p:cNvPr id="174" name="Rectangle 4"/>
          <p:cNvSpPr/>
          <p:nvPr/>
        </p:nvSpPr>
        <p:spPr>
          <a:xfrm>
            <a:off x="5010120" y="455040"/>
            <a:ext cx="6714360" cy="572400"/>
          </a:xfrm>
          <a:prstGeom prst="rect">
            <a:avLst/>
          </a:prstGeom>
          <a:solidFill>
            <a:schemeClr val="accent6">
              <a:alpha val="50000"/>
            </a:scheme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200" b="0" u="none" strike="noStrike">
              <a:solidFill>
                <a:schemeClr val="lt1"/>
              </a:solidFill>
              <a:effectLst/>
              <a:uFillTx/>
              <a:latin typeface="Roboto"/>
            </a:endParaRPr>
          </a:p>
        </p:txBody>
      </p:sp>
      <p:sp>
        <p:nvSpPr>
          <p:cNvPr id="175" name="Rectangle 5"/>
          <p:cNvSpPr/>
          <p:nvPr/>
        </p:nvSpPr>
        <p:spPr>
          <a:xfrm>
            <a:off x="481680" y="451080"/>
            <a:ext cx="4527720" cy="572400"/>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200" b="0" u="none" strike="noStrike">
              <a:solidFill>
                <a:schemeClr val="lt1"/>
              </a:solidFill>
              <a:effectLst/>
              <a:uFillTx/>
              <a:latin typeface="Roboto"/>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7_2 Intercalaire">
    <p:bg>
      <p:bgPr>
        <a:solidFill>
          <a:srgbClr val="FFFFFF"/>
        </a:solidFill>
        <a:effectLst/>
      </p:bgPr>
    </p:bg>
    <p:spTree>
      <p:nvGrpSpPr>
        <p:cNvPr id="1" name=""/>
        <p:cNvGrpSpPr/>
        <p:nvPr/>
      </p:nvGrpSpPr>
      <p:grpSpPr>
        <a:xfrm>
          <a:off x="0" y="0"/>
          <a:ext cx="0" cy="0"/>
          <a:chOff x="0" y="0"/>
          <a:chExt cx="0" cy="0"/>
        </a:xfrm>
      </p:grpSpPr>
      <p:sp>
        <p:nvSpPr>
          <p:cNvPr id="176"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rgbClr val="09204E"/>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177"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178"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179"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80"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81" name="Rectangle 4"/>
          <p:cNvSpPr/>
          <p:nvPr/>
        </p:nvSpPr>
        <p:spPr>
          <a:xfrm>
            <a:off x="2295360" y="0"/>
            <a:ext cx="1655280" cy="2771280"/>
          </a:xfrm>
          <a:prstGeom prst="rect">
            <a:avLst/>
          </a:prstGeom>
          <a:solidFill>
            <a:srgbClr val="FFE782">
              <a:alpha val="3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82"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E782">
              <a:alpha val="30000"/>
            </a:srgb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Titre et contenu">
    <p:bg>
      <p:bgPr>
        <a:solidFill>
          <a:srgbClr val="FFFFFF"/>
        </a:solidFill>
        <a:effectLst/>
      </p:bgPr>
    </p:bg>
    <p:spTree>
      <p:nvGrpSpPr>
        <p:cNvPr id="1" name=""/>
        <p:cNvGrpSpPr/>
        <p:nvPr/>
      </p:nvGrpSpPr>
      <p:grpSpPr>
        <a:xfrm>
          <a:off x="0" y="0"/>
          <a:ext cx="0" cy="0"/>
          <a:chOff x="0" y="0"/>
          <a:chExt cx="0" cy="0"/>
        </a:xfrm>
      </p:grpSpPr>
      <p:graphicFrame>
        <p:nvGraphicFramePr>
          <p:cNvPr id="183" name="Objet 3"/>
          <p:cNvGraphicFramePr/>
          <p:nvPr/>
        </p:nvGraphicFramePr>
        <p:xfrm>
          <a:off x="1440" y="1440"/>
          <a:ext cx="720" cy="720"/>
        </p:xfrm>
        <a:graphic>
          <a:graphicData uri="http://schemas.openxmlformats.org/presentationml/2006/ole">
            <mc:AlternateContent xmlns:mc="http://schemas.openxmlformats.org/markup-compatibility/2006">
              <mc:Choice xmlns:v="urn:schemas-microsoft-com:vml" Requires="v">
                <p:oleObj r:id="rId2" imgW="0" imgH="0" progId="TCLayout.ActiveDocument.1">
                  <p:embed/>
                </p:oleObj>
              </mc:Choice>
              <mc:Fallback>
                <p:oleObj r:id="rId2" imgW="0" imgH="0" progId="TCLayout.ActiveDocument.1">
                  <p:embed/>
                  <p:pic>
                    <p:nvPicPr>
                      <p:cNvPr id="183" name="Objet 3"/>
                      <p:cNvPicPr/>
                      <p:nvPr/>
                    </p:nvPicPr>
                    <p:blipFill>
                      <a:blip r:embed="rId3"/>
                      <a:stretch/>
                    </p:blipFill>
                    <p:spPr>
                      <a:xfrm>
                        <a:off x="1440" y="1440"/>
                        <a:ext cx="720" cy="720"/>
                      </a:xfrm>
                      <a:prstGeom prst="rect">
                        <a:avLst/>
                      </a:prstGeom>
                      <a:noFill/>
                      <a:ln w="0">
                        <a:noFill/>
                      </a:ln>
                    </p:spPr>
                  </p:pic>
                </p:oleObj>
              </mc:Fallback>
            </mc:AlternateContent>
          </a:graphicData>
        </a:graphic>
      </p:graphicFrame>
      <p:sp>
        <p:nvSpPr>
          <p:cNvPr id="185" name="PlaceHolder 1"/>
          <p:cNvSpPr>
            <a:spLocks noGrp="1"/>
          </p:cNvSpPr>
          <p:nvPr>
            <p:ph type="title"/>
          </p:nvPr>
        </p:nvSpPr>
        <p:spPr>
          <a:xfrm>
            <a:off x="824040" y="81720"/>
            <a:ext cx="10743840" cy="647280"/>
          </a:xfrm>
          <a:prstGeom prst="rect">
            <a:avLst/>
          </a:prstGeom>
          <a:noFill/>
          <a:ln w="0">
            <a:noFill/>
          </a:ln>
        </p:spPr>
        <p:txBody>
          <a:bodyPr lIns="91440" tIns="45720" rIns="91440" bIns="45720" anchor="ctr">
            <a:noAutofit/>
          </a:bodyPr>
          <a:lstStyle/>
          <a:p>
            <a:pPr indent="0" defTabSz="914400">
              <a:lnSpc>
                <a:spcPct val="90000"/>
              </a:lnSpc>
              <a:buNone/>
              <a:tabLst>
                <a:tab pos="0" algn="l"/>
              </a:tabLst>
            </a:pPr>
            <a:r>
              <a:rPr lang="fr-FR" sz="2000" b="0" u="none" strike="noStrike" cap="all">
                <a:solidFill>
                  <a:srgbClr val="0070C0"/>
                </a:solidFill>
                <a:effectLst/>
                <a:uFillTx/>
                <a:latin typeface="Roboto Bold"/>
                <a:ea typeface="Roboto Bold"/>
              </a:rPr>
              <a:t>TITRE</a:t>
            </a:r>
            <a:endParaRPr lang="fr-FR" sz="2000" b="0" u="none" strike="noStrike">
              <a:solidFill>
                <a:srgbClr val="000000"/>
              </a:solidFill>
              <a:effectLst/>
              <a:uFillTx/>
              <a:latin typeface="Arial"/>
            </a:endParaRPr>
          </a:p>
        </p:txBody>
      </p:sp>
      <p:sp>
        <p:nvSpPr>
          <p:cNvPr id="186" name="PlaceHolder 2"/>
          <p:cNvSpPr>
            <a:spLocks noGrp="1"/>
          </p:cNvSpPr>
          <p:nvPr>
            <p:ph type="body"/>
          </p:nvPr>
        </p:nvSpPr>
        <p:spPr>
          <a:xfrm>
            <a:off x="815400" y="1596240"/>
            <a:ext cx="10752480" cy="4296600"/>
          </a:xfrm>
          <a:prstGeom prst="rect">
            <a:avLst/>
          </a:prstGeom>
          <a:noFill/>
          <a:ln w="0">
            <a:noFill/>
          </a:ln>
        </p:spPr>
        <p:txBody>
          <a:bodyPr lIns="91440" tIns="45720" rIns="91440" bIns="45720" anchor="t">
            <a:normAutofit/>
          </a:bodyPr>
          <a:lstStyle/>
          <a:p>
            <a:pPr marL="174600" indent="-174600" defTabSz="914400">
              <a:lnSpc>
                <a:spcPct val="90000"/>
              </a:lnSpc>
              <a:spcBef>
                <a:spcPts val="1001"/>
              </a:spcBef>
              <a:buClr>
                <a:srgbClr val="013593"/>
              </a:buClr>
              <a:buFont typeface="Calibri"/>
              <a:buChar char="›"/>
            </a:pPr>
            <a:r>
              <a:rPr lang="fr-FR" sz="1400" b="0" u="none" strike="noStrike">
                <a:solidFill>
                  <a:srgbClr val="09204E"/>
                </a:solidFill>
                <a:effectLst/>
                <a:uFillTx/>
                <a:latin typeface="Roboto Bold"/>
                <a:ea typeface="Roboto Bold"/>
              </a:rPr>
              <a:t>Cliquez pour modifier les styles du texte du masque</a:t>
            </a:r>
            <a:endParaRPr lang="fr-FR" sz="1400" b="0" u="none" strike="noStrike">
              <a:solidFill>
                <a:srgbClr val="000000"/>
              </a:solidFill>
              <a:effectLst/>
              <a:uFillTx/>
              <a:latin typeface="Arial"/>
            </a:endParaRPr>
          </a:p>
          <a:p>
            <a:pPr marL="174600" lvl="1" indent="-174600" defTabSz="914400">
              <a:lnSpc>
                <a:spcPct val="90000"/>
              </a:lnSpc>
              <a:spcBef>
                <a:spcPts val="499"/>
              </a:spcBef>
              <a:buClr>
                <a:srgbClr val="013593"/>
              </a:buClr>
              <a:buFont typeface="Calibri"/>
              <a:buChar char="›"/>
            </a:pPr>
            <a:r>
              <a:rPr lang="fr-FR" sz="1400" b="0" u="none" strike="noStrike">
                <a:solidFill>
                  <a:srgbClr val="09204E"/>
                </a:solidFill>
                <a:effectLst/>
                <a:uFillTx/>
                <a:latin typeface="Roboto Black"/>
                <a:ea typeface="Roboto Black"/>
              </a:rPr>
              <a:t>Deuxième niveau</a:t>
            </a:r>
            <a:endParaRPr lang="fr-FR" sz="1400" b="0" u="none" strike="noStrike">
              <a:solidFill>
                <a:srgbClr val="000000"/>
              </a:solidFill>
              <a:effectLst/>
              <a:uFillTx/>
              <a:latin typeface="Arial"/>
            </a:endParaRPr>
          </a:p>
          <a:p>
            <a:pPr marL="174600" lvl="2" indent="-174600" defTabSz="914400">
              <a:lnSpc>
                <a:spcPct val="90000"/>
              </a:lnSpc>
              <a:spcBef>
                <a:spcPts val="499"/>
              </a:spcBef>
              <a:buClr>
                <a:srgbClr val="013593"/>
              </a:buClr>
              <a:buFont typeface="Calibri"/>
              <a:buChar char="›"/>
            </a:pPr>
            <a:r>
              <a:rPr lang="fr-FR" sz="1400" b="0" u="none" strike="noStrike">
                <a:solidFill>
                  <a:srgbClr val="013593"/>
                </a:solidFill>
                <a:effectLst/>
                <a:uFillTx/>
                <a:latin typeface="Roboto Bold"/>
                <a:ea typeface="Roboto Bold"/>
              </a:rPr>
              <a:t>Troisième niveau</a:t>
            </a:r>
            <a:endParaRPr lang="fr-FR" sz="1400" b="0" u="none" strike="noStrike">
              <a:solidFill>
                <a:srgbClr val="000000"/>
              </a:solidFill>
              <a:effectLst/>
              <a:uFillTx/>
              <a:latin typeface="Arial"/>
            </a:endParaRPr>
          </a:p>
          <a:p>
            <a:pPr marL="174600" lvl="3" indent="-174600" defTabSz="914400">
              <a:lnSpc>
                <a:spcPct val="90000"/>
              </a:lnSpc>
              <a:spcBef>
                <a:spcPts val="499"/>
              </a:spcBef>
              <a:buClr>
                <a:srgbClr val="013593"/>
              </a:buClr>
              <a:buFont typeface="Calibri"/>
              <a:buChar char="›"/>
            </a:pPr>
            <a:r>
              <a:rPr lang="fr-FR" sz="1400" b="0" u="none" strike="noStrike">
                <a:solidFill>
                  <a:schemeClr val="dk1"/>
                </a:solidFill>
                <a:effectLst/>
                <a:uFillTx/>
                <a:latin typeface="Roboto Bold"/>
                <a:ea typeface="Roboto Bold"/>
              </a:rPr>
              <a:t>Quatrième niveau</a:t>
            </a:r>
            <a:endParaRPr lang="fr-FR" sz="1400" b="0" u="none" strike="noStrike">
              <a:solidFill>
                <a:srgbClr val="000000"/>
              </a:solidFill>
              <a:effectLst/>
              <a:uFillTx/>
              <a:latin typeface="Arial"/>
            </a:endParaRPr>
          </a:p>
          <a:p>
            <a:pPr marL="174600" lvl="4" indent="-174600" defTabSz="914400">
              <a:lnSpc>
                <a:spcPct val="90000"/>
              </a:lnSpc>
              <a:spcBef>
                <a:spcPts val="499"/>
              </a:spcBef>
              <a:buClr>
                <a:srgbClr val="013593"/>
              </a:buClr>
              <a:buSzPct val="80000"/>
              <a:buFont typeface="Calibri"/>
              <a:buChar char="›"/>
            </a:pPr>
            <a:r>
              <a:rPr lang="fr-FR" sz="1400" b="0" u="none" strike="noStrike">
                <a:solidFill>
                  <a:schemeClr val="dk2"/>
                </a:solidFill>
                <a:effectLst/>
                <a:uFillTx/>
                <a:latin typeface="Roboto Bold"/>
                <a:ea typeface="Roboto Bold"/>
              </a:rPr>
              <a:t>Cinquième niveau</a:t>
            </a:r>
            <a:endParaRPr lang="fr-FR" sz="1400" b="0" u="none" strike="noStrike">
              <a:solidFill>
                <a:srgbClr val="000000"/>
              </a:solidFill>
              <a:effectLst/>
              <a:uFillTx/>
              <a:latin typeface="Arial"/>
            </a:endParaRPr>
          </a:p>
        </p:txBody>
      </p:sp>
      <p:sp>
        <p:nvSpPr>
          <p:cNvPr id="187" name="PlaceHolder 3"/>
          <p:cNvSpPr>
            <a:spLocks noGrp="1"/>
          </p:cNvSpPr>
          <p:nvPr>
            <p:ph type="sldNum" idx="31"/>
          </p:nvPr>
        </p:nvSpPr>
        <p:spPr>
          <a:xfrm>
            <a:off x="11710440" y="6356520"/>
            <a:ext cx="42156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31AECE82-7A03-4354-B090-4E45C9F17A52}"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grpSp>
        <p:nvGrpSpPr>
          <p:cNvPr id="188" name="Group 1"/>
          <p:cNvGrpSpPr/>
          <p:nvPr/>
        </p:nvGrpSpPr>
        <p:grpSpPr>
          <a:xfrm>
            <a:off x="53280" y="0"/>
            <a:ext cx="175680" cy="6860880"/>
            <a:chOff x="53280" y="0"/>
            <a:chExt cx="175680" cy="6860880"/>
          </a:xfrm>
        </p:grpSpPr>
        <p:sp>
          <p:nvSpPr>
            <p:cNvPr id="189" name="Rectangle 20"/>
            <p:cNvSpPr/>
            <p:nvPr/>
          </p:nvSpPr>
          <p:spPr>
            <a:xfrm>
              <a:off x="53280" y="3796560"/>
              <a:ext cx="175680" cy="2741760"/>
            </a:xfrm>
            <a:prstGeom prst="rect">
              <a:avLst/>
            </a:prstGeom>
            <a:solidFill>
              <a:srgbClr val="1F497D">
                <a:alpha val="85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spcBef>
                  <a:spcPts val="281"/>
                </a:spcBef>
              </a:pPr>
              <a:endParaRPr lang="fr-FR" sz="1400" b="0" u="none" strike="noStrike">
                <a:solidFill>
                  <a:srgbClr val="000000"/>
                </a:solidFill>
                <a:effectLst/>
                <a:uFillTx/>
                <a:latin typeface="Roboto"/>
              </a:endParaRPr>
            </a:p>
          </p:txBody>
        </p:sp>
        <p:sp>
          <p:nvSpPr>
            <p:cNvPr id="190" name="Rectangle 21"/>
            <p:cNvSpPr/>
            <p:nvPr/>
          </p:nvSpPr>
          <p:spPr>
            <a:xfrm>
              <a:off x="53280" y="0"/>
              <a:ext cx="175680" cy="913680"/>
            </a:xfrm>
            <a:prstGeom prst="rect">
              <a:avLst/>
            </a:prstGeom>
            <a:solidFill>
              <a:srgbClr val="C00000">
                <a:alpha val="90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spcBef>
                  <a:spcPts val="281"/>
                </a:spcBef>
              </a:pPr>
              <a:endParaRPr lang="fr-FR" sz="1400" b="0" u="none" strike="noStrike">
                <a:solidFill>
                  <a:srgbClr val="000000"/>
                </a:solidFill>
                <a:effectLst/>
                <a:uFillTx/>
                <a:latin typeface="Roboto"/>
              </a:endParaRPr>
            </a:p>
          </p:txBody>
        </p:sp>
        <p:sp>
          <p:nvSpPr>
            <p:cNvPr id="191" name="Rectangle 22"/>
            <p:cNvSpPr/>
            <p:nvPr/>
          </p:nvSpPr>
          <p:spPr>
            <a:xfrm>
              <a:off x="53280" y="914400"/>
              <a:ext cx="175680" cy="1594800"/>
            </a:xfrm>
            <a:prstGeom prst="rect">
              <a:avLst/>
            </a:prstGeom>
            <a:solidFill>
              <a:srgbClr val="0070C0">
                <a:alpha val="85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spcBef>
                  <a:spcPts val="281"/>
                </a:spcBef>
              </a:pPr>
              <a:endParaRPr lang="fr-FR" sz="1400" b="0" u="none" strike="noStrike">
                <a:solidFill>
                  <a:srgbClr val="000000"/>
                </a:solidFill>
                <a:effectLst/>
                <a:uFillTx/>
                <a:latin typeface="Roboto"/>
              </a:endParaRPr>
            </a:p>
          </p:txBody>
        </p:sp>
        <p:sp>
          <p:nvSpPr>
            <p:cNvPr id="192" name="Rectangle 23"/>
            <p:cNvSpPr/>
            <p:nvPr/>
          </p:nvSpPr>
          <p:spPr>
            <a:xfrm>
              <a:off x="53280" y="2509920"/>
              <a:ext cx="175680" cy="1285920"/>
            </a:xfrm>
            <a:prstGeom prst="rect">
              <a:avLst/>
            </a:prstGeom>
            <a:solidFill>
              <a:srgbClr val="F68D36">
                <a:alpha val="85000"/>
              </a:srgb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defTabSz="914400">
                <a:lnSpc>
                  <a:spcPct val="100000"/>
                </a:lnSpc>
                <a:spcBef>
                  <a:spcPts val="281"/>
                </a:spcBef>
              </a:pPr>
              <a:endParaRPr lang="fr-FR" sz="1400" b="0" u="none" strike="noStrike">
                <a:solidFill>
                  <a:srgbClr val="000000"/>
                </a:solidFill>
                <a:effectLst/>
                <a:uFillTx/>
                <a:latin typeface="Roboto"/>
              </a:endParaRPr>
            </a:p>
          </p:txBody>
        </p:sp>
        <p:sp>
          <p:nvSpPr>
            <p:cNvPr id="193" name="Rectangle 24"/>
            <p:cNvSpPr/>
            <p:nvPr/>
          </p:nvSpPr>
          <p:spPr>
            <a:xfrm>
              <a:off x="53280" y="6792840"/>
              <a:ext cx="175680" cy="680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p:style>
          <p:txBody>
            <a:bodyPr lIns="90000" tIns="23760" rIns="90000" bIns="23760" anchor="t">
              <a:noAutofit/>
            </a:bodyPr>
            <a:lstStyle/>
            <a:p>
              <a:pPr defTabSz="914400">
                <a:lnSpc>
                  <a:spcPct val="100000"/>
                </a:lnSpc>
                <a:spcBef>
                  <a:spcPts val="281"/>
                </a:spcBef>
              </a:pPr>
              <a:endParaRPr lang="fr-FR" sz="1400" b="0" u="none" strike="noStrike">
                <a:solidFill>
                  <a:srgbClr val="000000"/>
                </a:solidFill>
                <a:effectLst/>
                <a:uFillTx/>
                <a:latin typeface="Roboto"/>
              </a:endParaRPr>
            </a:p>
          </p:txBody>
        </p:sp>
        <p:pic>
          <p:nvPicPr>
            <p:cNvPr id="194" name="Picture 2" descr="logo cnaf - Enfance et Musique"/>
            <p:cNvPicPr/>
            <p:nvPr/>
          </p:nvPicPr>
          <p:blipFill>
            <a:blip r:embed="rId4"/>
            <a:stretch/>
          </p:blipFill>
          <p:spPr>
            <a:xfrm>
              <a:off x="53280" y="6543720"/>
              <a:ext cx="175680" cy="244080"/>
            </a:xfrm>
            <a:prstGeom prst="rect">
              <a:avLst/>
            </a:prstGeom>
            <a:noFill/>
            <a:ln w="0">
              <a:noFill/>
            </a:ln>
          </p:spPr>
        </p:pic>
      </p:grpSp>
      <p:sp>
        <p:nvSpPr>
          <p:cNvPr id="195" name="ZoneTexte 4"/>
          <p:cNvSpPr/>
          <p:nvPr/>
        </p:nvSpPr>
        <p:spPr>
          <a:xfrm>
            <a:off x="332640" y="6507000"/>
            <a:ext cx="2936160" cy="261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100" b="1" u="none" strike="noStrike">
                <a:solidFill>
                  <a:schemeClr val="lt1">
                    <a:lumMod val="65000"/>
                  </a:schemeClr>
                </a:solidFill>
                <a:effectLst/>
                <a:uFillTx/>
                <a:latin typeface="Roboto"/>
              </a:rPr>
              <a:t>Direction des Systèmes d’Information - CNAF</a:t>
            </a:r>
            <a:endParaRPr lang="fr-FR" sz="1100" b="0" u="none" strike="noStrike">
              <a:solidFill>
                <a:srgbClr val="000000"/>
              </a:solidFill>
              <a:effectLst/>
              <a:uFillTx/>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2_Disposition personnalisée">
    <p:bg>
      <p:bgPr>
        <a:solidFill>
          <a:srgbClr val="FFFFFF"/>
        </a:solidFill>
        <a:effectLst/>
      </p:bgPr>
    </p:bg>
    <p:spTree>
      <p:nvGrpSpPr>
        <p:cNvPr id="1" name=""/>
        <p:cNvGrpSpPr/>
        <p:nvPr/>
      </p:nvGrpSpPr>
      <p:grpSpPr>
        <a:xfrm>
          <a:off x="0" y="0"/>
          <a:ext cx="0" cy="0"/>
          <a:chOff x="0" y="0"/>
          <a:chExt cx="0" cy="0"/>
        </a:xfrm>
      </p:grpSpPr>
      <p:pic>
        <p:nvPicPr>
          <p:cNvPr id="196" name="Image 2"/>
          <p:cNvPicPr/>
          <p:nvPr/>
        </p:nvPicPr>
        <p:blipFill>
          <a:blip r:embed="rId2"/>
          <a:stretch/>
        </p:blipFill>
        <p:spPr>
          <a:xfrm>
            <a:off x="0" y="0"/>
            <a:ext cx="12191400" cy="5178240"/>
          </a:xfrm>
          <a:prstGeom prst="rect">
            <a:avLst/>
          </a:prstGeom>
          <a:noFill/>
          <a:ln w="0">
            <a:noFill/>
          </a:ln>
        </p:spPr>
      </p:pic>
      <p:sp>
        <p:nvSpPr>
          <p:cNvPr id="197"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2.8_3 Contenu de page">
    <p:bg>
      <p:bgPr>
        <a:solidFill>
          <a:schemeClr val="lt1"/>
        </a:solidFill>
        <a:effectLst/>
      </p:bgPr>
    </p:bg>
    <p:spTree>
      <p:nvGrpSpPr>
        <p:cNvPr id="1" name=""/>
        <p:cNvGrpSpPr/>
        <p:nvPr/>
      </p:nvGrpSpPr>
      <p:grpSpPr>
        <a:xfrm>
          <a:off x="0" y="0"/>
          <a:ext cx="0" cy="0"/>
          <a:chOff x="0" y="0"/>
          <a:chExt cx="0" cy="0"/>
        </a:xfrm>
      </p:grpSpPr>
      <p:sp>
        <p:nvSpPr>
          <p:cNvPr id="198" name="Rectangle : coins arrondis 2"/>
          <p:cNvSpPr/>
          <p:nvPr/>
        </p:nvSpPr>
        <p:spPr>
          <a:xfrm>
            <a:off x="924840" y="822240"/>
            <a:ext cx="1115280" cy="71280"/>
          </a:xfrm>
          <a:prstGeom prst="roundRect">
            <a:avLst>
              <a:gd name="adj" fmla="val 44144"/>
            </a:avLst>
          </a:prstGeom>
          <a:solidFill>
            <a:srgbClr val="FFC782"/>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199"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200"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201"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202"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rgbClr val="09204E"/>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rgbClr val="013593"/>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203"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rgbClr val="09204E"/>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rgbClr val="013593"/>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204" name="PlaceHolder 6"/>
          <p:cNvSpPr>
            <a:spLocks noGrp="1"/>
          </p:cNvSpPr>
          <p:nvPr>
            <p:ph type="sldNum" idx="32"/>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0CE4EC21-34BD-4C0C-8756-2A1F99C33C69}"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205" name="PlaceHolder 7"/>
          <p:cNvSpPr>
            <a:spLocks noGrp="1"/>
          </p:cNvSpPr>
          <p:nvPr>
            <p:ph type="ftr" idx="33"/>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3_3">
    <p:bg>
      <p:bgPr>
        <a:solidFill>
          <a:schemeClr val="lt2"/>
        </a:solidFill>
        <a:effectLst/>
      </p:bgPr>
    </p:bg>
    <p:spTree>
      <p:nvGrpSpPr>
        <p:cNvPr id="1" name=""/>
        <p:cNvGrpSpPr/>
        <p:nvPr/>
      </p:nvGrpSpPr>
      <p:grpSpPr>
        <a:xfrm>
          <a:off x="0" y="0"/>
          <a:ext cx="0" cy="0"/>
          <a:chOff x="0" y="0"/>
          <a:chExt cx="0" cy="0"/>
        </a:xfrm>
      </p:grpSpPr>
      <p:sp>
        <p:nvSpPr>
          <p:cNvPr id="206"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207"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208"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209"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10"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11" name="PlaceHolder 6"/>
          <p:cNvSpPr>
            <a:spLocks noGrp="1"/>
          </p:cNvSpPr>
          <p:nvPr>
            <p:ph type="sldNum" idx="34"/>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9073F5AB-A7F6-4634-900B-5C0EEA6741FF}"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212"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013593">
              <a:alpha val="5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13" name="PlaceHolder 7"/>
          <p:cNvSpPr>
            <a:spLocks noGrp="1"/>
          </p:cNvSpPr>
          <p:nvPr>
            <p:ph type="ftr" idx="35"/>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3_4 Contenu de page">
    <p:bg>
      <p:bgPr>
        <a:solidFill>
          <a:srgbClr val="FFFFFF"/>
        </a:solidFill>
        <a:effectLst/>
      </p:bgPr>
    </p:bg>
    <p:spTree>
      <p:nvGrpSpPr>
        <p:cNvPr id="1" name=""/>
        <p:cNvGrpSpPr/>
        <p:nvPr/>
      </p:nvGrpSpPr>
      <p:grpSpPr>
        <a:xfrm>
          <a:off x="0" y="0"/>
          <a:ext cx="0" cy="0"/>
          <a:chOff x="0" y="0"/>
          <a:chExt cx="0" cy="0"/>
        </a:xfrm>
      </p:grpSpPr>
      <p:sp>
        <p:nvSpPr>
          <p:cNvPr id="214"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215"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216"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217"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18"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19" name="PlaceHolder 6"/>
          <p:cNvSpPr>
            <a:spLocks noGrp="1"/>
          </p:cNvSpPr>
          <p:nvPr>
            <p:ph type="sldNum" idx="36"/>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89DD946F-7940-4ED8-9402-96DCD195E2CA}"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pic>
        <p:nvPicPr>
          <p:cNvPr id="220" name="Image 6"/>
          <p:cNvPicPr/>
          <p:nvPr/>
        </p:nvPicPr>
        <p:blipFill>
          <a:blip r:embed="rId2"/>
          <a:stretch/>
        </p:blipFill>
        <p:spPr>
          <a:xfrm>
            <a:off x="0" y="0"/>
            <a:ext cx="1904040" cy="6857280"/>
          </a:xfrm>
          <a:prstGeom prst="rect">
            <a:avLst/>
          </a:prstGeom>
          <a:noFill/>
          <a:ln w="0">
            <a:noFill/>
          </a:ln>
        </p:spPr>
      </p:pic>
      <p:sp>
        <p:nvSpPr>
          <p:cNvPr id="221" name="PlaceHolder 7"/>
          <p:cNvSpPr>
            <a:spLocks noGrp="1"/>
          </p:cNvSpPr>
          <p:nvPr>
            <p:ph type="ftr" idx="37"/>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Disposition personnalisée">
    <p:bg>
      <p:bgPr>
        <a:solidFill>
          <a:srgbClr val="FFFFFF"/>
        </a:solidFill>
        <a:effectLst/>
      </p:bgPr>
    </p:bg>
    <p:spTree>
      <p:nvGrpSpPr>
        <p:cNvPr id="1" name=""/>
        <p:cNvGrpSpPr/>
        <p:nvPr/>
      </p:nvGrpSpPr>
      <p:grpSpPr>
        <a:xfrm>
          <a:off x="0" y="0"/>
          <a:ext cx="0" cy="0"/>
          <a:chOff x="0" y="0"/>
          <a:chExt cx="0" cy="0"/>
        </a:xfrm>
      </p:grpSpPr>
      <p:pic>
        <p:nvPicPr>
          <p:cNvPr id="222" name="Image 5"/>
          <p:cNvPicPr/>
          <p:nvPr/>
        </p:nvPicPr>
        <p:blipFill>
          <a:blip r:embed="rId2"/>
          <a:stretch/>
        </p:blipFill>
        <p:spPr>
          <a:xfrm>
            <a:off x="0" y="0"/>
            <a:ext cx="12191400" cy="5190480"/>
          </a:xfrm>
          <a:prstGeom prst="rect">
            <a:avLst/>
          </a:prstGeom>
          <a:noFill/>
          <a:ln w="0">
            <a:noFill/>
          </a:ln>
        </p:spPr>
      </p:pic>
      <p:sp>
        <p:nvSpPr>
          <p:cNvPr id="223"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
        <p:nvSpPr>
          <p:cNvPr id="224"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FR" sz="2200" b="0" u="none" strike="noStrike">
                <a:solidFill>
                  <a:srgbClr val="09204E"/>
                </a:solidFill>
                <a:effectLst/>
                <a:uFillTx/>
                <a:latin typeface="Roboto Bold"/>
              </a:rPr>
              <a:t>Cliquez pour éditer le format du plan de texte</a:t>
            </a:r>
            <a:endParaRPr lang="fr-FR" sz="22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800" b="0" u="none" strike="noStrike">
                <a:solidFill>
                  <a:srgbClr val="013593"/>
                </a:solidFill>
                <a:effectLst/>
                <a:uFillTx/>
                <a:latin typeface="Roboto Bold"/>
              </a:rPr>
              <a:t>Second niveau de plan</a:t>
            </a:r>
            <a:endParaRPr lang="fr-FR" sz="18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600" b="0" u="none" strike="noStrike">
                <a:solidFill>
                  <a:schemeClr val="dk1"/>
                </a:solidFill>
                <a:effectLst/>
                <a:uFillTx/>
                <a:latin typeface="Roboto Bold"/>
              </a:rPr>
              <a:t>Troisième niveau de plan</a:t>
            </a:r>
            <a:endParaRPr lang="fr-FR" sz="16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2000" b="0" u="none" strike="noStrike">
                <a:solidFill>
                  <a:schemeClr val="dk2"/>
                </a:solidFill>
                <a:effectLst/>
                <a:uFillTx/>
                <a:latin typeface="Roboto Bold"/>
              </a:rPr>
              <a:t>Cinquième niveau de plan</a:t>
            </a:r>
            <a:endParaRPr lang="fr-FR" sz="20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2000" b="0" u="none" strike="noStrike">
                <a:solidFill>
                  <a:schemeClr val="dk2"/>
                </a:solidFill>
                <a:effectLst/>
                <a:uFillTx/>
                <a:latin typeface="Roboto Bold"/>
              </a:rPr>
              <a:t>Sixième niveau de plan</a:t>
            </a:r>
            <a:endParaRPr lang="fr-FR" sz="20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2000" b="0" u="none" strike="noStrike">
                <a:solidFill>
                  <a:schemeClr val="dk2"/>
                </a:solidFill>
                <a:effectLst/>
                <a:uFillTx/>
                <a:latin typeface="Roboto Bold"/>
              </a:rPr>
              <a:t>Septième niveau de plan</a:t>
            </a:r>
            <a:endParaRPr lang="fr-FR" sz="2000" b="0" u="none" strike="noStrike">
              <a:solidFill>
                <a:srgbClr val="000000"/>
              </a:solidFill>
              <a:effectLst/>
              <a:uFillTx/>
              <a:latin typeface="Aria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_Disposition personnalisée">
    <p:bg>
      <p:bgPr>
        <a:solidFill>
          <a:srgbClr val="FFFFFF"/>
        </a:solidFill>
        <a:effectLst/>
      </p:bgPr>
    </p:bg>
    <p:spTree>
      <p:nvGrpSpPr>
        <p:cNvPr id="1" name=""/>
        <p:cNvGrpSpPr/>
        <p:nvPr/>
      </p:nvGrpSpPr>
      <p:grpSpPr>
        <a:xfrm>
          <a:off x="0" y="0"/>
          <a:ext cx="0" cy="0"/>
          <a:chOff x="0" y="0"/>
          <a:chExt cx="0" cy="0"/>
        </a:xfrm>
      </p:grpSpPr>
      <p:pic>
        <p:nvPicPr>
          <p:cNvPr id="225" name="Image 7"/>
          <p:cNvPicPr/>
          <p:nvPr/>
        </p:nvPicPr>
        <p:blipFill>
          <a:blip r:embed="rId2"/>
          <a:stretch/>
        </p:blipFill>
        <p:spPr>
          <a:xfrm>
            <a:off x="0" y="0"/>
            <a:ext cx="12239280" cy="5178240"/>
          </a:xfrm>
          <a:prstGeom prst="rect">
            <a:avLst/>
          </a:prstGeom>
          <a:noFill/>
          <a:ln w="0">
            <a:noFill/>
          </a:ln>
        </p:spPr>
      </p:pic>
      <p:sp>
        <p:nvSpPr>
          <p:cNvPr id="226"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_1.4_3 Contenu de page">
    <p:bg>
      <p:bgPr>
        <a:solidFill>
          <a:schemeClr val="lt2"/>
        </a:solidFill>
        <a:effectLst/>
      </p:bgPr>
    </p:bg>
    <p:spTree>
      <p:nvGrpSpPr>
        <p:cNvPr id="1" name=""/>
        <p:cNvGrpSpPr/>
        <p:nvPr/>
      </p:nvGrpSpPr>
      <p:grpSpPr>
        <a:xfrm>
          <a:off x="0" y="0"/>
          <a:ext cx="0" cy="0"/>
          <a:chOff x="0" y="0"/>
          <a:chExt cx="0" cy="0"/>
        </a:xfrm>
      </p:grpSpPr>
      <p:sp>
        <p:nvSpPr>
          <p:cNvPr id="227"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228"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229"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230"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31"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pic>
        <p:nvPicPr>
          <p:cNvPr id="232" name="Image 2" descr="Une image contenant noir&#10;&#10;Description générée automatiquement"/>
          <p:cNvPicPr/>
          <p:nvPr/>
        </p:nvPicPr>
        <p:blipFill>
          <a:blip r:embed="rId2"/>
          <a:stretch/>
        </p:blipFill>
        <p:spPr>
          <a:xfrm>
            <a:off x="0" y="0"/>
            <a:ext cx="1942200" cy="1427760"/>
          </a:xfrm>
          <a:prstGeom prst="rect">
            <a:avLst/>
          </a:prstGeom>
          <a:noFill/>
          <a:ln w="0">
            <a:noFill/>
          </a:ln>
        </p:spPr>
      </p:pic>
      <p:sp>
        <p:nvSpPr>
          <p:cNvPr id="233" name="PlaceHolder 6"/>
          <p:cNvSpPr>
            <a:spLocks noGrp="1"/>
          </p:cNvSpPr>
          <p:nvPr>
            <p:ph type="sldNum" idx="38"/>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EED7C740-EE1D-4B43-8512-09525E5DB3DE}"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234" name="PlaceHolder 7"/>
          <p:cNvSpPr>
            <a:spLocks noGrp="1"/>
          </p:cNvSpPr>
          <p:nvPr>
            <p:ph type="ftr" idx="39"/>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2 Sommaire">
    <p:bg>
      <p:bgPr>
        <a:solidFill>
          <a:schemeClr val="lt2"/>
        </a:solidFill>
        <a:effectLst/>
      </p:bgPr>
    </p:bg>
    <p:spTree>
      <p:nvGrpSpPr>
        <p:cNvPr id="1" name=""/>
        <p:cNvGrpSpPr/>
        <p:nvPr/>
      </p:nvGrpSpPr>
      <p:grpSpPr>
        <a:xfrm>
          <a:off x="0" y="0"/>
          <a:ext cx="0" cy="0"/>
          <a:chOff x="0" y="0"/>
          <a:chExt cx="0" cy="0"/>
        </a:xfrm>
      </p:grpSpPr>
      <p:sp>
        <p:nvSpPr>
          <p:cNvPr id="21" name="PlaceHolder 1"/>
          <p:cNvSpPr>
            <a:spLocks noGrp="1"/>
          </p:cNvSpPr>
          <p:nvPr>
            <p:ph type="sldNum" idx="5"/>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A5F05204-AAC7-4FD7-A319-82835B15DD54}"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22" name="PlaceHolder 2"/>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Sommaire</a:t>
            </a:r>
            <a:endParaRPr lang="fr-FR" sz="2600" b="0" u="none" strike="noStrike">
              <a:solidFill>
                <a:srgbClr val="000000"/>
              </a:solidFill>
              <a:effectLst/>
              <a:uFillTx/>
              <a:latin typeface="Arial"/>
            </a:endParaRPr>
          </a:p>
        </p:txBody>
      </p:sp>
      <p:sp>
        <p:nvSpPr>
          <p:cNvPr id="23" name="PlaceHolder 3"/>
          <p:cNvSpPr>
            <a:spLocks noGrp="1"/>
          </p:cNvSpPr>
          <p:nvPr>
            <p:ph type="body"/>
          </p:nvPr>
        </p:nvSpPr>
        <p:spPr>
          <a:xfrm>
            <a:off x="2268000" y="1162080"/>
            <a:ext cx="4499280" cy="51458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9204E"/>
              </a:buClr>
              <a:buFont typeface="Arial"/>
              <a:buChar char="•"/>
            </a:pPr>
            <a:r>
              <a:rPr lang="fr-FR" sz="2200" b="0" u="none" strike="noStrike">
                <a:solidFill>
                  <a:srgbClr val="09204E"/>
                </a:solidFill>
                <a:effectLst/>
                <a:uFillTx/>
                <a:latin typeface="Roboto Bold"/>
                <a:ea typeface="Roboto Bold"/>
              </a:rPr>
              <a:t>Cliquez pour modifier les styles du texte du masque</a:t>
            </a:r>
            <a:endParaRPr lang="fr-FR" sz="2200" b="0" u="none" strike="noStrike">
              <a:solidFill>
                <a:srgbClr val="000000"/>
              </a:solidFill>
              <a:effectLst/>
              <a:uFillTx/>
              <a:latin typeface="Arial"/>
            </a:endParaRPr>
          </a:p>
          <a:p>
            <a:pPr marL="685800" lvl="1" indent="-228600" defTabSz="914400">
              <a:lnSpc>
                <a:spcPct val="90000"/>
              </a:lnSpc>
              <a:spcBef>
                <a:spcPts val="499"/>
              </a:spcBef>
              <a:buClr>
                <a:srgbClr val="09204E"/>
              </a:buClr>
              <a:buFont typeface="Arial"/>
              <a:buChar char="•"/>
            </a:pPr>
            <a:r>
              <a:rPr lang="fr-FR" sz="1800" b="0" u="none" strike="noStrike">
                <a:solidFill>
                  <a:srgbClr val="09204E"/>
                </a:solidFill>
                <a:effectLst/>
                <a:uFillTx/>
                <a:latin typeface="Roboto Black"/>
                <a:ea typeface="Roboto Black"/>
              </a:rPr>
              <a:t>Deuxième niveau</a:t>
            </a:r>
            <a:endParaRPr lang="fr-FR" sz="1800" b="0" u="none" strike="noStrike">
              <a:solidFill>
                <a:srgbClr val="000000"/>
              </a:solidFill>
              <a:effectLst/>
              <a:uFillTx/>
              <a:latin typeface="Arial"/>
            </a:endParaRPr>
          </a:p>
          <a:p>
            <a:pPr marL="1143000" lvl="2" indent="-228600" defTabSz="914400">
              <a:lnSpc>
                <a:spcPct val="90000"/>
              </a:lnSpc>
              <a:spcBef>
                <a:spcPts val="499"/>
              </a:spcBef>
              <a:buClr>
                <a:srgbClr val="013593"/>
              </a:buClr>
              <a:buFont typeface="Arial"/>
              <a:buChar char="•"/>
            </a:pPr>
            <a:r>
              <a:rPr lang="fr-FR" sz="1800" b="0" u="none" strike="noStrike">
                <a:solidFill>
                  <a:srgbClr val="013593"/>
                </a:solidFill>
                <a:effectLst/>
                <a:uFillTx/>
                <a:latin typeface="Roboto Bold"/>
                <a:ea typeface="Roboto Bold"/>
              </a:rPr>
              <a:t>Troisième niveau</a:t>
            </a:r>
            <a:endParaRPr lang="fr-FR" sz="1800" b="0" u="none" strike="noStrike">
              <a:solidFill>
                <a:srgbClr val="000000"/>
              </a:solidFill>
              <a:effectLst/>
              <a:uFillTx/>
              <a:latin typeface="Arial"/>
            </a:endParaRPr>
          </a:p>
          <a:p>
            <a:pPr marL="1600200" lvl="3" indent="-228600" defTabSz="914400">
              <a:lnSpc>
                <a:spcPct val="90000"/>
              </a:lnSpc>
              <a:spcBef>
                <a:spcPts val="499"/>
              </a:spcBef>
              <a:buClr>
                <a:srgbClr val="09204E"/>
              </a:buClr>
              <a:buFont typeface="Arial"/>
              <a:buChar char="•"/>
            </a:pPr>
            <a:r>
              <a:rPr lang="fr-FR" sz="1600" b="0" u="none" strike="noStrike">
                <a:solidFill>
                  <a:schemeClr val="dk1"/>
                </a:solidFill>
                <a:effectLst/>
                <a:uFillTx/>
                <a:latin typeface="Roboto Bold"/>
                <a:ea typeface="Roboto Bold"/>
              </a:rPr>
              <a:t>Quatrième niveau</a:t>
            </a:r>
            <a:endParaRPr lang="fr-FR" sz="1600" b="0" u="none" strike="noStrike">
              <a:solidFill>
                <a:srgbClr val="000000"/>
              </a:solidFill>
              <a:effectLst/>
              <a:uFillTx/>
              <a:latin typeface="Arial"/>
            </a:endParaRPr>
          </a:p>
          <a:p>
            <a:pPr marL="2057400" lvl="4" indent="-228600" defTabSz="914400">
              <a:lnSpc>
                <a:spcPct val="90000"/>
              </a:lnSpc>
              <a:spcBef>
                <a:spcPts val="499"/>
              </a:spcBef>
              <a:buClr>
                <a:srgbClr val="013593"/>
              </a:buClr>
              <a:buFont typeface="Arial"/>
              <a:buChar char="•"/>
            </a:pPr>
            <a:r>
              <a:rPr lang="fr-FR" sz="1400" b="0" u="none" strike="noStrike">
                <a:solidFill>
                  <a:schemeClr val="dk2"/>
                </a:solidFill>
                <a:effectLst/>
                <a:uFillTx/>
                <a:latin typeface="Roboto Bold"/>
                <a:ea typeface="Roboto Bold"/>
              </a:rPr>
              <a:t>Cinquième niveau</a:t>
            </a:r>
            <a:endParaRPr lang="fr-FR" sz="1400" b="0" u="none" strike="noStrike">
              <a:solidFill>
                <a:srgbClr val="000000"/>
              </a:solidFill>
              <a:effectLst/>
              <a:uFillTx/>
              <a:latin typeface="Arial"/>
            </a:endParaRPr>
          </a:p>
        </p:txBody>
      </p:sp>
      <p:sp>
        <p:nvSpPr>
          <p:cNvPr id="24" name="PlaceHolder 4"/>
          <p:cNvSpPr>
            <a:spLocks noGrp="1"/>
          </p:cNvSpPr>
          <p:nvPr>
            <p:ph type="body"/>
          </p:nvPr>
        </p:nvSpPr>
        <p:spPr>
          <a:xfrm>
            <a:off x="7175520" y="1162080"/>
            <a:ext cx="4499280" cy="51458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9204E"/>
              </a:buClr>
              <a:buFont typeface="Arial"/>
              <a:buChar char="•"/>
            </a:pPr>
            <a:r>
              <a:rPr lang="fr-FR" sz="2200" b="0" u="none" strike="noStrike">
                <a:solidFill>
                  <a:srgbClr val="09204E"/>
                </a:solidFill>
                <a:effectLst/>
                <a:uFillTx/>
                <a:latin typeface="Roboto Bold"/>
                <a:ea typeface="Roboto Bold"/>
              </a:rPr>
              <a:t>Cliquez pour modifier les styles du texte du masque</a:t>
            </a:r>
            <a:endParaRPr lang="fr-FR" sz="2200" b="0" u="none" strike="noStrike">
              <a:solidFill>
                <a:srgbClr val="000000"/>
              </a:solidFill>
              <a:effectLst/>
              <a:uFillTx/>
              <a:latin typeface="Arial"/>
            </a:endParaRPr>
          </a:p>
          <a:p>
            <a:pPr marL="685800" lvl="1" indent="-228600" defTabSz="914400">
              <a:lnSpc>
                <a:spcPct val="90000"/>
              </a:lnSpc>
              <a:spcBef>
                <a:spcPts val="499"/>
              </a:spcBef>
              <a:buClr>
                <a:srgbClr val="09204E"/>
              </a:buClr>
              <a:buFont typeface="Arial"/>
              <a:buChar char="•"/>
            </a:pPr>
            <a:r>
              <a:rPr lang="fr-FR" sz="1800" b="0" u="none" strike="noStrike">
                <a:solidFill>
                  <a:srgbClr val="09204E"/>
                </a:solidFill>
                <a:effectLst/>
                <a:uFillTx/>
                <a:latin typeface="Roboto Black"/>
                <a:ea typeface="Roboto Black"/>
              </a:rPr>
              <a:t>Deuxième niveau</a:t>
            </a:r>
            <a:endParaRPr lang="fr-FR" sz="1800" b="0" u="none" strike="noStrike">
              <a:solidFill>
                <a:srgbClr val="000000"/>
              </a:solidFill>
              <a:effectLst/>
              <a:uFillTx/>
              <a:latin typeface="Arial"/>
            </a:endParaRPr>
          </a:p>
          <a:p>
            <a:pPr marL="1143000" lvl="2" indent="-228600" defTabSz="914400">
              <a:lnSpc>
                <a:spcPct val="90000"/>
              </a:lnSpc>
              <a:spcBef>
                <a:spcPts val="499"/>
              </a:spcBef>
              <a:buClr>
                <a:srgbClr val="013593"/>
              </a:buClr>
              <a:buFont typeface="Arial"/>
              <a:buChar char="•"/>
            </a:pPr>
            <a:r>
              <a:rPr lang="fr-FR" sz="1800" b="0" u="none" strike="noStrike">
                <a:solidFill>
                  <a:srgbClr val="013593"/>
                </a:solidFill>
                <a:effectLst/>
                <a:uFillTx/>
                <a:latin typeface="Roboto Bold"/>
                <a:ea typeface="Roboto Bold"/>
              </a:rPr>
              <a:t>Troisième niveau</a:t>
            </a:r>
            <a:endParaRPr lang="fr-FR" sz="1800" b="0" u="none" strike="noStrike">
              <a:solidFill>
                <a:srgbClr val="000000"/>
              </a:solidFill>
              <a:effectLst/>
              <a:uFillTx/>
              <a:latin typeface="Arial"/>
            </a:endParaRPr>
          </a:p>
          <a:p>
            <a:pPr marL="1600200" lvl="3" indent="-228600" defTabSz="914400">
              <a:lnSpc>
                <a:spcPct val="90000"/>
              </a:lnSpc>
              <a:spcBef>
                <a:spcPts val="499"/>
              </a:spcBef>
              <a:buClr>
                <a:srgbClr val="09204E"/>
              </a:buClr>
              <a:buFont typeface="Arial"/>
              <a:buChar char="•"/>
            </a:pPr>
            <a:r>
              <a:rPr lang="fr-FR" sz="1600" b="0" u="none" strike="noStrike">
                <a:solidFill>
                  <a:schemeClr val="dk1"/>
                </a:solidFill>
                <a:effectLst/>
                <a:uFillTx/>
                <a:latin typeface="Roboto Bold"/>
                <a:ea typeface="Roboto Bold"/>
              </a:rPr>
              <a:t>Quatrième niveau</a:t>
            </a:r>
            <a:endParaRPr lang="fr-FR" sz="1600" b="0" u="none" strike="noStrike">
              <a:solidFill>
                <a:srgbClr val="000000"/>
              </a:solidFill>
              <a:effectLst/>
              <a:uFillTx/>
              <a:latin typeface="Arial"/>
            </a:endParaRPr>
          </a:p>
          <a:p>
            <a:pPr marL="2057400" lvl="4" indent="-228600" defTabSz="914400">
              <a:lnSpc>
                <a:spcPct val="90000"/>
              </a:lnSpc>
              <a:spcBef>
                <a:spcPts val="499"/>
              </a:spcBef>
              <a:buClr>
                <a:srgbClr val="013593"/>
              </a:buClr>
              <a:buFont typeface="Arial"/>
              <a:buChar char="•"/>
            </a:pPr>
            <a:r>
              <a:rPr lang="fr-FR" sz="1400" b="0" u="none" strike="noStrike">
                <a:solidFill>
                  <a:schemeClr val="dk2"/>
                </a:solidFill>
                <a:effectLst/>
                <a:uFillTx/>
                <a:latin typeface="Roboto Bold"/>
                <a:ea typeface="Roboto Bold"/>
              </a:rPr>
              <a:t>Cinquième niveau</a:t>
            </a:r>
            <a:endParaRPr lang="fr-FR" sz="1400" b="0" u="none" strike="noStrike">
              <a:solidFill>
                <a:srgbClr val="000000"/>
              </a:solidFill>
              <a:effectLst/>
              <a:uFillTx/>
              <a:latin typeface="Arial"/>
            </a:endParaRPr>
          </a:p>
        </p:txBody>
      </p:sp>
      <p:pic>
        <p:nvPicPr>
          <p:cNvPr id="25" name="Image 3"/>
          <p:cNvPicPr/>
          <p:nvPr/>
        </p:nvPicPr>
        <p:blipFill>
          <a:blip r:embed="rId2"/>
          <a:stretch/>
        </p:blipFill>
        <p:spPr>
          <a:xfrm>
            <a:off x="0" y="0"/>
            <a:ext cx="1904040" cy="6857280"/>
          </a:xfrm>
          <a:prstGeom prst="rect">
            <a:avLst/>
          </a:prstGeom>
          <a:noFill/>
          <a:ln w="0">
            <a:noFill/>
          </a:ln>
        </p:spPr>
      </p:pic>
      <p:sp>
        <p:nvSpPr>
          <p:cNvPr id="26" name="PlaceHolder 5"/>
          <p:cNvSpPr>
            <a:spLocks noGrp="1"/>
          </p:cNvSpPr>
          <p:nvPr>
            <p:ph type="ftr" idx="6"/>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3_Disposition personnalisée">
    <p:bg>
      <p:bgPr>
        <a:solidFill>
          <a:srgbClr val="FFFFFF"/>
        </a:solidFill>
        <a:effectLst/>
      </p:bgPr>
    </p:bg>
    <p:spTree>
      <p:nvGrpSpPr>
        <p:cNvPr id="1" name=""/>
        <p:cNvGrpSpPr/>
        <p:nvPr/>
      </p:nvGrpSpPr>
      <p:grpSpPr>
        <a:xfrm>
          <a:off x="0" y="0"/>
          <a:ext cx="0" cy="0"/>
          <a:chOff x="0" y="0"/>
          <a:chExt cx="0" cy="0"/>
        </a:xfrm>
      </p:grpSpPr>
      <p:pic>
        <p:nvPicPr>
          <p:cNvPr id="235" name="Image 2"/>
          <p:cNvPicPr/>
          <p:nvPr/>
        </p:nvPicPr>
        <p:blipFill>
          <a:blip r:embed="rId2"/>
          <a:stretch/>
        </p:blipFill>
        <p:spPr>
          <a:xfrm>
            <a:off x="0" y="0"/>
            <a:ext cx="12191400" cy="5130720"/>
          </a:xfrm>
          <a:prstGeom prst="rect">
            <a:avLst/>
          </a:prstGeom>
          <a:noFill/>
          <a:ln w="0">
            <a:noFill/>
          </a:ln>
        </p:spPr>
      </p:pic>
      <p:sp>
        <p:nvSpPr>
          <p:cNvPr id="236"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2_1.4_3 Contenu de page">
    <p:bg>
      <p:bgPr>
        <a:solidFill>
          <a:schemeClr val="lt2"/>
        </a:solidFill>
        <a:effectLst/>
      </p:bgPr>
    </p:bg>
    <p:spTree>
      <p:nvGrpSpPr>
        <p:cNvPr id="1" name=""/>
        <p:cNvGrpSpPr/>
        <p:nvPr/>
      </p:nvGrpSpPr>
      <p:grpSpPr>
        <a:xfrm>
          <a:off x="0" y="0"/>
          <a:ext cx="0" cy="0"/>
          <a:chOff x="0" y="0"/>
          <a:chExt cx="0" cy="0"/>
        </a:xfrm>
      </p:grpSpPr>
      <p:sp>
        <p:nvSpPr>
          <p:cNvPr id="237"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238"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239"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240"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41"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42" name="PlaceHolder 6"/>
          <p:cNvSpPr>
            <a:spLocks noGrp="1"/>
          </p:cNvSpPr>
          <p:nvPr>
            <p:ph type="sldNum" idx="40"/>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BF779AAA-CE45-40B5-8463-87480659853E}"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243" name="PlaceHolder 7"/>
          <p:cNvSpPr>
            <a:spLocks noGrp="1"/>
          </p:cNvSpPr>
          <p:nvPr>
            <p:ph type="ftr" idx="41"/>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
        <p:nvSpPr>
          <p:cNvPr id="244" name="Forme libre : forme 4"/>
          <p:cNvSpPr/>
          <p:nvPr/>
        </p:nvSpPr>
        <p:spPr>
          <a:xfrm>
            <a:off x="-9360" y="0"/>
            <a:ext cx="1910880" cy="1422720"/>
          </a:xfrm>
          <a:custGeom>
            <a:avLst/>
            <a:gdLst>
              <a:gd name="textAreaLeft" fmla="*/ 0 w 1910880"/>
              <a:gd name="textAreaRight" fmla="*/ 1911600 w 1910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09204E"/>
          </a:solidFill>
          <a:ln w="19050">
            <a:solidFill>
              <a:srgbClr val="FFFFFF"/>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2_1.4_4 Contenu de page">
    <p:bg>
      <p:bgPr>
        <a:solidFill>
          <a:srgbClr val="FFFFFF"/>
        </a:solidFill>
        <a:effectLst/>
      </p:bgPr>
    </p:bg>
    <p:spTree>
      <p:nvGrpSpPr>
        <p:cNvPr id="1" name=""/>
        <p:cNvGrpSpPr/>
        <p:nvPr/>
      </p:nvGrpSpPr>
      <p:grpSpPr>
        <a:xfrm>
          <a:off x="0" y="0"/>
          <a:ext cx="0" cy="0"/>
          <a:chOff x="0" y="0"/>
          <a:chExt cx="0" cy="0"/>
        </a:xfrm>
      </p:grpSpPr>
      <p:sp>
        <p:nvSpPr>
          <p:cNvPr id="245"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246"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247"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248"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49"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50" name="PlaceHolder 6"/>
          <p:cNvSpPr>
            <a:spLocks noGrp="1"/>
          </p:cNvSpPr>
          <p:nvPr>
            <p:ph type="sldNum" idx="42"/>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0CE5AC74-F3BE-4F44-9287-341F42DC343D}"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pic>
        <p:nvPicPr>
          <p:cNvPr id="251" name="Image 6"/>
          <p:cNvPicPr/>
          <p:nvPr/>
        </p:nvPicPr>
        <p:blipFill>
          <a:blip r:embed="rId2"/>
          <a:stretch/>
        </p:blipFill>
        <p:spPr>
          <a:xfrm>
            <a:off x="0" y="0"/>
            <a:ext cx="1904040" cy="6857280"/>
          </a:xfrm>
          <a:prstGeom prst="rect">
            <a:avLst/>
          </a:prstGeom>
          <a:noFill/>
          <a:ln w="0">
            <a:noFill/>
          </a:ln>
        </p:spPr>
      </p:pic>
      <p:sp>
        <p:nvSpPr>
          <p:cNvPr id="252" name="Forme libre : forme 7"/>
          <p:cNvSpPr/>
          <p:nvPr/>
        </p:nvSpPr>
        <p:spPr>
          <a:xfrm>
            <a:off x="-9360" y="0"/>
            <a:ext cx="1910880" cy="1422720"/>
          </a:xfrm>
          <a:custGeom>
            <a:avLst/>
            <a:gdLst>
              <a:gd name="textAreaLeft" fmla="*/ 0 w 1910880"/>
              <a:gd name="textAreaRight" fmla="*/ 1911600 w 1910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09204E"/>
          </a:solidFill>
          <a:ln w="19050">
            <a:solidFill>
              <a:srgbClr val="FFFFFF"/>
            </a:solid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53" name="PlaceHolder 7"/>
          <p:cNvSpPr>
            <a:spLocks noGrp="1"/>
          </p:cNvSpPr>
          <p:nvPr>
            <p:ph type="ftr" idx="43"/>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1.4_1 Intercalaire">
    <p:bg>
      <p:bgPr>
        <a:solidFill>
          <a:srgbClr val="FFFFFF"/>
        </a:solidFill>
        <a:effectLst/>
      </p:bgPr>
    </p:bg>
    <p:spTree>
      <p:nvGrpSpPr>
        <p:cNvPr id="1" name=""/>
        <p:cNvGrpSpPr/>
        <p:nvPr/>
      </p:nvGrpSpPr>
      <p:grpSpPr>
        <a:xfrm>
          <a:off x="0" y="0"/>
          <a:ext cx="0" cy="0"/>
          <a:chOff x="0" y="0"/>
          <a:chExt cx="0" cy="0"/>
        </a:xfrm>
      </p:grpSpPr>
      <p:pic>
        <p:nvPicPr>
          <p:cNvPr id="254" name="Image 14"/>
          <p:cNvPicPr/>
          <p:nvPr/>
        </p:nvPicPr>
        <p:blipFill>
          <a:blip r:embed="rId2"/>
          <a:stretch/>
        </p:blipFill>
        <p:spPr>
          <a:xfrm>
            <a:off x="3960" y="0"/>
            <a:ext cx="12183480" cy="5200560"/>
          </a:xfrm>
          <a:prstGeom prst="rect">
            <a:avLst/>
          </a:prstGeom>
          <a:noFill/>
          <a:ln w="0">
            <a:noFill/>
          </a:ln>
        </p:spPr>
      </p:pic>
      <p:sp>
        <p:nvSpPr>
          <p:cNvPr id="255"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
        <p:nvSpPr>
          <p:cNvPr id="256" name="PlaceHolder 2"/>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FR" sz="2200" b="0" u="none" strike="noStrike">
                <a:solidFill>
                  <a:srgbClr val="09204E"/>
                </a:solidFill>
                <a:effectLst/>
                <a:uFillTx/>
                <a:latin typeface="Roboto Bold"/>
              </a:rPr>
              <a:t>Cliquez pour éditer le format du plan de texte</a:t>
            </a:r>
            <a:endParaRPr lang="fr-FR" sz="22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800" b="0" u="none" strike="noStrike">
                <a:solidFill>
                  <a:srgbClr val="013593"/>
                </a:solidFill>
                <a:effectLst/>
                <a:uFillTx/>
                <a:latin typeface="Roboto Bold"/>
              </a:rPr>
              <a:t>Second niveau de plan</a:t>
            </a:r>
            <a:endParaRPr lang="fr-FR" sz="18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600" b="0" u="none" strike="noStrike">
                <a:solidFill>
                  <a:schemeClr val="dk1"/>
                </a:solidFill>
                <a:effectLst/>
                <a:uFillTx/>
                <a:latin typeface="Roboto Bold"/>
              </a:rPr>
              <a:t>Troisième niveau de plan</a:t>
            </a:r>
            <a:endParaRPr lang="fr-FR" sz="16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2000" b="0" u="none" strike="noStrike">
                <a:solidFill>
                  <a:schemeClr val="dk2"/>
                </a:solidFill>
                <a:effectLst/>
                <a:uFillTx/>
                <a:latin typeface="Roboto Bold"/>
              </a:rPr>
              <a:t>Cinquième niveau de plan</a:t>
            </a:r>
            <a:endParaRPr lang="fr-FR" sz="20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2000" b="0" u="none" strike="noStrike">
                <a:solidFill>
                  <a:schemeClr val="dk2"/>
                </a:solidFill>
                <a:effectLst/>
                <a:uFillTx/>
                <a:latin typeface="Roboto Bold"/>
              </a:rPr>
              <a:t>Sixième niveau de plan</a:t>
            </a:r>
            <a:endParaRPr lang="fr-FR" sz="20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2000" b="0" u="none" strike="noStrike">
                <a:solidFill>
                  <a:schemeClr val="dk2"/>
                </a:solidFill>
                <a:effectLst/>
                <a:uFillTx/>
                <a:latin typeface="Roboto Bold"/>
              </a:rPr>
              <a:t>Septième niveau de plan</a:t>
            </a:r>
            <a:endParaRPr lang="fr-FR" sz="2000" b="0" u="none" strike="noStrike">
              <a:solidFill>
                <a:srgbClr val="000000"/>
              </a:solidFill>
              <a:effectLst/>
              <a:uFillTx/>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1.4_2 Intercalaire">
    <p:bg>
      <p:bgPr>
        <a:solidFill>
          <a:srgbClr val="FFFFFF"/>
        </a:solidFill>
        <a:effectLst/>
      </p:bgPr>
    </p:bg>
    <p:spTree>
      <p:nvGrpSpPr>
        <p:cNvPr id="1" name=""/>
        <p:cNvGrpSpPr/>
        <p:nvPr/>
      </p:nvGrpSpPr>
      <p:grpSpPr>
        <a:xfrm>
          <a:off x="0" y="0"/>
          <a:ext cx="0" cy="0"/>
          <a:chOff x="0" y="0"/>
          <a:chExt cx="0" cy="0"/>
        </a:xfrm>
      </p:grpSpPr>
      <p:pic>
        <p:nvPicPr>
          <p:cNvPr id="257" name="Image 3"/>
          <p:cNvPicPr/>
          <p:nvPr/>
        </p:nvPicPr>
        <p:blipFill>
          <a:blip r:embed="rId2"/>
          <a:stretch/>
        </p:blipFill>
        <p:spPr>
          <a:xfrm>
            <a:off x="0" y="0"/>
            <a:ext cx="12191400" cy="5186880"/>
          </a:xfrm>
          <a:prstGeom prst="rect">
            <a:avLst/>
          </a:prstGeom>
          <a:noFill/>
          <a:ln w="0">
            <a:noFill/>
          </a:ln>
        </p:spPr>
      </p:pic>
      <p:sp>
        <p:nvSpPr>
          <p:cNvPr id="258"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_2.8_3 Contenu de page">
    <p:bg>
      <p:bgPr>
        <a:solidFill>
          <a:schemeClr val="bg1"/>
        </a:solidFill>
        <a:effectLst/>
      </p:bgPr>
    </p:bg>
    <p:spTree>
      <p:nvGrpSpPr>
        <p:cNvPr id="1" name=""/>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58B293E7-A0C5-2B9E-2CFE-791DCA68CC16}"/>
              </a:ext>
            </a:extLst>
          </p:cNvPr>
          <p:cNvSpPr/>
          <p:nvPr/>
        </p:nvSpPr>
        <p:spPr>
          <a:xfrm>
            <a:off x="924864" y="822385"/>
            <a:ext cx="1116000" cy="72000"/>
          </a:xfrm>
          <a:prstGeom prst="roundRect">
            <a:avLst>
              <a:gd name="adj" fmla="val 44144"/>
            </a:avLst>
          </a:prstGeom>
          <a:solidFill>
            <a:srgbClr val="0920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titre 1">
            <a:extLst>
              <a:ext uri="{FF2B5EF4-FFF2-40B4-BE49-F238E27FC236}">
                <a16:creationId xmlns:a16="http://schemas.microsoft.com/office/drawing/2014/main" id="{8B20A30B-500A-8303-5379-53AD220BAAD0}"/>
              </a:ext>
            </a:extLst>
          </p:cNvPr>
          <p:cNvSpPr>
            <a:spLocks noGrp="1"/>
          </p:cNvSpPr>
          <p:nvPr>
            <p:ph type="title" hasCustomPrompt="1"/>
          </p:nvPr>
        </p:nvSpPr>
        <p:spPr>
          <a:xfrm>
            <a:off x="838200" y="236500"/>
            <a:ext cx="10837862" cy="661168"/>
          </a:xfrm>
          <a:prstGeom prst="rect">
            <a:avLst/>
          </a:prstGeom>
        </p:spPr>
        <p:txBody>
          <a:bodyPr vert="horz" lIns="91440" tIns="45720" rIns="91440" bIns="45720" rtlCol="0" anchor="ctr">
            <a:normAutofit/>
          </a:bodyPr>
          <a:lstStyle>
            <a:lvl1pPr>
              <a:defRPr sz="2600"/>
            </a:lvl1pPr>
          </a:lstStyle>
          <a:p>
            <a:r>
              <a:rPr lang="fr-FR"/>
              <a:t>Titre</a:t>
            </a:r>
          </a:p>
        </p:txBody>
      </p:sp>
      <p:sp>
        <p:nvSpPr>
          <p:cNvPr id="10" name="Espace réservé du texte 13">
            <a:extLst>
              <a:ext uri="{FF2B5EF4-FFF2-40B4-BE49-F238E27FC236}">
                <a16:creationId xmlns:a16="http://schemas.microsoft.com/office/drawing/2014/main" id="{6876D6A5-6210-BD49-54F7-1553096E4A34}"/>
              </a:ext>
            </a:extLst>
          </p:cNvPr>
          <p:cNvSpPr>
            <a:spLocks noGrp="1"/>
          </p:cNvSpPr>
          <p:nvPr>
            <p:ph type="body" sz="quarter" idx="13" hasCustomPrompt="1"/>
          </p:nvPr>
        </p:nvSpPr>
        <p:spPr>
          <a:xfrm>
            <a:off x="838800" y="1480270"/>
            <a:ext cx="5040000" cy="365125"/>
          </a:xfrm>
        </p:spPr>
        <p:txBody>
          <a:bodyPr/>
          <a:lstStyle>
            <a:lvl1pPr marL="0" indent="0">
              <a:buNone/>
              <a:defRPr/>
            </a:lvl1pPr>
            <a:lvl2pPr marL="38100" indent="0">
              <a:buFontTx/>
              <a:buNone/>
              <a:defRPr/>
            </a:lvl2pPr>
            <a:lvl3pPr marL="914400" indent="0">
              <a:buNone/>
              <a:defRPr/>
            </a:lvl3pPr>
            <a:lvl4pPr marL="1371600" indent="0">
              <a:buNone/>
              <a:defRPr/>
            </a:lvl4pPr>
            <a:lvl5pPr marL="1828800" indent="0">
              <a:buNone/>
              <a:defRPr/>
            </a:lvl5pPr>
          </a:lstStyle>
          <a:p>
            <a:pPr marL="38100" marR="0" lvl="1" indent="0" algn="l" defTabSz="914400" rtl="0" eaLnBrk="1" fontAlgn="auto" latinLnBrk="0" hangingPunct="1">
              <a:lnSpc>
                <a:spcPct val="90000"/>
              </a:lnSpc>
              <a:spcBef>
                <a:spcPts val="500"/>
              </a:spcBef>
              <a:spcAft>
                <a:spcPts val="0"/>
              </a:spcAft>
              <a:buClrTx/>
              <a:buSzTx/>
              <a:buFontTx/>
              <a:buNone/>
              <a:tabLst/>
              <a:defRPr/>
            </a:pPr>
            <a:r>
              <a:rPr lang="fr-FR"/>
              <a:t>Sous titre</a:t>
            </a:r>
          </a:p>
          <a:p>
            <a:pPr lvl="1"/>
            <a:endParaRPr lang="fr-FR"/>
          </a:p>
          <a:p>
            <a:pPr lvl="1"/>
            <a:endParaRPr lang="fr-FR"/>
          </a:p>
          <a:p>
            <a:pPr lvl="1"/>
            <a:endParaRPr lang="fr-FR"/>
          </a:p>
          <a:p>
            <a:pPr lvl="2"/>
            <a:endParaRPr lang="fr-FR"/>
          </a:p>
        </p:txBody>
      </p:sp>
      <p:sp>
        <p:nvSpPr>
          <p:cNvPr id="11" name="Espace réservé du texte 13">
            <a:extLst>
              <a:ext uri="{FF2B5EF4-FFF2-40B4-BE49-F238E27FC236}">
                <a16:creationId xmlns:a16="http://schemas.microsoft.com/office/drawing/2014/main" id="{153C5F26-20D1-BB2E-21F0-D990CC6AC9CD}"/>
              </a:ext>
            </a:extLst>
          </p:cNvPr>
          <p:cNvSpPr>
            <a:spLocks noGrp="1"/>
          </p:cNvSpPr>
          <p:nvPr>
            <p:ph type="body" sz="quarter" idx="14" hasCustomPrompt="1"/>
          </p:nvPr>
        </p:nvSpPr>
        <p:spPr>
          <a:xfrm>
            <a:off x="6639398" y="1480270"/>
            <a:ext cx="5040000" cy="368587"/>
          </a:xfrm>
        </p:spPr>
        <p:txBody>
          <a:bodyPr/>
          <a:lstStyle>
            <a:lvl1pPr marL="0" indent="0">
              <a:buNone/>
              <a:defRPr/>
            </a:lvl1pPr>
            <a:lvl2pPr marL="0" indent="0">
              <a:buFontTx/>
              <a:buNone/>
              <a:defRPr/>
            </a:lvl2pPr>
            <a:lvl3pPr marL="914400" indent="0">
              <a:buNone/>
              <a:defRPr/>
            </a:lvl3pPr>
            <a:lvl4pPr marL="1371600" indent="0">
              <a:buNone/>
              <a:defRPr/>
            </a:lvl4pPr>
            <a:lvl5pPr marL="1828800" indent="0">
              <a:buNone/>
              <a:defRPr/>
            </a:lvl5pPr>
          </a:lstStyle>
          <a:p>
            <a:pPr lvl="1"/>
            <a:r>
              <a:rPr lang="fr-FR"/>
              <a:t>Sous titre</a:t>
            </a:r>
          </a:p>
        </p:txBody>
      </p:sp>
      <p:sp>
        <p:nvSpPr>
          <p:cNvPr id="12" name="Espace réservé du texte 16">
            <a:extLst>
              <a:ext uri="{FF2B5EF4-FFF2-40B4-BE49-F238E27FC236}">
                <a16:creationId xmlns:a16="http://schemas.microsoft.com/office/drawing/2014/main" id="{08154D63-D0A6-6CF6-9E5A-C5C1789C5CED}"/>
              </a:ext>
            </a:extLst>
          </p:cNvPr>
          <p:cNvSpPr>
            <a:spLocks noGrp="1"/>
          </p:cNvSpPr>
          <p:nvPr>
            <p:ph type="body" sz="quarter" idx="15"/>
          </p:nvPr>
        </p:nvSpPr>
        <p:spPr>
          <a:xfrm>
            <a:off x="838800" y="1949265"/>
            <a:ext cx="5040000" cy="4298044"/>
          </a:xfrm>
        </p:spPr>
        <p:txBody>
          <a:bodyPr>
            <a:normAutofit/>
          </a:bodyPr>
          <a:lstStyle>
            <a:lvl1pPr marL="0" indent="0">
              <a:buFontTx/>
              <a:buNone/>
              <a:defRPr sz="1400">
                <a:solidFill>
                  <a:srgbClr val="2A2F30"/>
                </a:solidFill>
                <a:latin typeface="Roboto" panose="02000000000000000000" pitchFamily="2" charset="0"/>
                <a:ea typeface="Roboto" panose="02000000000000000000" pitchFamily="2" charset="0"/>
                <a:cs typeface="Roboto" panose="02000000000000000000" pitchFamily="2" charset="0"/>
              </a:defRPr>
            </a:lvl1pPr>
          </a:lstStyle>
          <a:p>
            <a:pPr lvl="0"/>
            <a:endParaRPr lang="fr-FR"/>
          </a:p>
        </p:txBody>
      </p:sp>
      <p:sp>
        <p:nvSpPr>
          <p:cNvPr id="13" name="Espace réservé du texte 16">
            <a:extLst>
              <a:ext uri="{FF2B5EF4-FFF2-40B4-BE49-F238E27FC236}">
                <a16:creationId xmlns:a16="http://schemas.microsoft.com/office/drawing/2014/main" id="{FBBF22BE-A8F8-53E9-C646-09534D87E077}"/>
              </a:ext>
            </a:extLst>
          </p:cNvPr>
          <p:cNvSpPr>
            <a:spLocks noGrp="1"/>
          </p:cNvSpPr>
          <p:nvPr>
            <p:ph type="body" sz="quarter" idx="16"/>
          </p:nvPr>
        </p:nvSpPr>
        <p:spPr>
          <a:xfrm>
            <a:off x="6639335" y="1949265"/>
            <a:ext cx="5040000" cy="4318000"/>
          </a:xfrm>
        </p:spPr>
        <p:txBody>
          <a:bodyPr>
            <a:normAutofit/>
          </a:bodyPr>
          <a:lstStyle>
            <a:lvl1pPr marL="0" indent="0">
              <a:buFontTx/>
              <a:buNone/>
              <a:defRPr sz="1400">
                <a:solidFill>
                  <a:srgbClr val="2A2F30"/>
                </a:solidFill>
                <a:latin typeface="Roboto" panose="02000000000000000000" pitchFamily="2" charset="0"/>
                <a:ea typeface="Roboto" panose="02000000000000000000" pitchFamily="2" charset="0"/>
                <a:cs typeface="Roboto" panose="02000000000000000000" pitchFamily="2" charset="0"/>
              </a:defRPr>
            </a:lvl1pPr>
          </a:lstStyle>
          <a:p>
            <a:pPr lvl="0"/>
            <a:endParaRPr lang="fr-FR"/>
          </a:p>
        </p:txBody>
      </p:sp>
      <p:sp>
        <p:nvSpPr>
          <p:cNvPr id="2" name="Espace réservé du numéro de diapositive 5">
            <a:extLst>
              <a:ext uri="{FF2B5EF4-FFF2-40B4-BE49-F238E27FC236}">
                <a16:creationId xmlns:a16="http://schemas.microsoft.com/office/drawing/2014/main" id="{322AD059-DEBB-E606-AFFC-697130B3E4D1}"/>
              </a:ext>
            </a:extLst>
          </p:cNvPr>
          <p:cNvSpPr>
            <a:spLocks noGrp="1"/>
          </p:cNvSpPr>
          <p:nvPr>
            <p:ph type="sldNum" sz="quarter" idx="4"/>
          </p:nvPr>
        </p:nvSpPr>
        <p:spPr>
          <a:xfrm>
            <a:off x="11294076" y="6356350"/>
            <a:ext cx="381986" cy="365125"/>
          </a:xfrm>
          <a:prstGeom prst="rect">
            <a:avLst/>
          </a:prstGeom>
        </p:spPr>
        <p:txBody>
          <a:bodyPr vert="horz" lIns="91440" tIns="45720" rIns="91440" bIns="45720" rtlCol="0" anchor="ctr"/>
          <a:lstStyle>
            <a:lvl1pPr algn="r">
              <a:defRPr sz="800">
                <a:solidFill>
                  <a:srgbClr val="013593"/>
                </a:solidFill>
                <a:latin typeface="Roboto Bold" panose="02000000000000000000" pitchFamily="2" charset="0"/>
                <a:ea typeface="Roboto Bold" panose="02000000000000000000" pitchFamily="2" charset="0"/>
                <a:cs typeface="Roboto Bold" panose="02000000000000000000" pitchFamily="2" charset="0"/>
              </a:defRPr>
            </a:lvl1pPr>
          </a:lstStyle>
          <a:p>
            <a:fld id="{05787BFD-843A-4602-B314-707DEED37BF7}" type="slidenum">
              <a:rPr lang="fr-FR" smtClean="0"/>
              <a:pPr/>
              <a:t>‹#›</a:t>
            </a:fld>
            <a:endParaRPr lang="fr-FR"/>
          </a:p>
        </p:txBody>
      </p:sp>
      <p:sp>
        <p:nvSpPr>
          <p:cNvPr id="5" name="Espace réservé du pied de page 6">
            <a:extLst>
              <a:ext uri="{FF2B5EF4-FFF2-40B4-BE49-F238E27FC236}">
                <a16:creationId xmlns:a16="http://schemas.microsoft.com/office/drawing/2014/main" id="{03D46087-16FB-D36B-F188-CFC14EA12EDD}"/>
              </a:ext>
            </a:extLst>
          </p:cNvPr>
          <p:cNvSpPr>
            <a:spLocks noGrp="1"/>
          </p:cNvSpPr>
          <p:nvPr>
            <p:ph type="ftr" sz="quarter" idx="4294967295"/>
          </p:nvPr>
        </p:nvSpPr>
        <p:spPr>
          <a:xfrm>
            <a:off x="5803200" y="6356350"/>
            <a:ext cx="5400000" cy="365125"/>
          </a:xfrm>
        </p:spPr>
        <p:txBody>
          <a:bodyPr/>
          <a:lstStyle/>
          <a:p>
            <a:r>
              <a:rPr lang="fr-FR" cap="none">
                <a:latin typeface="Roboto" panose="02000000000000000000" pitchFamily="2" charset="0"/>
                <a:ea typeface="Roboto" panose="02000000000000000000" pitchFamily="2" charset="0"/>
                <a:cs typeface="Roboto" panose="02000000000000000000" pitchFamily="2" charset="0"/>
              </a:rPr>
              <a:t>La</a:t>
            </a:r>
            <a:r>
              <a:rPr lang="fr-FR" cap="none"/>
              <a:t> </a:t>
            </a:r>
            <a:r>
              <a:rPr lang="fr-FR" cap="none">
                <a:latin typeface="Dreaming Outloud Script Pro" panose="03050502040304050704" pitchFamily="66" charset="0"/>
                <a:cs typeface="Dreaming Outloud Script Pro" panose="03050502040304050704" pitchFamily="66" charset="0"/>
              </a:rPr>
              <a:t>mensuelle</a:t>
            </a:r>
            <a:r>
              <a:rPr lang="fr-FR" cap="none"/>
              <a:t> </a:t>
            </a:r>
            <a:r>
              <a:rPr lang="fr-FR" cap="none">
                <a:latin typeface="Roboto" panose="02000000000000000000" pitchFamily="2" charset="0"/>
                <a:ea typeface="Roboto" panose="02000000000000000000" pitchFamily="2" charset="0"/>
                <a:cs typeface="Roboto" panose="02000000000000000000" pitchFamily="2" charset="0"/>
              </a:rPr>
              <a:t>des partenaires _ mai 2025</a:t>
            </a:r>
          </a:p>
        </p:txBody>
      </p:sp>
    </p:spTree>
    <p:extLst>
      <p:ext uri="{BB962C8B-B14F-4D97-AF65-F5344CB8AC3E}">
        <p14:creationId xmlns:p14="http://schemas.microsoft.com/office/powerpoint/2010/main" val="481390285"/>
      </p:ext>
    </p:extLst>
  </p:cSld>
  <p:clrMapOvr>
    <a:masterClrMapping/>
  </p:clrMapOvr>
  <p:extLst>
    <p:ext uri="{DCECCB84-F9BA-43D5-87BE-67443E8EF086}">
      <p15:sldGuideLst xmlns:p15="http://schemas.microsoft.com/office/powerpoint/2012/main">
        <p15:guide id="1" orient="horz" pos="3974">
          <p15:clr>
            <a:srgbClr val="FBAE40"/>
          </p15:clr>
        </p15:guide>
        <p15:guide id="2" pos="7355">
          <p15:clr>
            <a:srgbClr val="FBAE40"/>
          </p15:clr>
        </p15:guide>
        <p15:guide id="3" pos="529">
          <p15:clr>
            <a:srgbClr val="FBAE40"/>
          </p15:clr>
        </p15:guide>
        <p15:guide id="4" pos="574">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2.5_1 Intercalaire">
    <p:bg>
      <p:bgPr>
        <a:solidFill>
          <a:srgbClr val="FFFFFF"/>
        </a:solidFill>
        <a:effectLst/>
      </p:bgPr>
    </p:bg>
    <p:spTree>
      <p:nvGrpSpPr>
        <p:cNvPr id="1" name=""/>
        <p:cNvGrpSpPr/>
        <p:nvPr/>
      </p:nvGrpSpPr>
      <p:grpSpPr>
        <a:xfrm>
          <a:off x="0" y="0"/>
          <a:ext cx="0" cy="0"/>
          <a:chOff x="0" y="0"/>
          <a:chExt cx="0" cy="0"/>
        </a:xfrm>
      </p:grpSpPr>
      <p:sp>
        <p:nvSpPr>
          <p:cNvPr id="259" name="Rectangle 2"/>
          <p:cNvSpPr/>
          <p:nvPr/>
        </p:nvSpPr>
        <p:spPr>
          <a:xfrm>
            <a:off x="0" y="0"/>
            <a:ext cx="3962880" cy="6884280"/>
          </a:xfrm>
          <a:prstGeom prst="rect">
            <a:avLst/>
          </a:prstGeom>
          <a:solidFill>
            <a:srgbClr val="E94F1C"/>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60"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61"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2.5_2 Intercalaire">
    <p:bg>
      <p:bgPr>
        <a:solidFill>
          <a:srgbClr val="FFFFFF"/>
        </a:solidFill>
        <a:effectLst/>
      </p:bgPr>
    </p:bg>
    <p:spTree>
      <p:nvGrpSpPr>
        <p:cNvPr id="1" name=""/>
        <p:cNvGrpSpPr/>
        <p:nvPr/>
      </p:nvGrpSpPr>
      <p:grpSpPr>
        <a:xfrm>
          <a:off x="0" y="0"/>
          <a:ext cx="0" cy="0"/>
          <a:chOff x="0" y="0"/>
          <a:chExt cx="0" cy="0"/>
        </a:xfrm>
      </p:grpSpPr>
      <p:sp>
        <p:nvSpPr>
          <p:cNvPr id="262"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263"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264"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265"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66"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67" name="Rectangle 4"/>
          <p:cNvSpPr/>
          <p:nvPr/>
        </p:nvSpPr>
        <p:spPr>
          <a:xfrm>
            <a:off x="2295360" y="0"/>
            <a:ext cx="1655280" cy="2771280"/>
          </a:xfrm>
          <a:prstGeom prst="rect">
            <a:avLst/>
          </a:prstGeom>
          <a:solidFill>
            <a:srgbClr val="F8CABA"/>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68"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E94F1C">
              <a:alpha val="30000"/>
            </a:srgb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3_1.3_3">
    <p:bg>
      <p:bgPr>
        <a:solidFill>
          <a:schemeClr val="lt1"/>
        </a:solidFill>
        <a:effectLst/>
      </p:bgPr>
    </p:bg>
    <p:spTree>
      <p:nvGrpSpPr>
        <p:cNvPr id="1" name=""/>
        <p:cNvGrpSpPr/>
        <p:nvPr/>
      </p:nvGrpSpPr>
      <p:grpSpPr>
        <a:xfrm>
          <a:off x="0" y="0"/>
          <a:ext cx="0" cy="0"/>
          <a:chOff x="0" y="0"/>
          <a:chExt cx="0" cy="0"/>
        </a:xfrm>
      </p:grpSpPr>
      <p:sp>
        <p:nvSpPr>
          <p:cNvPr id="269"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270"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271"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272"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73"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274" name="PlaceHolder 6"/>
          <p:cNvSpPr>
            <a:spLocks noGrp="1"/>
          </p:cNvSpPr>
          <p:nvPr>
            <p:ph type="sldNum" idx="44"/>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0A5C9134-5E51-4099-915E-8C4EFED538A9}"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275"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F8CABA"/>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76" name="PlaceHolder 7"/>
          <p:cNvSpPr>
            <a:spLocks noGrp="1"/>
          </p:cNvSpPr>
          <p:nvPr>
            <p:ph type="ftr" idx="45"/>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2.2_1 Intercalaire">
    <p:bg>
      <p:bgPr>
        <a:solidFill>
          <a:srgbClr val="FFFFFF"/>
        </a:solidFill>
        <a:effectLst/>
      </p:bgPr>
    </p:bg>
    <p:spTree>
      <p:nvGrpSpPr>
        <p:cNvPr id="1" name=""/>
        <p:cNvGrpSpPr/>
        <p:nvPr/>
      </p:nvGrpSpPr>
      <p:grpSpPr>
        <a:xfrm>
          <a:off x="0" y="0"/>
          <a:ext cx="0" cy="0"/>
          <a:chOff x="0" y="0"/>
          <a:chExt cx="0" cy="0"/>
        </a:xfrm>
      </p:grpSpPr>
      <p:sp>
        <p:nvSpPr>
          <p:cNvPr id="277" name="Rectangle 2"/>
          <p:cNvSpPr/>
          <p:nvPr/>
        </p:nvSpPr>
        <p:spPr>
          <a:xfrm>
            <a:off x="0" y="0"/>
            <a:ext cx="3962880" cy="6884280"/>
          </a:xfrm>
          <a:prstGeom prst="rect">
            <a:avLst/>
          </a:prstGeom>
          <a:solidFill>
            <a:srgbClr val="82AE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78"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79"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marL="432000" indent="-324000">
              <a:lnSpc>
                <a:spcPct val="90000"/>
              </a:lnSpc>
              <a:spcBef>
                <a:spcPts val="1417"/>
              </a:spcBef>
              <a:buClr>
                <a:srgbClr val="000000"/>
              </a:buClr>
              <a:buSzPct val="45000"/>
              <a:buFont typeface="Wingdings" charset="2"/>
              <a:buChar char=""/>
            </a:pPr>
            <a:r>
              <a:rPr lang="fr-FR" sz="3000" b="0" u="none" strike="noStrike">
                <a:solidFill>
                  <a:schemeClr val="dk1"/>
                </a:solidFill>
                <a:effectLst/>
                <a:uFillTx/>
                <a:latin typeface="Roboto Bold"/>
              </a:rPr>
              <a:t>Cliquez pour éditer le format du plan de texte</a:t>
            </a:r>
            <a:endParaRPr lang="fr-FR" sz="30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3000" b="0" u="none" strike="noStrike">
                <a:solidFill>
                  <a:schemeClr val="dk2"/>
                </a:solidFill>
                <a:effectLst/>
                <a:uFillTx/>
                <a:latin typeface="Roboto Bold"/>
              </a:rPr>
              <a:t>Second niveau de plan</a:t>
            </a:r>
            <a:endParaRPr lang="fr-FR" sz="30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3000" b="0" u="none" strike="noStrike">
                <a:solidFill>
                  <a:schemeClr val="dk1"/>
                </a:solidFill>
                <a:effectLst/>
                <a:uFillTx/>
                <a:latin typeface="Roboto Bold"/>
              </a:rPr>
              <a:t>Troisième niveau de plan</a:t>
            </a:r>
            <a:endParaRPr lang="fr-FR" sz="30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3000" b="0" u="none" strike="noStrike">
                <a:solidFill>
                  <a:schemeClr val="dk2"/>
                </a:solidFill>
                <a:effectLst/>
                <a:uFillTx/>
                <a:latin typeface="Roboto Bold"/>
              </a:rPr>
              <a:t>Quatrième niveau de plan</a:t>
            </a:r>
            <a:endParaRPr lang="fr-FR" sz="30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3000" b="0" u="none" strike="noStrike">
                <a:solidFill>
                  <a:schemeClr val="dk2"/>
                </a:solidFill>
                <a:effectLst/>
                <a:uFillTx/>
                <a:latin typeface="Roboto Bold"/>
              </a:rPr>
              <a:t>Cinquième niveau de plan</a:t>
            </a:r>
            <a:endParaRPr lang="fr-FR" sz="30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3000" b="0" u="none" strike="noStrike">
                <a:solidFill>
                  <a:schemeClr val="dk2"/>
                </a:solidFill>
                <a:effectLst/>
                <a:uFillTx/>
                <a:latin typeface="Roboto Bold"/>
              </a:rPr>
              <a:t>Sixième niveau de plan</a:t>
            </a:r>
            <a:endParaRPr lang="fr-FR" sz="30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3000" b="0" u="none" strike="noStrike">
                <a:solidFill>
                  <a:schemeClr val="dk2"/>
                </a:solidFill>
                <a:effectLst/>
                <a:uFillTx/>
                <a:latin typeface="Roboto Bold"/>
              </a:rPr>
              <a:t>Septième niveau de plan</a:t>
            </a:r>
            <a:endParaRPr lang="fr-FR" sz="3000" b="0" u="none" strike="noStrike">
              <a:solidFill>
                <a:srgbClr val="000000"/>
              </a:solidFill>
              <a:effectLst/>
              <a:uFillTx/>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1.5_2 Intercalaire">
    <p:bg>
      <p:bgPr>
        <a:solidFill>
          <a:srgbClr val="FFFFFF"/>
        </a:solidFill>
        <a:effectLst/>
      </p:bgPr>
    </p:bg>
    <p:spTree>
      <p:nvGrpSpPr>
        <p:cNvPr id="1" name=""/>
        <p:cNvGrpSpPr/>
        <p:nvPr/>
      </p:nvGrpSpPr>
      <p:grpSpPr>
        <a:xfrm>
          <a:off x="0" y="0"/>
          <a:ext cx="0" cy="0"/>
          <a:chOff x="0" y="0"/>
          <a:chExt cx="0" cy="0"/>
        </a:xfrm>
      </p:grpSpPr>
      <p:pic>
        <p:nvPicPr>
          <p:cNvPr id="27" name="Image 3"/>
          <p:cNvPicPr/>
          <p:nvPr/>
        </p:nvPicPr>
        <p:blipFill>
          <a:blip r:embed="rId2"/>
          <a:stretch/>
        </p:blipFill>
        <p:spPr>
          <a:xfrm>
            <a:off x="0" y="0"/>
            <a:ext cx="12191400" cy="5186880"/>
          </a:xfrm>
          <a:prstGeom prst="rect">
            <a:avLst/>
          </a:prstGeom>
          <a:noFill/>
          <a:ln w="0">
            <a:noFill/>
          </a:ln>
        </p:spPr>
      </p:pic>
      <p:sp>
        <p:nvSpPr>
          <p:cNvPr id="28"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2.5_3 Contenu de page">
    <p:bg>
      <p:bgPr>
        <a:solidFill>
          <a:schemeClr val="lt1"/>
        </a:solidFill>
        <a:effectLst/>
      </p:bgPr>
    </p:bg>
    <p:spTree>
      <p:nvGrpSpPr>
        <p:cNvPr id="1" name=""/>
        <p:cNvGrpSpPr/>
        <p:nvPr/>
      </p:nvGrpSpPr>
      <p:grpSpPr>
        <a:xfrm>
          <a:off x="0" y="0"/>
          <a:ext cx="0" cy="0"/>
          <a:chOff x="0" y="0"/>
          <a:chExt cx="0" cy="0"/>
        </a:xfrm>
      </p:grpSpPr>
      <p:sp>
        <p:nvSpPr>
          <p:cNvPr id="280" name="Rectangle : coins arrondis 2"/>
          <p:cNvSpPr/>
          <p:nvPr/>
        </p:nvSpPr>
        <p:spPr>
          <a:xfrm>
            <a:off x="924840" y="822240"/>
            <a:ext cx="1115280" cy="71280"/>
          </a:xfrm>
          <a:prstGeom prst="roundRect">
            <a:avLst>
              <a:gd name="adj" fmla="val 44144"/>
            </a:avLst>
          </a:prstGeom>
          <a:solidFill>
            <a:srgbClr val="E94F1C"/>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81"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282"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283"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284"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285"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286" name="PlaceHolder 6"/>
          <p:cNvSpPr>
            <a:spLocks noGrp="1"/>
          </p:cNvSpPr>
          <p:nvPr>
            <p:ph type="sldNum" idx="46"/>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B681FD4F-54ED-4F05-9555-CD7A39355920}"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287" name="PlaceHolder 7"/>
          <p:cNvSpPr>
            <a:spLocks noGrp="1"/>
          </p:cNvSpPr>
          <p:nvPr>
            <p:ph type="ftr" idx="47"/>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2.5_1 Intercalaire">
    <p:bg>
      <p:bgPr>
        <a:solidFill>
          <a:srgbClr val="FFFFFF"/>
        </a:solidFill>
        <a:effectLst/>
      </p:bgPr>
    </p:bg>
    <p:spTree>
      <p:nvGrpSpPr>
        <p:cNvPr id="1" name=""/>
        <p:cNvGrpSpPr/>
        <p:nvPr/>
      </p:nvGrpSpPr>
      <p:grpSpPr>
        <a:xfrm>
          <a:off x="0" y="0"/>
          <a:ext cx="0" cy="0"/>
          <a:chOff x="0" y="0"/>
          <a:chExt cx="0" cy="0"/>
        </a:xfrm>
      </p:grpSpPr>
      <p:sp>
        <p:nvSpPr>
          <p:cNvPr id="288" name="Rectangle 2"/>
          <p:cNvSpPr/>
          <p:nvPr/>
        </p:nvSpPr>
        <p:spPr>
          <a:xfrm>
            <a:off x="0" y="0"/>
            <a:ext cx="3962880" cy="6884280"/>
          </a:xfrm>
          <a:prstGeom prst="rect">
            <a:avLst/>
          </a:prstGeom>
          <a:solidFill>
            <a:srgbClr val="E3889A"/>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89"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90"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2_2.5_2 Intercalaire">
    <p:bg>
      <p:bgPr>
        <a:solidFill>
          <a:srgbClr val="FFFFFF"/>
        </a:solidFill>
        <a:effectLst/>
      </p:bgPr>
    </p:bg>
    <p:spTree>
      <p:nvGrpSpPr>
        <p:cNvPr id="1" name=""/>
        <p:cNvGrpSpPr/>
        <p:nvPr/>
      </p:nvGrpSpPr>
      <p:grpSpPr>
        <a:xfrm>
          <a:off x="0" y="0"/>
          <a:ext cx="0" cy="0"/>
          <a:chOff x="0" y="0"/>
          <a:chExt cx="0" cy="0"/>
        </a:xfrm>
      </p:grpSpPr>
      <p:sp>
        <p:nvSpPr>
          <p:cNvPr id="291"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292"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293"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294"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95"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96" name="Rectangle 4"/>
          <p:cNvSpPr/>
          <p:nvPr/>
        </p:nvSpPr>
        <p:spPr>
          <a:xfrm>
            <a:off x="2295360" y="0"/>
            <a:ext cx="1655280" cy="2771280"/>
          </a:xfrm>
          <a:prstGeom prst="rect">
            <a:avLst/>
          </a:prstGeom>
          <a:solidFill>
            <a:srgbClr val="E3889A"/>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297"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E3889A"/>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4_1.3_3">
    <p:bg>
      <p:bgPr>
        <a:solidFill>
          <a:schemeClr val="lt1"/>
        </a:solidFill>
        <a:effectLst/>
      </p:bgPr>
    </p:bg>
    <p:spTree>
      <p:nvGrpSpPr>
        <p:cNvPr id="1" name=""/>
        <p:cNvGrpSpPr/>
        <p:nvPr/>
      </p:nvGrpSpPr>
      <p:grpSpPr>
        <a:xfrm>
          <a:off x="0" y="0"/>
          <a:ext cx="0" cy="0"/>
          <a:chOff x="0" y="0"/>
          <a:chExt cx="0" cy="0"/>
        </a:xfrm>
      </p:grpSpPr>
      <p:sp>
        <p:nvSpPr>
          <p:cNvPr id="298"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299"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300"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301"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02"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03" name="PlaceHolder 6"/>
          <p:cNvSpPr>
            <a:spLocks noGrp="1"/>
          </p:cNvSpPr>
          <p:nvPr>
            <p:ph type="sldNum" idx="48"/>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650F5881-4FC8-40A8-925C-214AB2534C5E}"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304"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E3889A"/>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05" name="PlaceHolder 7"/>
          <p:cNvSpPr>
            <a:spLocks noGrp="1"/>
          </p:cNvSpPr>
          <p:nvPr>
            <p:ph type="ftr" idx="49"/>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3_2.5_3 Contenu de page">
    <p:bg>
      <p:bgPr>
        <a:solidFill>
          <a:schemeClr val="lt1"/>
        </a:solidFill>
        <a:effectLst/>
      </p:bgPr>
    </p:bg>
    <p:spTree>
      <p:nvGrpSpPr>
        <p:cNvPr id="1" name=""/>
        <p:cNvGrpSpPr/>
        <p:nvPr/>
      </p:nvGrpSpPr>
      <p:grpSpPr>
        <a:xfrm>
          <a:off x="0" y="0"/>
          <a:ext cx="0" cy="0"/>
          <a:chOff x="0" y="0"/>
          <a:chExt cx="0" cy="0"/>
        </a:xfrm>
      </p:grpSpPr>
      <p:sp>
        <p:nvSpPr>
          <p:cNvPr id="306" name="Rectangle : coins arrondis 2"/>
          <p:cNvSpPr/>
          <p:nvPr/>
        </p:nvSpPr>
        <p:spPr>
          <a:xfrm>
            <a:off x="924840" y="822240"/>
            <a:ext cx="1115280" cy="71280"/>
          </a:xfrm>
          <a:prstGeom prst="roundRect">
            <a:avLst>
              <a:gd name="adj" fmla="val 44144"/>
            </a:avLst>
          </a:prstGeom>
          <a:solidFill>
            <a:srgbClr val="E3889A"/>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07"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308"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309"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310"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311"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312" name="PlaceHolder 6"/>
          <p:cNvSpPr>
            <a:spLocks noGrp="1"/>
          </p:cNvSpPr>
          <p:nvPr>
            <p:ph type="sldNum" idx="50"/>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BD0CDD1D-049C-4F8D-AC7F-D343B85E9865}"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313" name="PlaceHolder 7"/>
          <p:cNvSpPr>
            <a:spLocks noGrp="1"/>
          </p:cNvSpPr>
          <p:nvPr>
            <p:ph type="ftr" idx="51"/>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2_2.5_1 Intercalaire">
    <p:bg>
      <p:bgPr>
        <a:solidFill>
          <a:srgbClr val="FFFFFF"/>
        </a:solidFill>
        <a:effectLst/>
      </p:bgPr>
    </p:bg>
    <p:spTree>
      <p:nvGrpSpPr>
        <p:cNvPr id="1" name=""/>
        <p:cNvGrpSpPr/>
        <p:nvPr/>
      </p:nvGrpSpPr>
      <p:grpSpPr>
        <a:xfrm>
          <a:off x="0" y="0"/>
          <a:ext cx="0" cy="0"/>
          <a:chOff x="0" y="0"/>
          <a:chExt cx="0" cy="0"/>
        </a:xfrm>
      </p:grpSpPr>
      <p:sp>
        <p:nvSpPr>
          <p:cNvPr id="314" name="Rectangle 2"/>
          <p:cNvSpPr/>
          <p:nvPr/>
        </p:nvSpPr>
        <p:spPr>
          <a:xfrm>
            <a:off x="0" y="0"/>
            <a:ext cx="3962880" cy="6884280"/>
          </a:xfrm>
          <a:prstGeom prst="rect">
            <a:avLst/>
          </a:prstGeom>
          <a:solidFill>
            <a:srgbClr val="F7DBE1"/>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15"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16"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2.1 Titre Darsem">
    <p:bg>
      <p:bgPr>
        <a:solidFill>
          <a:srgbClr val="FFFFFF"/>
        </a:solidFill>
        <a:effectLst/>
      </p:bgPr>
    </p:bg>
    <p:spTree>
      <p:nvGrpSpPr>
        <p:cNvPr id="1" name=""/>
        <p:cNvGrpSpPr/>
        <p:nvPr/>
      </p:nvGrpSpPr>
      <p:grpSpPr>
        <a:xfrm>
          <a:off x="0" y="0"/>
          <a:ext cx="0" cy="0"/>
          <a:chOff x="0" y="0"/>
          <a:chExt cx="0" cy="0"/>
        </a:xfrm>
      </p:grpSpPr>
      <p:sp>
        <p:nvSpPr>
          <p:cNvPr id="317" name="PlaceHolder 1"/>
          <p:cNvSpPr>
            <a:spLocks noGrp="1"/>
          </p:cNvSpPr>
          <p:nvPr>
            <p:ph type="title"/>
          </p:nvPr>
        </p:nvSpPr>
        <p:spPr>
          <a:xfrm>
            <a:off x="4608000" y="2084400"/>
            <a:ext cx="7067520" cy="1218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2A2F30"/>
                </a:solidFill>
                <a:effectLst/>
                <a:uFillTx/>
                <a:latin typeface="Roboto Black"/>
                <a:ea typeface="Roboto Black"/>
              </a:rPr>
              <a:t>Titre</a:t>
            </a:r>
            <a:endParaRPr lang="fr-FR" sz="3000" b="0" u="none" strike="noStrike">
              <a:solidFill>
                <a:srgbClr val="000000"/>
              </a:solidFill>
              <a:effectLst/>
              <a:uFillTx/>
              <a:latin typeface="Arial"/>
            </a:endParaRPr>
          </a:p>
        </p:txBody>
      </p:sp>
      <p:sp>
        <p:nvSpPr>
          <p:cNvPr id="318" name="Rectangle : coins arrondis 1"/>
          <p:cNvSpPr/>
          <p:nvPr/>
        </p:nvSpPr>
        <p:spPr>
          <a:xfrm>
            <a:off x="4704840" y="348228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19" name="Rectangle : coins arrondis 2"/>
          <p:cNvSpPr/>
          <p:nvPr/>
        </p:nvSpPr>
        <p:spPr>
          <a:xfrm>
            <a:off x="4608000" y="765360"/>
            <a:ext cx="4723200" cy="359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20" name="PlaceHolder 2"/>
          <p:cNvSpPr>
            <a:spLocks noGrp="1"/>
          </p:cNvSpPr>
          <p:nvPr>
            <p:ph type="body"/>
          </p:nvPr>
        </p:nvSpPr>
        <p:spPr>
          <a:xfrm>
            <a:off x="4626000" y="822960"/>
            <a:ext cx="4629600" cy="408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400" b="0" u="none" strike="noStrike" cap="all">
                <a:solidFill>
                  <a:schemeClr val="lt2"/>
                </a:solidFill>
                <a:effectLst/>
                <a:uFillTx/>
                <a:latin typeface="Roboto Medium"/>
                <a:ea typeface="Roboto Medium"/>
              </a:rPr>
              <a:t>DEPARTEMENT / POLE</a:t>
            </a:r>
            <a:endParaRPr lang="fr-FR" sz="1400" b="0" u="none" strike="noStrike">
              <a:solidFill>
                <a:srgbClr val="000000"/>
              </a:solidFill>
              <a:effectLst/>
              <a:uFillTx/>
              <a:latin typeface="Arial"/>
            </a:endParaRPr>
          </a:p>
        </p:txBody>
      </p:sp>
      <p:sp>
        <p:nvSpPr>
          <p:cNvPr id="321" name="PlaceHolder 3"/>
          <p:cNvSpPr>
            <a:spLocks noGrp="1"/>
          </p:cNvSpPr>
          <p:nvPr>
            <p:ph type="body"/>
          </p:nvPr>
        </p:nvSpPr>
        <p:spPr>
          <a:xfrm>
            <a:off x="4608000" y="3733200"/>
            <a:ext cx="4723200" cy="3834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400" b="0" u="none" strike="noStrike" cap="all">
                <a:solidFill>
                  <a:srgbClr val="2A2F30"/>
                </a:solidFill>
                <a:effectLst/>
                <a:uFillTx/>
                <a:latin typeface="Roboto"/>
                <a:ea typeface="Roboto"/>
              </a:rPr>
              <a:t>VERSION / DATE</a:t>
            </a:r>
            <a:endParaRPr lang="fr-FR" sz="1400" b="0" u="none" strike="noStrike">
              <a:solidFill>
                <a:srgbClr val="000000"/>
              </a:solidFill>
              <a:effectLst/>
              <a:uFillTx/>
              <a:latin typeface="Arial"/>
            </a:endParaRPr>
          </a:p>
        </p:txBody>
      </p:sp>
      <p:pic>
        <p:nvPicPr>
          <p:cNvPr id="322" name="Image 10" descr="Une image contenant Bleu électrique, bleu, symbole, Graphique&#10;&#10;Description générée automatiquement"/>
          <p:cNvPicPr/>
          <p:nvPr/>
        </p:nvPicPr>
        <p:blipFill>
          <a:blip r:embed="rId2"/>
          <a:stretch/>
        </p:blipFill>
        <p:spPr>
          <a:xfrm>
            <a:off x="0" y="0"/>
            <a:ext cx="3961080" cy="6884280"/>
          </a:xfrm>
          <a:prstGeom prst="rect">
            <a:avLst/>
          </a:prstGeom>
          <a:noFill/>
          <a:ln w="0">
            <a:noFill/>
          </a:ln>
        </p:spPr>
      </p:pic>
      <p:pic>
        <p:nvPicPr>
          <p:cNvPr id="323" name="Image 11"/>
          <p:cNvPicPr/>
          <p:nvPr/>
        </p:nvPicPr>
        <p:blipFill>
          <a:blip r:embed="rId3"/>
          <a:stretch/>
        </p:blipFill>
        <p:spPr>
          <a:xfrm>
            <a:off x="10044000" y="6075360"/>
            <a:ext cx="1631160" cy="466200"/>
          </a:xfrm>
          <a:prstGeom prst="rect">
            <a:avLst/>
          </a:prstGeom>
          <a:noFill/>
          <a:ln w="0">
            <a:noFill/>
          </a:ln>
        </p:spPr>
      </p:pic>
      <p:pic>
        <p:nvPicPr>
          <p:cNvPr id="324" name="Image 12" descr="Une image contenant texte, Police, capture d’écran, affiche&#10;&#10;Description générée automatiquement"/>
          <p:cNvPicPr/>
          <p:nvPr/>
        </p:nvPicPr>
        <p:blipFill>
          <a:blip r:embed="rId4"/>
          <a:stretch/>
        </p:blipFill>
        <p:spPr>
          <a:xfrm>
            <a:off x="348840" y="5670360"/>
            <a:ext cx="621000" cy="870840"/>
          </a:xfrm>
          <a:prstGeom prst="rect">
            <a:avLst/>
          </a:prstGeom>
          <a:noFill/>
          <a:ln w="0">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1_2.5_2 Intercalaire">
    <p:bg>
      <p:bgPr>
        <a:solidFill>
          <a:srgbClr val="FFFFFF"/>
        </a:solidFill>
        <a:effectLst/>
      </p:bgPr>
    </p:bg>
    <p:spTree>
      <p:nvGrpSpPr>
        <p:cNvPr id="1" name=""/>
        <p:cNvGrpSpPr/>
        <p:nvPr/>
      </p:nvGrpSpPr>
      <p:grpSpPr>
        <a:xfrm>
          <a:off x="0" y="0"/>
          <a:ext cx="0" cy="0"/>
          <a:chOff x="0" y="0"/>
          <a:chExt cx="0" cy="0"/>
        </a:xfrm>
      </p:grpSpPr>
      <p:sp>
        <p:nvSpPr>
          <p:cNvPr id="325"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326"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327"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28"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29" name="Rectangle 4"/>
          <p:cNvSpPr/>
          <p:nvPr/>
        </p:nvSpPr>
        <p:spPr>
          <a:xfrm>
            <a:off x="2295360" y="0"/>
            <a:ext cx="1655280" cy="2771280"/>
          </a:xfrm>
          <a:prstGeom prst="rect">
            <a:avLst/>
          </a:prstGeom>
          <a:solidFill>
            <a:srgbClr val="F7DBE1"/>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30"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chemeClr val="accent5">
              <a:lumMod val="60000"/>
              <a:lumOff val="40000"/>
              <a:alpha val="30000"/>
            </a:scheme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31" name="PlaceHolder 1"/>
          <p:cNvSpPr>
            <a:spLocks noGrp="1"/>
          </p:cNvSpPr>
          <p:nvPr>
            <p:ph type="title"/>
          </p:nvPr>
        </p:nvSpPr>
        <p:spPr>
          <a:xfrm>
            <a:off x="4608000" y="2972520"/>
            <a:ext cx="7067520" cy="9568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fr-FR" sz="3000" b="0" u="none" strike="noStrike">
                <a:solidFill>
                  <a:schemeClr val="dk1"/>
                </a:solidFill>
                <a:effectLst/>
                <a:uFillTx/>
                <a:latin typeface="Roboto Black"/>
                <a:ea typeface="Roboto Black"/>
              </a:rPr>
              <a:t>Modifiez le style du titre</a:t>
            </a:r>
            <a:endParaRPr lang="fr-FR" sz="3000" b="0" u="none" strike="noStrike">
              <a:solidFill>
                <a:srgbClr val="000000"/>
              </a:solidFill>
              <a:effectLst/>
              <a:uFillTx/>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5_1.3_3">
    <p:bg>
      <p:bgPr>
        <a:solidFill>
          <a:schemeClr val="lt1"/>
        </a:solidFill>
        <a:effectLst/>
      </p:bgPr>
    </p:bg>
    <p:spTree>
      <p:nvGrpSpPr>
        <p:cNvPr id="1" name=""/>
        <p:cNvGrpSpPr/>
        <p:nvPr/>
      </p:nvGrpSpPr>
      <p:grpSpPr>
        <a:xfrm>
          <a:off x="0" y="0"/>
          <a:ext cx="0" cy="0"/>
          <a:chOff x="0" y="0"/>
          <a:chExt cx="0" cy="0"/>
        </a:xfrm>
      </p:grpSpPr>
      <p:sp>
        <p:nvSpPr>
          <p:cNvPr id="332"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333"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334"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335"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36"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37" name="PlaceHolder 6"/>
          <p:cNvSpPr>
            <a:spLocks noGrp="1"/>
          </p:cNvSpPr>
          <p:nvPr>
            <p:ph type="sldNum" idx="52"/>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D59BF5D9-7A68-4F2C-9B0A-E0F00F973673}"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338"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F7DBE1"/>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39" name="PlaceHolder 7"/>
          <p:cNvSpPr>
            <a:spLocks noGrp="1"/>
          </p:cNvSpPr>
          <p:nvPr>
            <p:ph type="ftr" idx="53"/>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1_2.5_3 Contenu de page">
    <p:bg>
      <p:bgPr>
        <a:solidFill>
          <a:schemeClr val="lt1"/>
        </a:solidFill>
        <a:effectLst/>
      </p:bgPr>
    </p:bg>
    <p:spTree>
      <p:nvGrpSpPr>
        <p:cNvPr id="1" name=""/>
        <p:cNvGrpSpPr/>
        <p:nvPr/>
      </p:nvGrpSpPr>
      <p:grpSpPr>
        <a:xfrm>
          <a:off x="0" y="0"/>
          <a:ext cx="0" cy="0"/>
          <a:chOff x="0" y="0"/>
          <a:chExt cx="0" cy="0"/>
        </a:xfrm>
      </p:grpSpPr>
      <p:sp>
        <p:nvSpPr>
          <p:cNvPr id="340" name="Rectangle : coins arrondis 2"/>
          <p:cNvSpPr/>
          <p:nvPr/>
        </p:nvSpPr>
        <p:spPr>
          <a:xfrm>
            <a:off x="924840" y="822240"/>
            <a:ext cx="1115280" cy="71280"/>
          </a:xfrm>
          <a:prstGeom prst="roundRect">
            <a:avLst>
              <a:gd name="adj" fmla="val 44144"/>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41"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342"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343"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344"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345"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346" name="PlaceHolder 6"/>
          <p:cNvSpPr>
            <a:spLocks noGrp="1"/>
          </p:cNvSpPr>
          <p:nvPr>
            <p:ph type="sldNum" idx="54"/>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C9CF490D-B374-4034-9D11-36068E547BD5}"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347" name="PlaceHolder 7"/>
          <p:cNvSpPr>
            <a:spLocks noGrp="1"/>
          </p:cNvSpPr>
          <p:nvPr>
            <p:ph type="ftr" idx="55"/>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5_3 Contenu de page">
    <p:bg>
      <p:bgPr>
        <a:solidFill>
          <a:schemeClr val="lt2"/>
        </a:solidFill>
        <a:effectLst/>
      </p:bgPr>
    </p:bg>
    <p:spTree>
      <p:nvGrpSpPr>
        <p:cNvPr id="1" name=""/>
        <p:cNvGrpSpPr/>
        <p:nvPr/>
      </p:nvGrpSpPr>
      <p:grpSpPr>
        <a:xfrm>
          <a:off x="0" y="0"/>
          <a:ext cx="0" cy="0"/>
          <a:chOff x="0" y="0"/>
          <a:chExt cx="0" cy="0"/>
        </a:xfrm>
      </p:grpSpPr>
      <p:sp>
        <p:nvSpPr>
          <p:cNvPr id="29"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30"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31"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32"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3"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4" name="PlaceHolder 6"/>
          <p:cNvSpPr>
            <a:spLocks noGrp="1"/>
          </p:cNvSpPr>
          <p:nvPr>
            <p:ph type="sldNum" idx="7"/>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C731597C-6F7E-4E41-97D6-E6E783C5B341}"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35"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2B808D">
              <a:alpha val="5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6" name="PlaceHolder 7"/>
          <p:cNvSpPr>
            <a:spLocks noGrp="1"/>
          </p:cNvSpPr>
          <p:nvPr>
            <p:ph type="ftr" idx="8"/>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3_2.5_1 Intercalaire">
    <p:bg>
      <p:bgPr>
        <a:solidFill>
          <a:srgbClr val="FFFFFF"/>
        </a:solidFill>
        <a:effectLst/>
      </p:bgPr>
    </p:bg>
    <p:spTree>
      <p:nvGrpSpPr>
        <p:cNvPr id="1" name=""/>
        <p:cNvGrpSpPr/>
        <p:nvPr/>
      </p:nvGrpSpPr>
      <p:grpSpPr>
        <a:xfrm>
          <a:off x="0" y="0"/>
          <a:ext cx="0" cy="0"/>
          <a:chOff x="0" y="0"/>
          <a:chExt cx="0" cy="0"/>
        </a:xfrm>
      </p:grpSpPr>
      <p:sp>
        <p:nvSpPr>
          <p:cNvPr id="348" name="Rectangle 2"/>
          <p:cNvSpPr/>
          <p:nvPr/>
        </p:nvSpPr>
        <p:spPr>
          <a:xfrm>
            <a:off x="0" y="0"/>
            <a:ext cx="3962880" cy="6884280"/>
          </a:xfrm>
          <a:prstGeom prst="rect">
            <a:avLst/>
          </a:prstGeom>
          <a:solidFill>
            <a:srgbClr val="7030A0">
              <a:alpha val="3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49"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50"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2.2_2 Intercalaire">
    <p:bg>
      <p:bgPr>
        <a:solidFill>
          <a:srgbClr val="FFFFFF"/>
        </a:solidFill>
        <a:effectLst/>
      </p:bgPr>
    </p:bg>
    <p:spTree>
      <p:nvGrpSpPr>
        <p:cNvPr id="1" name=""/>
        <p:cNvGrpSpPr/>
        <p:nvPr/>
      </p:nvGrpSpPr>
      <p:grpSpPr>
        <a:xfrm>
          <a:off x="0" y="0"/>
          <a:ext cx="0" cy="0"/>
          <a:chOff x="0" y="0"/>
          <a:chExt cx="0" cy="0"/>
        </a:xfrm>
      </p:grpSpPr>
      <p:sp>
        <p:nvSpPr>
          <p:cNvPr id="351"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352"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353"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354"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55"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56" name="Rectangle 4"/>
          <p:cNvSpPr/>
          <p:nvPr/>
        </p:nvSpPr>
        <p:spPr>
          <a:xfrm>
            <a:off x="2295360" y="0"/>
            <a:ext cx="1655280" cy="2771280"/>
          </a:xfrm>
          <a:prstGeom prst="rect">
            <a:avLst/>
          </a:prstGeom>
          <a:solidFill>
            <a:srgbClr val="D9E7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57"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82AEFF">
              <a:alpha val="30000"/>
            </a:srgb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3_2.5_2 Intercalaire">
    <p:bg>
      <p:bgPr>
        <a:solidFill>
          <a:srgbClr val="FFFFFF"/>
        </a:solidFill>
        <a:effectLst/>
      </p:bgPr>
    </p:bg>
    <p:spTree>
      <p:nvGrpSpPr>
        <p:cNvPr id="1" name=""/>
        <p:cNvGrpSpPr/>
        <p:nvPr/>
      </p:nvGrpSpPr>
      <p:grpSpPr>
        <a:xfrm>
          <a:off x="0" y="0"/>
          <a:ext cx="0" cy="0"/>
          <a:chOff x="0" y="0"/>
          <a:chExt cx="0" cy="0"/>
        </a:xfrm>
      </p:grpSpPr>
      <p:sp>
        <p:nvSpPr>
          <p:cNvPr id="358"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359"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360"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361"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62"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63" name="Rectangle 4"/>
          <p:cNvSpPr/>
          <p:nvPr/>
        </p:nvSpPr>
        <p:spPr>
          <a:xfrm>
            <a:off x="2295360" y="0"/>
            <a:ext cx="1655280" cy="2771280"/>
          </a:xfrm>
          <a:prstGeom prst="rect">
            <a:avLst/>
          </a:prstGeom>
          <a:solidFill>
            <a:srgbClr val="7030A0">
              <a:alpha val="3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64"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7030A0">
              <a:alpha val="30000"/>
            </a:srgb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6_1.3_3">
    <p:bg>
      <p:bgPr>
        <a:solidFill>
          <a:schemeClr val="lt1"/>
        </a:solidFill>
        <a:effectLst/>
      </p:bgPr>
    </p:bg>
    <p:spTree>
      <p:nvGrpSpPr>
        <p:cNvPr id="1" name=""/>
        <p:cNvGrpSpPr/>
        <p:nvPr/>
      </p:nvGrpSpPr>
      <p:grpSpPr>
        <a:xfrm>
          <a:off x="0" y="0"/>
          <a:ext cx="0" cy="0"/>
          <a:chOff x="0" y="0"/>
          <a:chExt cx="0" cy="0"/>
        </a:xfrm>
      </p:grpSpPr>
      <p:sp>
        <p:nvSpPr>
          <p:cNvPr id="365"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366"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367"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368"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69"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70" name="PlaceHolder 6"/>
          <p:cNvSpPr>
            <a:spLocks noGrp="1"/>
          </p:cNvSpPr>
          <p:nvPr>
            <p:ph type="sldNum" idx="56"/>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534C2055-953B-408D-A594-BDD7662F0386}"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371"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7030A0">
              <a:alpha val="3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72" name="PlaceHolder 7"/>
          <p:cNvSpPr>
            <a:spLocks noGrp="1"/>
          </p:cNvSpPr>
          <p:nvPr>
            <p:ph type="ftr" idx="57"/>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2_2.5_3 Contenu de page">
    <p:bg>
      <p:bgPr>
        <a:solidFill>
          <a:schemeClr val="lt1"/>
        </a:solidFill>
        <a:effectLst/>
      </p:bgPr>
    </p:bg>
    <p:spTree>
      <p:nvGrpSpPr>
        <p:cNvPr id="1" name=""/>
        <p:cNvGrpSpPr/>
        <p:nvPr/>
      </p:nvGrpSpPr>
      <p:grpSpPr>
        <a:xfrm>
          <a:off x="0" y="0"/>
          <a:ext cx="0" cy="0"/>
          <a:chOff x="0" y="0"/>
          <a:chExt cx="0" cy="0"/>
        </a:xfrm>
      </p:grpSpPr>
      <p:sp>
        <p:nvSpPr>
          <p:cNvPr id="373" name="Rectangle : coins arrondis 2"/>
          <p:cNvSpPr/>
          <p:nvPr/>
        </p:nvSpPr>
        <p:spPr>
          <a:xfrm>
            <a:off x="924840" y="822240"/>
            <a:ext cx="1115280" cy="71280"/>
          </a:xfrm>
          <a:prstGeom prst="roundRect">
            <a:avLst>
              <a:gd name="adj" fmla="val 44144"/>
            </a:avLst>
          </a:prstGeom>
          <a:solidFill>
            <a:srgbClr val="7030A0"/>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74"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375"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376"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377"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378"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379" name="PlaceHolder 6"/>
          <p:cNvSpPr>
            <a:spLocks noGrp="1"/>
          </p:cNvSpPr>
          <p:nvPr>
            <p:ph type="sldNum" idx="58"/>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D7354347-4703-4C2A-8CF1-1AFF6861DE9D}"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380" name="PlaceHolder 7"/>
          <p:cNvSpPr>
            <a:spLocks noGrp="1"/>
          </p:cNvSpPr>
          <p:nvPr>
            <p:ph type="ftr" idx="59"/>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2.6_1Intercalaire">
    <p:bg>
      <p:bgPr>
        <a:solidFill>
          <a:srgbClr val="FFFFFF"/>
        </a:solidFill>
        <a:effectLst/>
      </p:bgPr>
    </p:bg>
    <p:spTree>
      <p:nvGrpSpPr>
        <p:cNvPr id="1" name=""/>
        <p:cNvGrpSpPr/>
        <p:nvPr/>
      </p:nvGrpSpPr>
      <p:grpSpPr>
        <a:xfrm>
          <a:off x="0" y="0"/>
          <a:ext cx="0" cy="0"/>
          <a:chOff x="0" y="0"/>
          <a:chExt cx="0" cy="0"/>
        </a:xfrm>
      </p:grpSpPr>
      <p:sp>
        <p:nvSpPr>
          <p:cNvPr id="381" name="Rectangle 2"/>
          <p:cNvSpPr/>
          <p:nvPr/>
        </p:nvSpPr>
        <p:spPr>
          <a:xfrm>
            <a:off x="0" y="0"/>
            <a:ext cx="3962880" cy="6884280"/>
          </a:xfrm>
          <a:prstGeom prst="rect">
            <a:avLst/>
          </a:prstGeom>
          <a:solidFill>
            <a:srgbClr val="E7AD23"/>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82"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83"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2.6_2 Intercalaire">
    <p:bg>
      <p:bgPr>
        <a:solidFill>
          <a:srgbClr val="FFFFFF"/>
        </a:solidFill>
        <a:effectLst/>
      </p:bgPr>
    </p:bg>
    <p:spTree>
      <p:nvGrpSpPr>
        <p:cNvPr id="1" name=""/>
        <p:cNvGrpSpPr/>
        <p:nvPr/>
      </p:nvGrpSpPr>
      <p:grpSpPr>
        <a:xfrm>
          <a:off x="0" y="0"/>
          <a:ext cx="0" cy="0"/>
          <a:chOff x="0" y="0"/>
          <a:chExt cx="0" cy="0"/>
        </a:xfrm>
      </p:grpSpPr>
      <p:sp>
        <p:nvSpPr>
          <p:cNvPr id="384"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385"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386"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387"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88"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89" name="Rectangle 4"/>
          <p:cNvSpPr/>
          <p:nvPr/>
        </p:nvSpPr>
        <p:spPr>
          <a:xfrm>
            <a:off x="2295360" y="0"/>
            <a:ext cx="1655280" cy="2771280"/>
          </a:xfrm>
          <a:prstGeom prst="rect">
            <a:avLst/>
          </a:prstGeom>
          <a:solidFill>
            <a:srgbClr val="E7AD23">
              <a:alpha val="3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390"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E7AD23">
              <a:alpha val="30000"/>
            </a:srgb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2.3_2 Intercalaire">
    <p:bg>
      <p:bgPr>
        <a:solidFill>
          <a:srgbClr val="FFFFFF"/>
        </a:solidFill>
        <a:effectLst/>
      </p:bgPr>
    </p:bg>
    <p:spTree>
      <p:nvGrpSpPr>
        <p:cNvPr id="1" name=""/>
        <p:cNvGrpSpPr/>
        <p:nvPr/>
      </p:nvGrpSpPr>
      <p:grpSpPr>
        <a:xfrm>
          <a:off x="0" y="0"/>
          <a:ext cx="0" cy="0"/>
          <a:chOff x="0" y="0"/>
          <a:chExt cx="0" cy="0"/>
        </a:xfrm>
      </p:grpSpPr>
      <p:sp>
        <p:nvSpPr>
          <p:cNvPr id="391"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392"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393"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7_1.3_3">
    <p:bg>
      <p:bgPr>
        <a:solidFill>
          <a:schemeClr val="lt1"/>
        </a:solidFill>
        <a:effectLst/>
      </p:bgPr>
    </p:bg>
    <p:spTree>
      <p:nvGrpSpPr>
        <p:cNvPr id="1" name=""/>
        <p:cNvGrpSpPr/>
        <p:nvPr/>
      </p:nvGrpSpPr>
      <p:grpSpPr>
        <a:xfrm>
          <a:off x="0" y="0"/>
          <a:ext cx="0" cy="0"/>
          <a:chOff x="0" y="0"/>
          <a:chExt cx="0" cy="0"/>
        </a:xfrm>
      </p:grpSpPr>
      <p:sp>
        <p:nvSpPr>
          <p:cNvPr id="394"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395"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396"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397"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98"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399" name="PlaceHolder 6"/>
          <p:cNvSpPr>
            <a:spLocks noGrp="1"/>
          </p:cNvSpPr>
          <p:nvPr>
            <p:ph type="sldNum" idx="60"/>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BA3D27F9-3F24-44BF-AC4E-7A0C61395391}"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00"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E7AD23">
              <a:alpha val="3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01" name="PlaceHolder 7"/>
          <p:cNvSpPr>
            <a:spLocks noGrp="1"/>
          </p:cNvSpPr>
          <p:nvPr>
            <p:ph type="ftr" idx="61"/>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2.6_3 Contenu de page">
    <p:bg>
      <p:bgPr>
        <a:solidFill>
          <a:schemeClr val="lt1"/>
        </a:solidFill>
        <a:effectLst/>
      </p:bgPr>
    </p:bg>
    <p:spTree>
      <p:nvGrpSpPr>
        <p:cNvPr id="1" name=""/>
        <p:cNvGrpSpPr/>
        <p:nvPr/>
      </p:nvGrpSpPr>
      <p:grpSpPr>
        <a:xfrm>
          <a:off x="0" y="0"/>
          <a:ext cx="0" cy="0"/>
          <a:chOff x="0" y="0"/>
          <a:chExt cx="0" cy="0"/>
        </a:xfrm>
      </p:grpSpPr>
      <p:sp>
        <p:nvSpPr>
          <p:cNvPr id="402" name="Rectangle : coins arrondis 2"/>
          <p:cNvSpPr/>
          <p:nvPr/>
        </p:nvSpPr>
        <p:spPr>
          <a:xfrm>
            <a:off x="924840" y="822240"/>
            <a:ext cx="1115280" cy="71280"/>
          </a:xfrm>
          <a:prstGeom prst="roundRect">
            <a:avLst>
              <a:gd name="adj" fmla="val 44144"/>
            </a:avLst>
          </a:prstGeom>
          <a:solidFill>
            <a:srgbClr val="E7AD23"/>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03"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404"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05"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06"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07"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08" name="PlaceHolder 6"/>
          <p:cNvSpPr>
            <a:spLocks noGrp="1"/>
          </p:cNvSpPr>
          <p:nvPr>
            <p:ph type="sldNum" idx="62"/>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864CEA03-DCDE-4E13-9580-3E7D83617AC5}"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09" name="PlaceHolder 7"/>
          <p:cNvSpPr>
            <a:spLocks noGrp="1"/>
          </p:cNvSpPr>
          <p:nvPr>
            <p:ph type="ftr" idx="63"/>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5_4 Contenu de page">
    <p:bg>
      <p:bgPr>
        <a:solidFill>
          <a:srgbClr val="FFFFFF"/>
        </a:solidFill>
        <a:effectLst/>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38"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39"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rgbClr val="09204E"/>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0"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1"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2" name="PlaceHolder 6"/>
          <p:cNvSpPr>
            <a:spLocks noGrp="1"/>
          </p:cNvSpPr>
          <p:nvPr>
            <p:ph type="sldNum" idx="9"/>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0257498B-369E-433B-9D2C-B9E8570C31DE}"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pic>
        <p:nvPicPr>
          <p:cNvPr id="43" name="Image 6"/>
          <p:cNvPicPr/>
          <p:nvPr/>
        </p:nvPicPr>
        <p:blipFill>
          <a:blip r:embed="rId2"/>
          <a:stretch/>
        </p:blipFill>
        <p:spPr>
          <a:xfrm>
            <a:off x="0" y="0"/>
            <a:ext cx="1904040" cy="6857280"/>
          </a:xfrm>
          <a:prstGeom prst="rect">
            <a:avLst/>
          </a:prstGeom>
          <a:noFill/>
          <a:ln w="0">
            <a:noFill/>
          </a:ln>
        </p:spPr>
      </p:pic>
      <p:sp>
        <p:nvSpPr>
          <p:cNvPr id="44" name="Forme libre : forme 7"/>
          <p:cNvSpPr/>
          <p:nvPr/>
        </p:nvSpPr>
        <p:spPr>
          <a:xfrm>
            <a:off x="-9360" y="0"/>
            <a:ext cx="1910880" cy="1422720"/>
          </a:xfrm>
          <a:custGeom>
            <a:avLst/>
            <a:gdLst>
              <a:gd name="textAreaLeft" fmla="*/ 0 w 1910880"/>
              <a:gd name="textAreaRight" fmla="*/ 1911600 w 1910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2B808D"/>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5" name="PlaceHolder 7"/>
          <p:cNvSpPr>
            <a:spLocks noGrp="1"/>
          </p:cNvSpPr>
          <p:nvPr>
            <p:ph type="ftr" idx="10"/>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2.7_1 Intercalaire">
    <p:bg>
      <p:bgPr>
        <a:solidFill>
          <a:srgbClr val="FFFFFF"/>
        </a:solidFill>
        <a:effectLst/>
      </p:bgPr>
    </p:bg>
    <p:spTree>
      <p:nvGrpSpPr>
        <p:cNvPr id="1" name=""/>
        <p:cNvGrpSpPr/>
        <p:nvPr/>
      </p:nvGrpSpPr>
      <p:grpSpPr>
        <a:xfrm>
          <a:off x="0" y="0"/>
          <a:ext cx="0" cy="0"/>
          <a:chOff x="0" y="0"/>
          <a:chExt cx="0" cy="0"/>
        </a:xfrm>
      </p:grpSpPr>
      <p:sp>
        <p:nvSpPr>
          <p:cNvPr id="410" name="Rectangle 2"/>
          <p:cNvSpPr/>
          <p:nvPr/>
        </p:nvSpPr>
        <p:spPr>
          <a:xfrm>
            <a:off x="0" y="0"/>
            <a:ext cx="3962880" cy="6884280"/>
          </a:xfrm>
          <a:prstGeom prst="rect">
            <a:avLst/>
          </a:prstGeom>
          <a:solidFill>
            <a:srgbClr val="FFE782">
              <a:alpha val="8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11"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12"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Standard">
    <p:bg>
      <p:bgPr>
        <a:solidFill>
          <a:srgbClr val="FFFFFF"/>
        </a:solidFill>
        <a:effectLst/>
      </p:bgPr>
    </p:bg>
    <p:spTree>
      <p:nvGrpSpPr>
        <p:cNvPr id="1" name=""/>
        <p:cNvGrpSpPr/>
        <p:nvPr/>
      </p:nvGrpSpPr>
      <p:grpSpPr>
        <a:xfrm>
          <a:off x="0" y="0"/>
          <a:ext cx="0" cy="0"/>
          <a:chOff x="0" y="0"/>
          <a:chExt cx="0" cy="0"/>
        </a:xfrm>
      </p:grpSpPr>
      <p:sp>
        <p:nvSpPr>
          <p:cNvPr id="413"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414"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415"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416"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17"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18" name="Rectangle 4"/>
          <p:cNvSpPr/>
          <p:nvPr/>
        </p:nvSpPr>
        <p:spPr>
          <a:xfrm>
            <a:off x="2295360" y="0"/>
            <a:ext cx="1655280" cy="2771280"/>
          </a:xfrm>
          <a:prstGeom prst="rect">
            <a:avLst/>
          </a:prstGeom>
          <a:solidFill>
            <a:srgbClr val="FFE782">
              <a:alpha val="3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19"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E782">
              <a:alpha val="30000"/>
            </a:srgb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8_1.3_3">
    <p:bg>
      <p:bgPr>
        <a:solidFill>
          <a:schemeClr val="lt1"/>
        </a:solidFill>
        <a:effectLst/>
      </p:bgPr>
    </p:bg>
    <p:spTree>
      <p:nvGrpSpPr>
        <p:cNvPr id="1" name=""/>
        <p:cNvGrpSpPr/>
        <p:nvPr/>
      </p:nvGrpSpPr>
      <p:grpSpPr>
        <a:xfrm>
          <a:off x="0" y="0"/>
          <a:ext cx="0" cy="0"/>
          <a:chOff x="0" y="0"/>
          <a:chExt cx="0" cy="0"/>
        </a:xfrm>
      </p:grpSpPr>
      <p:sp>
        <p:nvSpPr>
          <p:cNvPr id="420"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421"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22"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23"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24"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25" name="PlaceHolder 6"/>
          <p:cNvSpPr>
            <a:spLocks noGrp="1"/>
          </p:cNvSpPr>
          <p:nvPr>
            <p:ph type="sldNum" idx="64"/>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E31E0214-C41D-47E4-85DE-130C259B7F24}"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26"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FFE782">
              <a:alpha val="3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27" name="PlaceHolder 7"/>
          <p:cNvSpPr>
            <a:spLocks noGrp="1"/>
          </p:cNvSpPr>
          <p:nvPr>
            <p:ph type="ftr" idx="65"/>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Standard 1">
    <p:bg>
      <p:bgPr>
        <a:solidFill>
          <a:schemeClr val="lt1"/>
        </a:solidFill>
        <a:effectLst/>
      </p:bgPr>
    </p:bg>
    <p:spTree>
      <p:nvGrpSpPr>
        <p:cNvPr id="1" name=""/>
        <p:cNvGrpSpPr/>
        <p:nvPr/>
      </p:nvGrpSpPr>
      <p:grpSpPr>
        <a:xfrm>
          <a:off x="0" y="0"/>
          <a:ext cx="0" cy="0"/>
          <a:chOff x="0" y="0"/>
          <a:chExt cx="0" cy="0"/>
        </a:xfrm>
      </p:grpSpPr>
      <p:sp>
        <p:nvSpPr>
          <p:cNvPr id="428"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429"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30"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31"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32"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33" name="PlaceHolder 6"/>
          <p:cNvSpPr>
            <a:spLocks noGrp="1"/>
          </p:cNvSpPr>
          <p:nvPr>
            <p:ph type="sldNum" idx="66"/>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5C77A6D1-1E5F-40E3-AC9D-0D4B4C8B8DA8}"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34"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82AEFF">
              <a:alpha val="5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35" name="PlaceHolder 7"/>
          <p:cNvSpPr>
            <a:spLocks noGrp="1"/>
          </p:cNvSpPr>
          <p:nvPr>
            <p:ph type="ftr" idx="67"/>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2.7_3 Contenu de page">
    <p:bg>
      <p:bgPr>
        <a:solidFill>
          <a:schemeClr val="lt1"/>
        </a:solidFill>
        <a:effectLst/>
      </p:bgPr>
    </p:bg>
    <p:spTree>
      <p:nvGrpSpPr>
        <p:cNvPr id="1" name=""/>
        <p:cNvGrpSpPr/>
        <p:nvPr/>
      </p:nvGrpSpPr>
      <p:grpSpPr>
        <a:xfrm>
          <a:off x="0" y="0"/>
          <a:ext cx="0" cy="0"/>
          <a:chOff x="0" y="0"/>
          <a:chExt cx="0" cy="0"/>
        </a:xfrm>
      </p:grpSpPr>
      <p:sp>
        <p:nvSpPr>
          <p:cNvPr id="436" name="Rectangle : coins arrondis 2"/>
          <p:cNvSpPr/>
          <p:nvPr/>
        </p:nvSpPr>
        <p:spPr>
          <a:xfrm>
            <a:off x="924840" y="822240"/>
            <a:ext cx="1115280" cy="71280"/>
          </a:xfrm>
          <a:prstGeom prst="roundRect">
            <a:avLst>
              <a:gd name="adj" fmla="val 44144"/>
            </a:avLst>
          </a:prstGeom>
          <a:solidFill>
            <a:srgbClr val="FFE782"/>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37"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438"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39"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40"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41"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42" name="PlaceHolder 6"/>
          <p:cNvSpPr>
            <a:spLocks noGrp="1"/>
          </p:cNvSpPr>
          <p:nvPr>
            <p:ph type="sldNum" idx="68"/>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1BD89279-B791-4551-84CA-CCB4F343759C}"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43" name="PlaceHolder 7"/>
          <p:cNvSpPr>
            <a:spLocks noGrp="1"/>
          </p:cNvSpPr>
          <p:nvPr>
            <p:ph type="ftr" idx="69"/>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2.8_1 Intercalaire">
    <p:bg>
      <p:bgPr>
        <a:solidFill>
          <a:srgbClr val="FFFFFF"/>
        </a:solidFill>
        <a:effectLst/>
      </p:bgPr>
    </p:bg>
    <p:spTree>
      <p:nvGrpSpPr>
        <p:cNvPr id="1" name=""/>
        <p:cNvGrpSpPr/>
        <p:nvPr/>
      </p:nvGrpSpPr>
      <p:grpSpPr>
        <a:xfrm>
          <a:off x="0" y="0"/>
          <a:ext cx="0" cy="0"/>
          <a:chOff x="0" y="0"/>
          <a:chExt cx="0" cy="0"/>
        </a:xfrm>
      </p:grpSpPr>
      <p:sp>
        <p:nvSpPr>
          <p:cNvPr id="444" name="Rectangle 2"/>
          <p:cNvSpPr/>
          <p:nvPr/>
        </p:nvSpPr>
        <p:spPr>
          <a:xfrm>
            <a:off x="0" y="0"/>
            <a:ext cx="3962880" cy="6884280"/>
          </a:xfrm>
          <a:prstGeom prst="rect">
            <a:avLst/>
          </a:prstGeom>
          <a:solidFill>
            <a:srgbClr val="FFC782"/>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45"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46"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2.8_2 Intercalaire">
    <p:bg>
      <p:bgPr>
        <a:solidFill>
          <a:srgbClr val="FFFFFF"/>
        </a:solidFill>
        <a:effectLst/>
      </p:bgPr>
    </p:bg>
    <p:spTree>
      <p:nvGrpSpPr>
        <p:cNvPr id="1" name=""/>
        <p:cNvGrpSpPr/>
        <p:nvPr/>
      </p:nvGrpSpPr>
      <p:grpSpPr>
        <a:xfrm>
          <a:off x="0" y="0"/>
          <a:ext cx="0" cy="0"/>
          <a:chOff x="0" y="0"/>
          <a:chExt cx="0" cy="0"/>
        </a:xfrm>
      </p:grpSpPr>
      <p:sp>
        <p:nvSpPr>
          <p:cNvPr id="447"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448"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449"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450"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51"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52" name="Rectangle 4"/>
          <p:cNvSpPr/>
          <p:nvPr/>
        </p:nvSpPr>
        <p:spPr>
          <a:xfrm>
            <a:off x="2295360" y="0"/>
            <a:ext cx="1655280" cy="2771280"/>
          </a:xfrm>
          <a:prstGeom prst="rect">
            <a:avLst/>
          </a:prstGeom>
          <a:solidFill>
            <a:srgbClr val="FFEED9"/>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53"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C782">
              <a:alpha val="30000"/>
            </a:srgb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9_1.3_3">
    <p:bg>
      <p:bgPr>
        <a:solidFill>
          <a:schemeClr val="lt1"/>
        </a:solidFill>
        <a:effectLst/>
      </p:bgPr>
    </p:bg>
    <p:spTree>
      <p:nvGrpSpPr>
        <p:cNvPr id="1" name=""/>
        <p:cNvGrpSpPr/>
        <p:nvPr/>
      </p:nvGrpSpPr>
      <p:grpSpPr>
        <a:xfrm>
          <a:off x="0" y="0"/>
          <a:ext cx="0" cy="0"/>
          <a:chOff x="0" y="0"/>
          <a:chExt cx="0" cy="0"/>
        </a:xfrm>
      </p:grpSpPr>
      <p:sp>
        <p:nvSpPr>
          <p:cNvPr id="454"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455"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56"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57"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58"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59" name="PlaceHolder 6"/>
          <p:cNvSpPr>
            <a:spLocks noGrp="1"/>
          </p:cNvSpPr>
          <p:nvPr>
            <p:ph type="sldNum" idx="70"/>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9F653F20-E308-45FE-AEFB-D7DA407C7481}"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60"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FFEED9"/>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61" name="PlaceHolder 7"/>
          <p:cNvSpPr>
            <a:spLocks noGrp="1"/>
          </p:cNvSpPr>
          <p:nvPr>
            <p:ph type="ftr" idx="71"/>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1_1.3_3">
    <p:bg>
      <p:bgPr>
        <a:solidFill>
          <a:schemeClr val="lt1"/>
        </a:solidFill>
        <a:effectLst/>
      </p:bgPr>
    </p:bg>
    <p:spTree>
      <p:nvGrpSpPr>
        <p:cNvPr id="1" name=""/>
        <p:cNvGrpSpPr/>
        <p:nvPr/>
      </p:nvGrpSpPr>
      <p:grpSpPr>
        <a:xfrm>
          <a:off x="0" y="0"/>
          <a:ext cx="0" cy="0"/>
          <a:chOff x="0" y="0"/>
          <a:chExt cx="0" cy="0"/>
        </a:xfrm>
      </p:grpSpPr>
      <p:sp>
        <p:nvSpPr>
          <p:cNvPr id="462"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463"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64"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65"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66"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467" name="PlaceHolder 6"/>
          <p:cNvSpPr>
            <a:spLocks noGrp="1"/>
          </p:cNvSpPr>
          <p:nvPr>
            <p:ph type="sldNum" idx="72"/>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E2CAA460-1FCF-4104-BBE0-7827C6567B98}"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68"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DBE3F4"/>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69" name="PlaceHolder 7"/>
          <p:cNvSpPr>
            <a:spLocks noGrp="1"/>
          </p:cNvSpPr>
          <p:nvPr>
            <p:ph type="ftr" idx="73"/>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Standard 2">
    <p:bg>
      <p:bgPr>
        <a:solidFill>
          <a:schemeClr val="lt1"/>
        </a:solidFill>
        <a:effectLst/>
      </p:bgPr>
    </p:bg>
    <p:spTree>
      <p:nvGrpSpPr>
        <p:cNvPr id="1" name=""/>
        <p:cNvGrpSpPr/>
        <p:nvPr/>
      </p:nvGrpSpPr>
      <p:grpSpPr>
        <a:xfrm>
          <a:off x="0" y="0"/>
          <a:ext cx="0" cy="0"/>
          <a:chOff x="0" y="0"/>
          <a:chExt cx="0" cy="0"/>
        </a:xfrm>
      </p:grpSpPr>
      <p:sp>
        <p:nvSpPr>
          <p:cNvPr id="470" name="Rectangle : coins arrondis 2"/>
          <p:cNvSpPr/>
          <p:nvPr/>
        </p:nvSpPr>
        <p:spPr>
          <a:xfrm>
            <a:off x="924840" y="822240"/>
            <a:ext cx="1115280" cy="71280"/>
          </a:xfrm>
          <a:prstGeom prst="roundRect">
            <a:avLst>
              <a:gd name="adj" fmla="val 44144"/>
            </a:avLst>
          </a:prstGeom>
          <a:solidFill>
            <a:srgbClr val="FFC782"/>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71"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472"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73"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74"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75"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76" name="PlaceHolder 6"/>
          <p:cNvSpPr>
            <a:spLocks noGrp="1"/>
          </p:cNvSpPr>
          <p:nvPr>
            <p:ph type="sldNum" idx="74"/>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2757D24B-508B-49C8-A78C-8802955D0ADB}"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77" name="PlaceHolder 7"/>
          <p:cNvSpPr>
            <a:spLocks noGrp="1"/>
          </p:cNvSpPr>
          <p:nvPr>
            <p:ph type="ftr" idx="75"/>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6_1 Intercalaire">
    <p:bg>
      <p:bgPr>
        <a:solidFill>
          <a:srgbClr val="FFFFFF"/>
        </a:solidFill>
        <a:effectLst/>
      </p:bgPr>
    </p:bg>
    <p:spTree>
      <p:nvGrpSpPr>
        <p:cNvPr id="1" name=""/>
        <p:cNvGrpSpPr/>
        <p:nvPr/>
      </p:nvGrpSpPr>
      <p:grpSpPr>
        <a:xfrm>
          <a:off x="0" y="0"/>
          <a:ext cx="0" cy="0"/>
          <a:chOff x="0" y="0"/>
          <a:chExt cx="0" cy="0"/>
        </a:xfrm>
      </p:grpSpPr>
      <p:pic>
        <p:nvPicPr>
          <p:cNvPr id="46" name="Image 8"/>
          <p:cNvPicPr/>
          <p:nvPr/>
        </p:nvPicPr>
        <p:blipFill>
          <a:blip r:embed="rId2"/>
          <a:stretch/>
        </p:blipFill>
        <p:spPr>
          <a:xfrm>
            <a:off x="0" y="0"/>
            <a:ext cx="12191400" cy="5186880"/>
          </a:xfrm>
          <a:prstGeom prst="rect">
            <a:avLst/>
          </a:prstGeom>
          <a:noFill/>
          <a:ln w="0">
            <a:noFill/>
          </a:ln>
        </p:spPr>
      </p:pic>
      <p:sp>
        <p:nvSpPr>
          <p:cNvPr id="47"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2.9 Contenu de page">
    <p:bg>
      <p:bgPr>
        <a:solidFill>
          <a:srgbClr val="FFFFFF"/>
        </a:solidFill>
        <a:effectLst/>
      </p:bgPr>
    </p:bg>
    <p:spTree>
      <p:nvGrpSpPr>
        <p:cNvPr id="1" name=""/>
        <p:cNvGrpSpPr/>
        <p:nvPr/>
      </p:nvGrpSpPr>
      <p:grpSpPr>
        <a:xfrm>
          <a:off x="0" y="0"/>
          <a:ext cx="0" cy="0"/>
          <a:chOff x="0" y="0"/>
          <a:chExt cx="0" cy="0"/>
        </a:xfrm>
      </p:grpSpPr>
      <p:sp>
        <p:nvSpPr>
          <p:cNvPr id="478" name="Rectangle 2"/>
          <p:cNvSpPr/>
          <p:nvPr/>
        </p:nvSpPr>
        <p:spPr>
          <a:xfrm>
            <a:off x="0" y="0"/>
            <a:ext cx="3962880" cy="6886080"/>
          </a:xfrm>
          <a:prstGeom prst="rect">
            <a:avLst/>
          </a:prstGeom>
          <a:solidFill>
            <a:srgbClr val="091F4E"/>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79" name="Rectangle : coins arrondis 4"/>
          <p:cNvSpPr/>
          <p:nvPr/>
        </p:nvSpPr>
        <p:spPr>
          <a:xfrm>
            <a:off x="4381200" y="86580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80" name="PlaceHolder 1"/>
          <p:cNvSpPr>
            <a:spLocks noGrp="1"/>
          </p:cNvSpPr>
          <p:nvPr>
            <p:ph type="body"/>
          </p:nvPr>
        </p:nvSpPr>
        <p:spPr>
          <a:xfrm>
            <a:off x="4284000" y="0"/>
            <a:ext cx="7391520" cy="771120"/>
          </a:xfrm>
          <a:prstGeom prst="rect">
            <a:avLst/>
          </a:prstGeom>
          <a:noFill/>
          <a:ln w="0">
            <a:noFill/>
          </a:ln>
        </p:spPr>
        <p:txBody>
          <a:bodyPr lIns="91440" tIns="45720" rIns="91440" bIns="45720" anchor="b">
            <a:normAutofit/>
          </a:bodyPr>
          <a:lstStyle/>
          <a:p>
            <a:pPr indent="0" defTabSz="914400">
              <a:lnSpc>
                <a:spcPct val="90000"/>
              </a:lnSpc>
              <a:spcBef>
                <a:spcPts val="1001"/>
              </a:spcBef>
              <a:buNone/>
              <a:tabLst>
                <a:tab pos="0" algn="l"/>
              </a:tabLst>
            </a:pPr>
            <a:r>
              <a:rPr lang="fr-FR" sz="2600" b="0" u="none" strike="noStrike">
                <a:solidFill>
                  <a:srgbClr val="01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481" name="PlaceHolder 2"/>
          <p:cNvSpPr>
            <a:spLocks noGrp="1"/>
          </p:cNvSpPr>
          <p:nvPr>
            <p:ph type="ftr" idx="76"/>
          </p:nvPr>
        </p:nvSpPr>
        <p:spPr>
          <a:xfrm>
            <a:off x="5801400" y="6356520"/>
            <a:ext cx="54010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2A2F30"/>
                </a:solidFill>
                <a:effectLst/>
                <a:uFillTx/>
                <a:latin typeface="Roboto Light"/>
                <a:ea typeface="Roboto Light"/>
              </a:defRPr>
            </a:lvl1pPr>
          </a:lstStyle>
          <a:p>
            <a:pPr indent="0" algn="r" defTabSz="914400">
              <a:lnSpc>
                <a:spcPct val="100000"/>
              </a:lnSpc>
              <a:buNone/>
              <a:tabLst>
                <a:tab pos="0" algn="l"/>
              </a:tabLst>
            </a:pPr>
            <a:r>
              <a:rPr lang="fr-FR" sz="800" b="0" u="none" strike="noStrike">
                <a:solidFill>
                  <a:srgbClr val="2A2F30"/>
                </a:solidFill>
                <a:effectLst/>
                <a:uFillTx/>
                <a:latin typeface="Roboto Light"/>
                <a:ea typeface="Roboto Light"/>
              </a:rPr>
              <a:t>&lt;pied de page&gt;</a:t>
            </a:r>
            <a:endParaRPr lang="fr-FR" sz="800" b="0" u="none" strike="noStrike">
              <a:solidFill>
                <a:srgbClr val="000000"/>
              </a:solidFill>
              <a:effectLst/>
              <a:uFillTx/>
              <a:latin typeface="Times New Roman"/>
            </a:endParaRPr>
          </a:p>
        </p:txBody>
      </p:sp>
      <p:sp>
        <p:nvSpPr>
          <p:cNvPr id="482" name="PlaceHolder 3"/>
          <p:cNvSpPr>
            <a:spLocks noGrp="1"/>
          </p:cNvSpPr>
          <p:nvPr>
            <p:ph type="body"/>
          </p:nvPr>
        </p:nvSpPr>
        <p:spPr>
          <a:xfrm>
            <a:off x="4284000" y="1480320"/>
            <a:ext cx="3527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83" name="PlaceHolder 4"/>
          <p:cNvSpPr>
            <a:spLocks noGrp="1"/>
          </p:cNvSpPr>
          <p:nvPr>
            <p:ph type="body"/>
          </p:nvPr>
        </p:nvSpPr>
        <p:spPr>
          <a:xfrm>
            <a:off x="8149320" y="1480320"/>
            <a:ext cx="3527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84" name="PlaceHolder 5"/>
          <p:cNvSpPr>
            <a:spLocks noGrp="1"/>
          </p:cNvSpPr>
          <p:nvPr>
            <p:ph type="body"/>
          </p:nvPr>
        </p:nvSpPr>
        <p:spPr>
          <a:xfrm>
            <a:off x="4284000" y="1949400"/>
            <a:ext cx="3527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85" name="PlaceHolder 6"/>
          <p:cNvSpPr>
            <a:spLocks noGrp="1"/>
          </p:cNvSpPr>
          <p:nvPr>
            <p:ph type="body"/>
          </p:nvPr>
        </p:nvSpPr>
        <p:spPr>
          <a:xfrm>
            <a:off x="8149320" y="1949400"/>
            <a:ext cx="3527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86" name="PlaceHolder 7"/>
          <p:cNvSpPr>
            <a:spLocks noGrp="1"/>
          </p:cNvSpPr>
          <p:nvPr>
            <p:ph type="sldNum" idx="77"/>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FBEAFA03-B6AD-41CD-8E8E-2AB28F0E8C7F}"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1_2.8_3 Contenu de page">
    <p:bg>
      <p:bgPr>
        <a:solidFill>
          <a:schemeClr val="lt1"/>
        </a:solidFill>
        <a:effectLst/>
      </p:bgPr>
    </p:bg>
    <p:spTree>
      <p:nvGrpSpPr>
        <p:cNvPr id="1" name=""/>
        <p:cNvGrpSpPr/>
        <p:nvPr/>
      </p:nvGrpSpPr>
      <p:grpSpPr>
        <a:xfrm>
          <a:off x="0" y="0"/>
          <a:ext cx="0" cy="0"/>
          <a:chOff x="0" y="0"/>
          <a:chExt cx="0" cy="0"/>
        </a:xfrm>
      </p:grpSpPr>
      <p:sp>
        <p:nvSpPr>
          <p:cNvPr id="487" name="Rectangle : coins arrondis 2"/>
          <p:cNvSpPr/>
          <p:nvPr/>
        </p:nvSpPr>
        <p:spPr>
          <a:xfrm>
            <a:off x="924840" y="822240"/>
            <a:ext cx="1115280" cy="71280"/>
          </a:xfrm>
          <a:prstGeom prst="roundRect">
            <a:avLst>
              <a:gd name="adj" fmla="val 44144"/>
            </a:avLst>
          </a:prstGeom>
          <a:solidFill>
            <a:srgbClr val="09204E"/>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488"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489"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490"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491"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92"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493" name="PlaceHolder 6"/>
          <p:cNvSpPr>
            <a:spLocks noGrp="1"/>
          </p:cNvSpPr>
          <p:nvPr>
            <p:ph type="sldNum" idx="78"/>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C7BE169D-5999-4392-BB35-251DCFD2FC16}"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94" name="PlaceHolder 7"/>
          <p:cNvSpPr>
            <a:spLocks noGrp="1"/>
          </p:cNvSpPr>
          <p:nvPr>
            <p:ph type="ftr" idx="79"/>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diapo vide">
    <p:bg>
      <p:bgPr>
        <a:solidFill>
          <a:schemeClr val="lt1"/>
        </a:solidFill>
        <a:effectLst/>
      </p:bgPr>
    </p:bg>
    <p:spTree>
      <p:nvGrpSpPr>
        <p:cNvPr id="1" name=""/>
        <p:cNvGrpSpPr/>
        <p:nvPr/>
      </p:nvGrpSpPr>
      <p:grpSpPr>
        <a:xfrm>
          <a:off x="0" y="0"/>
          <a:ext cx="0" cy="0"/>
          <a:chOff x="0" y="0"/>
          <a:chExt cx="0" cy="0"/>
        </a:xfrm>
      </p:grpSpPr>
      <p:sp>
        <p:nvSpPr>
          <p:cNvPr id="495" name="PlaceHolder 1"/>
          <p:cNvSpPr>
            <a:spLocks noGrp="1"/>
          </p:cNvSpPr>
          <p:nvPr>
            <p:ph type="sldNum" idx="80"/>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270494E3-E990-40B5-AB79-6D73434EAC80}"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496" name="PlaceHolder 2"/>
          <p:cNvSpPr>
            <a:spLocks noGrp="1"/>
          </p:cNvSpPr>
          <p:nvPr>
            <p:ph type="ftr" idx="81"/>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2.10 Contenu de page">
    <p:bg>
      <p:bgPr>
        <a:solidFill>
          <a:srgbClr val="FFFFFF"/>
        </a:solidFill>
        <a:effectLst/>
      </p:bgPr>
    </p:bg>
    <p:spTree>
      <p:nvGrpSpPr>
        <p:cNvPr id="1" name=""/>
        <p:cNvGrpSpPr/>
        <p:nvPr/>
      </p:nvGrpSpPr>
      <p:grpSpPr>
        <a:xfrm>
          <a:off x="0" y="0"/>
          <a:ext cx="0" cy="0"/>
          <a:chOff x="0" y="0"/>
          <a:chExt cx="0" cy="0"/>
        </a:xfrm>
      </p:grpSpPr>
      <p:sp>
        <p:nvSpPr>
          <p:cNvPr id="497" name="PlaceHolder 1"/>
          <p:cNvSpPr>
            <a:spLocks noGrp="1"/>
          </p:cNvSpPr>
          <p:nvPr>
            <p:ph type="title"/>
          </p:nvPr>
        </p:nvSpPr>
        <p:spPr>
          <a:xfrm>
            <a:off x="838080" y="0"/>
            <a:ext cx="10514880" cy="8082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91F4E"/>
                </a:solidFill>
                <a:effectLst/>
                <a:uFillTx/>
                <a:latin typeface="Roboto Black"/>
                <a:ea typeface="Roboto Black"/>
              </a:rPr>
              <a:t>Modifiez le style du titre</a:t>
            </a:r>
            <a:endParaRPr lang="fr-FR" sz="2600" b="0" u="none" strike="noStrike">
              <a:solidFill>
                <a:srgbClr val="000000"/>
              </a:solidFill>
              <a:effectLst/>
              <a:uFillTx/>
              <a:latin typeface="Arial"/>
            </a:endParaRPr>
          </a:p>
        </p:txBody>
      </p:sp>
      <p:sp>
        <p:nvSpPr>
          <p:cNvPr id="498" name="PlaceHolder 2"/>
          <p:cNvSpPr>
            <a:spLocks noGrp="1"/>
          </p:cNvSpPr>
          <p:nvPr>
            <p:ph type="body"/>
          </p:nvPr>
        </p:nvSpPr>
        <p:spPr>
          <a:xfrm>
            <a:off x="838080" y="1229400"/>
            <a:ext cx="10837080" cy="1892520"/>
          </a:xfrm>
          <a:prstGeom prst="rect">
            <a:avLst/>
          </a:prstGeom>
          <a:noFill/>
          <a:ln w="0">
            <a:noFill/>
          </a:ln>
        </p:spPr>
        <p:txBody>
          <a:bodyPr lIns="91440" tIns="45720" rIns="91440" bIns="45720" numCol="2" spcCol="360000" anchor="t">
            <a:noAutofit/>
          </a:bodyPr>
          <a:lstStyle/>
          <a:p>
            <a:pPr marL="228600" indent="-228600" defTabSz="914400">
              <a:lnSpc>
                <a:spcPct val="90000"/>
              </a:lnSpc>
              <a:spcBef>
                <a:spcPts val="1001"/>
              </a:spcBef>
              <a:buClr>
                <a:srgbClr val="09204E"/>
              </a:buClr>
              <a:buFont typeface="Arial"/>
              <a:buChar char="•"/>
            </a:pPr>
            <a:r>
              <a:rPr lang="fr-FR" sz="2200" b="0" u="none" strike="noStrike">
                <a:solidFill>
                  <a:schemeClr val="dk1"/>
                </a:solidFill>
                <a:effectLst/>
                <a:uFillTx/>
                <a:latin typeface="Roboto Bold"/>
                <a:ea typeface="Roboto Bold"/>
              </a:rPr>
              <a:t>Cliquez pour modifier les styles du texte du masque</a:t>
            </a:r>
            <a:endParaRPr lang="fr-FR" sz="2200" b="0" u="none" strike="noStrike">
              <a:solidFill>
                <a:srgbClr val="000000"/>
              </a:solidFill>
              <a:effectLst/>
              <a:uFillTx/>
              <a:latin typeface="Arial"/>
            </a:endParaRPr>
          </a:p>
          <a:p>
            <a:pPr marL="685800" lvl="1" indent="-228600" defTabSz="914400">
              <a:lnSpc>
                <a:spcPct val="90000"/>
              </a:lnSpc>
              <a:spcBef>
                <a:spcPts val="499"/>
              </a:spcBef>
              <a:buClr>
                <a:srgbClr val="09204E"/>
              </a:buClr>
              <a:buFont typeface="Arial"/>
              <a:buChar char="•"/>
            </a:pPr>
            <a:r>
              <a:rPr lang="fr-FR" sz="1800" b="0" u="none" strike="noStrike">
                <a:solidFill>
                  <a:schemeClr val="dk1"/>
                </a:solidFill>
                <a:effectLst/>
                <a:uFillTx/>
                <a:latin typeface="Roboto Bold"/>
                <a:ea typeface="Roboto Bold"/>
              </a:rPr>
              <a:t>Deuxième niveau</a:t>
            </a:r>
            <a:endParaRPr lang="fr-FR" sz="1800" b="0" u="none" strike="noStrike">
              <a:solidFill>
                <a:srgbClr val="000000"/>
              </a:solidFill>
              <a:effectLst/>
              <a:uFillTx/>
              <a:latin typeface="Arial"/>
            </a:endParaRPr>
          </a:p>
          <a:p>
            <a:pPr marL="1143000" lvl="2" indent="-228600" defTabSz="914400">
              <a:lnSpc>
                <a:spcPct val="90000"/>
              </a:lnSpc>
              <a:spcBef>
                <a:spcPts val="499"/>
              </a:spcBef>
              <a:buClr>
                <a:srgbClr val="003593"/>
              </a:buClr>
              <a:buFont typeface="Arial"/>
              <a:buChar char="•"/>
            </a:pPr>
            <a:r>
              <a:rPr lang="fr-FR" sz="1600" b="0" u="none" strike="noStrike">
                <a:solidFill>
                  <a:srgbClr val="003593"/>
                </a:solidFill>
                <a:effectLst/>
                <a:uFillTx/>
                <a:latin typeface="Roboto Medium"/>
                <a:ea typeface="Roboto Medium"/>
              </a:rPr>
              <a:t>Troisième niveau</a:t>
            </a:r>
            <a:endParaRPr lang="fr-FR" sz="1600" b="0" u="none" strike="noStrike">
              <a:solidFill>
                <a:srgbClr val="000000"/>
              </a:solidFill>
              <a:effectLst/>
              <a:uFillTx/>
              <a:latin typeface="Arial"/>
            </a:endParaRPr>
          </a:p>
          <a:p>
            <a:pPr marL="1600200" lvl="3" indent="-228600" defTabSz="914400">
              <a:lnSpc>
                <a:spcPct val="90000"/>
              </a:lnSpc>
              <a:spcBef>
                <a:spcPts val="499"/>
              </a:spcBef>
              <a:buClr>
                <a:srgbClr val="09204E"/>
              </a:buClr>
              <a:buFont typeface="Arial"/>
              <a:buChar char="•"/>
            </a:pPr>
            <a:r>
              <a:rPr lang="fr-FR" sz="1600" b="0" u="none" strike="noStrike">
                <a:solidFill>
                  <a:schemeClr val="dk1"/>
                </a:solidFill>
                <a:effectLst/>
                <a:uFillTx/>
                <a:latin typeface="Roboto Bold"/>
                <a:ea typeface="Roboto Bold"/>
              </a:rPr>
              <a:t>Quatrième niveau</a:t>
            </a:r>
            <a:endParaRPr lang="fr-FR" sz="1600" b="0" u="none" strike="noStrike">
              <a:solidFill>
                <a:srgbClr val="000000"/>
              </a:solidFill>
              <a:effectLst/>
              <a:uFillTx/>
              <a:latin typeface="Arial"/>
            </a:endParaRPr>
          </a:p>
          <a:p>
            <a:pPr marL="2057400" lvl="4" indent="-228600" defTabSz="914400">
              <a:lnSpc>
                <a:spcPct val="90000"/>
              </a:lnSpc>
              <a:spcBef>
                <a:spcPts val="499"/>
              </a:spcBef>
              <a:buClr>
                <a:srgbClr val="013593"/>
              </a:buClr>
              <a:buFont typeface="Arial"/>
              <a:buChar char="•"/>
            </a:pPr>
            <a:r>
              <a:rPr lang="fr-FR" sz="1400" b="0" u="none" strike="noStrike">
                <a:solidFill>
                  <a:schemeClr val="dk2"/>
                </a:solidFill>
                <a:effectLst/>
                <a:uFillTx/>
                <a:latin typeface="Roboto Bold"/>
                <a:ea typeface="Roboto Bold"/>
              </a:rPr>
              <a:t>Cinquième niveau</a:t>
            </a:r>
            <a:endParaRPr lang="fr-FR" sz="1400" b="0" u="none" strike="noStrike">
              <a:solidFill>
                <a:srgbClr val="000000"/>
              </a:solidFill>
              <a:effectLst/>
              <a:uFillTx/>
              <a:latin typeface="Arial"/>
            </a:endParaRPr>
          </a:p>
        </p:txBody>
      </p:sp>
      <p:sp>
        <p:nvSpPr>
          <p:cNvPr id="499" name="PlaceHolder 3"/>
          <p:cNvSpPr>
            <a:spLocks noGrp="1"/>
          </p:cNvSpPr>
          <p:nvPr>
            <p:ph type="sldNum" idx="82"/>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668FE5B0-014E-4C97-ABDD-5BE62F6E9282}"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500" name="PlaceHolder 4"/>
          <p:cNvSpPr>
            <a:spLocks noGrp="1"/>
          </p:cNvSpPr>
          <p:nvPr>
            <p:ph type="body"/>
          </p:nvPr>
        </p:nvSpPr>
        <p:spPr>
          <a:xfrm>
            <a:off x="838080" y="3122640"/>
            <a:ext cx="10837080" cy="318528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501" name="PlaceHolder 5"/>
          <p:cNvSpPr>
            <a:spLocks noGrp="1"/>
          </p:cNvSpPr>
          <p:nvPr>
            <p:ph type="ftr" idx="83"/>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2.11  Fin">
    <p:bg>
      <p:bgPr>
        <a:solidFill>
          <a:srgbClr val="FFFFFF"/>
        </a:solidFill>
        <a:effectLst/>
      </p:bgPr>
    </p:bg>
    <p:spTree>
      <p:nvGrpSpPr>
        <p:cNvPr id="1" name=""/>
        <p:cNvGrpSpPr/>
        <p:nvPr/>
      </p:nvGrpSpPr>
      <p:grpSpPr>
        <a:xfrm>
          <a:off x="0" y="0"/>
          <a:ext cx="0" cy="0"/>
          <a:chOff x="0" y="0"/>
          <a:chExt cx="0" cy="0"/>
        </a:xfrm>
      </p:grpSpPr>
      <p:sp>
        <p:nvSpPr>
          <p:cNvPr id="502" name="PlaceHolder 1"/>
          <p:cNvSpPr>
            <a:spLocks noGrp="1"/>
          </p:cNvSpPr>
          <p:nvPr>
            <p:ph type="title"/>
          </p:nvPr>
        </p:nvSpPr>
        <p:spPr>
          <a:xfrm>
            <a:off x="1788480" y="2084400"/>
            <a:ext cx="7067520" cy="1218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2A2F30"/>
                </a:solidFill>
                <a:effectLst/>
                <a:uFillTx/>
                <a:latin typeface="Roboto Black"/>
                <a:ea typeface="Roboto Black"/>
              </a:rPr>
              <a:t>Merci</a:t>
            </a:r>
            <a:endParaRPr lang="fr-FR" sz="3000" b="0" u="none" strike="noStrike">
              <a:solidFill>
                <a:srgbClr val="000000"/>
              </a:solidFill>
              <a:effectLst/>
              <a:uFillTx/>
              <a:latin typeface="Arial"/>
            </a:endParaRPr>
          </a:p>
        </p:txBody>
      </p:sp>
      <p:sp>
        <p:nvSpPr>
          <p:cNvPr id="503" name="Rectangle : coins arrondis 1"/>
          <p:cNvSpPr/>
          <p:nvPr/>
        </p:nvSpPr>
        <p:spPr>
          <a:xfrm>
            <a:off x="1885320" y="348228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04" name="Rectangle : coins arrondis 2"/>
          <p:cNvSpPr/>
          <p:nvPr/>
        </p:nvSpPr>
        <p:spPr>
          <a:xfrm>
            <a:off x="1788480" y="765360"/>
            <a:ext cx="4723200" cy="359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05" name="PlaceHolder 2"/>
          <p:cNvSpPr>
            <a:spLocks noGrp="1"/>
          </p:cNvSpPr>
          <p:nvPr>
            <p:ph type="body"/>
          </p:nvPr>
        </p:nvSpPr>
        <p:spPr>
          <a:xfrm>
            <a:off x="1806480" y="822960"/>
            <a:ext cx="4629600" cy="4089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400" b="0" u="none" strike="noStrike" cap="all">
                <a:solidFill>
                  <a:schemeClr val="lt2"/>
                </a:solidFill>
                <a:effectLst/>
                <a:uFillTx/>
                <a:latin typeface="Roboto Medium"/>
                <a:ea typeface="Roboto Medium"/>
              </a:rPr>
              <a:t>DEPARTEMENT / POLE</a:t>
            </a:r>
            <a:endParaRPr lang="fr-FR" sz="1400" b="0" u="none" strike="noStrike">
              <a:solidFill>
                <a:srgbClr val="000000"/>
              </a:solidFill>
              <a:effectLst/>
              <a:uFillTx/>
              <a:latin typeface="Arial"/>
            </a:endParaRPr>
          </a:p>
        </p:txBody>
      </p:sp>
      <p:sp>
        <p:nvSpPr>
          <p:cNvPr id="506" name="PlaceHolder 3"/>
          <p:cNvSpPr>
            <a:spLocks noGrp="1"/>
          </p:cNvSpPr>
          <p:nvPr>
            <p:ph type="body"/>
          </p:nvPr>
        </p:nvSpPr>
        <p:spPr>
          <a:xfrm>
            <a:off x="1788480" y="3733200"/>
            <a:ext cx="4723200" cy="3834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400" b="0" u="none" strike="noStrike" cap="all">
                <a:solidFill>
                  <a:srgbClr val="2A2F30"/>
                </a:solidFill>
                <a:effectLst/>
                <a:uFillTx/>
                <a:latin typeface="Roboto"/>
                <a:ea typeface="Roboto"/>
              </a:rPr>
              <a:t>VERSION / DATE</a:t>
            </a:r>
            <a:endParaRPr lang="fr-FR" sz="1400" b="0" u="none" strike="noStrike">
              <a:solidFill>
                <a:srgbClr val="000000"/>
              </a:solidFill>
              <a:effectLst/>
              <a:uFillTx/>
              <a:latin typeface="Arial"/>
            </a:endParaRPr>
          </a:p>
        </p:txBody>
      </p:sp>
      <p:pic>
        <p:nvPicPr>
          <p:cNvPr id="507" name="Image 10" descr="Une image contenant Bleu électrique, bleu, symbole, Graphique&#10;&#10;Description générée automatiquement"/>
          <p:cNvPicPr/>
          <p:nvPr/>
        </p:nvPicPr>
        <p:blipFill>
          <a:blip r:embed="rId2"/>
          <a:stretch/>
        </p:blipFill>
        <p:spPr>
          <a:xfrm>
            <a:off x="8229960" y="0"/>
            <a:ext cx="3961080" cy="6884280"/>
          </a:xfrm>
          <a:prstGeom prst="rect">
            <a:avLst/>
          </a:prstGeom>
          <a:noFill/>
          <a:ln w="0">
            <a:noFill/>
          </a:ln>
        </p:spPr>
      </p:pic>
      <p:pic>
        <p:nvPicPr>
          <p:cNvPr id="508" name="Image 12" descr="Une image contenant texte, Police, capture d’écran, affiche&#10;&#10;Description générée automatiquement"/>
          <p:cNvPicPr/>
          <p:nvPr/>
        </p:nvPicPr>
        <p:blipFill>
          <a:blip r:embed="rId3"/>
          <a:stretch/>
        </p:blipFill>
        <p:spPr>
          <a:xfrm>
            <a:off x="348840" y="5670360"/>
            <a:ext cx="621000" cy="870840"/>
          </a:xfrm>
          <a:prstGeom prst="rect">
            <a:avLst/>
          </a:prstGeom>
          <a:noFill/>
          <a:ln w="0">
            <a:noFill/>
          </a:ln>
        </p:spPr>
      </p:pic>
      <p:pic>
        <p:nvPicPr>
          <p:cNvPr id="509" name="Image 5"/>
          <p:cNvPicPr/>
          <p:nvPr/>
        </p:nvPicPr>
        <p:blipFill>
          <a:blip r:embed="rId4"/>
          <a:srcRect r="70086" b="-617"/>
          <a:stretch/>
        </p:blipFill>
        <p:spPr>
          <a:xfrm>
            <a:off x="9588960" y="6072120"/>
            <a:ext cx="487800" cy="469080"/>
          </a:xfrm>
          <a:prstGeom prst="rect">
            <a:avLst/>
          </a:prstGeom>
          <a:noFill/>
          <a:ln w="0">
            <a:noFill/>
          </a:ln>
        </p:spPr>
      </p:pic>
      <p:sp>
        <p:nvSpPr>
          <p:cNvPr id="510" name="ZoneTexte 6"/>
          <p:cNvSpPr/>
          <p:nvPr/>
        </p:nvSpPr>
        <p:spPr>
          <a:xfrm>
            <a:off x="10144080" y="6115680"/>
            <a:ext cx="1571040" cy="522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spAutoFit/>
          </a:bodyPr>
          <a:lstStyle/>
          <a:p>
            <a:pPr defTabSz="914400">
              <a:lnSpc>
                <a:spcPct val="100000"/>
              </a:lnSpc>
            </a:pPr>
            <a:r>
              <a:rPr lang="fr-FR" sz="2800" b="0" u="none" strike="noStrike" spc="99">
                <a:solidFill>
                  <a:schemeClr val="lt2"/>
                </a:solidFill>
                <a:effectLst/>
                <a:uFillTx/>
                <a:latin typeface="Roboto Medium"/>
                <a:ea typeface="Roboto Medium"/>
              </a:rPr>
              <a:t>Darsem</a:t>
            </a:r>
            <a:endParaRPr lang="fr-FR" sz="2800" b="0" u="none" strike="noStrike">
              <a:solidFill>
                <a:srgbClr val="000000"/>
              </a:solidFill>
              <a:effectLst/>
              <a:uFillTx/>
              <a:latin typeface="Aria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2.2_3 Contenu de page">
    <p:bg>
      <p:bgPr>
        <a:solidFill>
          <a:schemeClr val="lt1"/>
        </a:solidFill>
        <a:effectLst/>
      </p:bgPr>
    </p:bg>
    <p:spTree>
      <p:nvGrpSpPr>
        <p:cNvPr id="1" name=""/>
        <p:cNvGrpSpPr/>
        <p:nvPr/>
      </p:nvGrpSpPr>
      <p:grpSpPr>
        <a:xfrm>
          <a:off x="0" y="0"/>
          <a:ext cx="0" cy="0"/>
          <a:chOff x="0" y="0"/>
          <a:chExt cx="0" cy="0"/>
        </a:xfrm>
      </p:grpSpPr>
      <p:sp>
        <p:nvSpPr>
          <p:cNvPr id="511" name="Rectangle : coins arrondis 2"/>
          <p:cNvSpPr/>
          <p:nvPr/>
        </p:nvSpPr>
        <p:spPr>
          <a:xfrm>
            <a:off x="924840" y="822240"/>
            <a:ext cx="1115280" cy="71280"/>
          </a:xfrm>
          <a:prstGeom prst="roundRect">
            <a:avLst>
              <a:gd name="adj" fmla="val 44144"/>
            </a:avLst>
          </a:prstGeom>
          <a:solidFill>
            <a:srgbClr val="82AEFF"/>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12"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513"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514"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515"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516"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517" name="PlaceHolder 6"/>
          <p:cNvSpPr>
            <a:spLocks noGrp="1"/>
          </p:cNvSpPr>
          <p:nvPr>
            <p:ph type="sldNum" idx="84"/>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D84BBF30-395D-4D4E-B193-C9F5ACFA2DFE}"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518" name="PlaceHolder 7"/>
          <p:cNvSpPr>
            <a:spLocks noGrp="1"/>
          </p:cNvSpPr>
          <p:nvPr>
            <p:ph type="ftr" idx="85"/>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Titre et contenu">
    <p:bg>
      <p:bgPr>
        <a:solidFill>
          <a:srgbClr val="FFFFFF"/>
        </a:solidFill>
        <a:effectLst/>
      </p:bgPr>
    </p:bg>
    <p:spTree>
      <p:nvGrpSpPr>
        <p:cNvPr id="1" name=""/>
        <p:cNvGrpSpPr/>
        <p:nvPr/>
      </p:nvGrpSpPr>
      <p:grpSpPr>
        <a:xfrm>
          <a:off x="0" y="0"/>
          <a:ext cx="0" cy="0"/>
          <a:chOff x="0" y="0"/>
          <a:chExt cx="0" cy="0"/>
        </a:xfrm>
      </p:grpSpPr>
      <p:sp>
        <p:nvSpPr>
          <p:cNvPr id="519" name="AutoShape 2"/>
          <p:cNvSpPr/>
          <p:nvPr/>
        </p:nvSpPr>
        <p:spPr>
          <a:xfrm>
            <a:off x="0" y="0"/>
            <a:ext cx="2380680" cy="6857280"/>
          </a:xfrm>
          <a:prstGeom prst="rect">
            <a:avLst/>
          </a:prstGeom>
          <a:solidFill>
            <a:srgbClr val="AB6EB4"/>
          </a:solid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endParaRPr lang="fr-FR" sz="1800" b="0" u="none" strike="noStrike">
              <a:solidFill>
                <a:schemeClr val="dk1"/>
              </a:solidFill>
              <a:effectLst/>
              <a:uFillTx/>
              <a:latin typeface="Roboto"/>
            </a:endParaRPr>
          </a:p>
        </p:txBody>
      </p:sp>
      <p:pic>
        <p:nvPicPr>
          <p:cNvPr id="520" name="Picture 2"/>
          <p:cNvPicPr/>
          <p:nvPr/>
        </p:nvPicPr>
        <p:blipFill>
          <a:blip r:embed="rId2"/>
          <a:stretch/>
        </p:blipFill>
        <p:spPr>
          <a:xfrm>
            <a:off x="7200" y="5019480"/>
            <a:ext cx="2363760" cy="1818720"/>
          </a:xfrm>
          <a:prstGeom prst="rect">
            <a:avLst/>
          </a:prstGeom>
          <a:noFill/>
          <a:ln w="0">
            <a:noFill/>
          </a:ln>
        </p:spPr>
      </p:pic>
      <p:sp>
        <p:nvSpPr>
          <p:cNvPr id="521" name="ZoneTexte 10"/>
          <p:cNvSpPr/>
          <p:nvPr/>
        </p:nvSpPr>
        <p:spPr>
          <a:xfrm>
            <a:off x="1123920" y="6534000"/>
            <a:ext cx="1247040" cy="307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fld id="{7ABD0B96-84C5-41F9-AD96-BE0679E3DD80}" type="slidenum">
              <a:rPr lang="fr-FR" sz="1400" b="0" u="none" strike="noStrike">
                <a:solidFill>
                  <a:schemeClr val="lt1"/>
                </a:solidFill>
                <a:effectLst/>
                <a:uFillTx/>
                <a:latin typeface="Roboto"/>
              </a:rPr>
              <a:t>‹#›</a:t>
            </a:fld>
            <a:endParaRPr lang="fr-FR" sz="1400" b="0" u="none" strike="noStrike">
              <a:solidFill>
                <a:srgbClr val="000000"/>
              </a:solidFill>
              <a:effectLst/>
              <a:uFillTx/>
              <a:latin typeface="Arial"/>
            </a:endParaRPr>
          </a:p>
        </p:txBody>
      </p:sp>
      <p:sp>
        <p:nvSpPr>
          <p:cNvPr id="522" name="ZoneTexte 11"/>
          <p:cNvSpPr/>
          <p:nvPr/>
        </p:nvSpPr>
        <p:spPr>
          <a:xfrm>
            <a:off x="184680" y="552600"/>
            <a:ext cx="2009160" cy="1384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fr-FR" sz="1800" b="1" u="none" strike="noStrike">
                <a:solidFill>
                  <a:schemeClr val="lt1"/>
                </a:solidFill>
                <a:effectLst/>
                <a:uFillTx/>
                <a:latin typeface="Roboto"/>
              </a:rPr>
              <a:t>ALS – ÉTUDIANTS</a:t>
            </a:r>
            <a:endParaRPr lang="fr-FR" sz="1800" b="0" u="none" strike="noStrike">
              <a:solidFill>
                <a:srgbClr val="000000"/>
              </a:solidFill>
              <a:effectLst/>
              <a:uFillTx/>
              <a:latin typeface="Arial"/>
            </a:endParaRPr>
          </a:p>
          <a:p>
            <a:pPr algn="ctr" defTabSz="914400">
              <a:lnSpc>
                <a:spcPct val="100000"/>
              </a:lnSpc>
            </a:pPr>
            <a:endParaRPr lang="fr-FR" sz="1800" b="0" u="none" strike="noStrike">
              <a:solidFill>
                <a:srgbClr val="000000"/>
              </a:solidFill>
              <a:effectLst/>
              <a:uFillTx/>
              <a:latin typeface="Arial"/>
            </a:endParaRPr>
          </a:p>
          <a:p>
            <a:pPr algn="ctr" defTabSz="914400">
              <a:lnSpc>
                <a:spcPct val="100000"/>
              </a:lnSpc>
            </a:pPr>
            <a:r>
              <a:rPr lang="fr-FR" sz="1600" b="0" u="none" strike="noStrike">
                <a:solidFill>
                  <a:schemeClr val="lt1"/>
                </a:solidFill>
                <a:effectLst/>
                <a:uFillTx/>
                <a:latin typeface="Roboto"/>
              </a:rPr>
              <a:t>Gestion des droits pendant les grandes vacances scolaires</a:t>
            </a:r>
            <a:endParaRPr lang="fr-FR" sz="1600" b="0" u="none" strike="noStrike">
              <a:solidFill>
                <a:srgbClr val="000000"/>
              </a:solidFill>
              <a:effectLst/>
              <a:uFillTx/>
              <a:latin typeface="Arial"/>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1_2.2_2 Intercalaire">
    <p:bg>
      <p:bgPr>
        <a:solidFill>
          <a:srgbClr val="FFFFFF"/>
        </a:solidFill>
        <a:effectLst/>
      </p:bgPr>
    </p:bg>
    <p:spTree>
      <p:nvGrpSpPr>
        <p:cNvPr id="1" name=""/>
        <p:cNvGrpSpPr/>
        <p:nvPr/>
      </p:nvGrpSpPr>
      <p:grpSpPr>
        <a:xfrm>
          <a:off x="0" y="0"/>
          <a:ext cx="0" cy="0"/>
          <a:chOff x="0" y="0"/>
          <a:chExt cx="0" cy="0"/>
        </a:xfrm>
      </p:grpSpPr>
      <p:sp>
        <p:nvSpPr>
          <p:cNvPr id="523"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524"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525"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526"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27"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28" name="Rectangle 4"/>
          <p:cNvSpPr/>
          <p:nvPr/>
        </p:nvSpPr>
        <p:spPr>
          <a:xfrm>
            <a:off x="2295360" y="0"/>
            <a:ext cx="1655280" cy="2771280"/>
          </a:xfrm>
          <a:prstGeom prst="rect">
            <a:avLst/>
          </a:prstGeom>
          <a:solidFill>
            <a:srgbClr val="535E86">
              <a:alpha val="4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29"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535E86">
              <a:alpha val="40000"/>
            </a:srgb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10_1.3_3">
    <p:bg>
      <p:bgPr>
        <a:solidFill>
          <a:schemeClr val="lt1"/>
        </a:solidFill>
        <a:effectLst/>
      </p:bgPr>
    </p:bg>
    <p:spTree>
      <p:nvGrpSpPr>
        <p:cNvPr id="1" name=""/>
        <p:cNvGrpSpPr/>
        <p:nvPr/>
      </p:nvGrpSpPr>
      <p:grpSpPr>
        <a:xfrm>
          <a:off x="0" y="0"/>
          <a:ext cx="0" cy="0"/>
          <a:chOff x="0" y="0"/>
          <a:chExt cx="0" cy="0"/>
        </a:xfrm>
      </p:grpSpPr>
      <p:sp>
        <p:nvSpPr>
          <p:cNvPr id="530"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531"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532"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533"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534"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535" name="PlaceHolder 6"/>
          <p:cNvSpPr>
            <a:spLocks noGrp="1"/>
          </p:cNvSpPr>
          <p:nvPr>
            <p:ph type="sldNum" idx="86"/>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E07BEA99-D7C8-4782-9F11-049029C2DCDA}"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536"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535E86">
              <a:alpha val="50000"/>
            </a:srgbClr>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37" name="PlaceHolder 7"/>
          <p:cNvSpPr>
            <a:spLocks noGrp="1"/>
          </p:cNvSpPr>
          <p:nvPr>
            <p:ph type="ftr" idx="87"/>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2.3_3 Contenu de page">
    <p:bg>
      <p:bgPr>
        <a:solidFill>
          <a:schemeClr val="lt1"/>
        </a:solidFill>
        <a:effectLst/>
      </p:bgPr>
    </p:bg>
    <p:spTree>
      <p:nvGrpSpPr>
        <p:cNvPr id="1" name=""/>
        <p:cNvGrpSpPr/>
        <p:nvPr/>
      </p:nvGrpSpPr>
      <p:grpSpPr>
        <a:xfrm>
          <a:off x="0" y="0"/>
          <a:ext cx="0" cy="0"/>
          <a:chOff x="0" y="0"/>
          <a:chExt cx="0" cy="0"/>
        </a:xfrm>
      </p:grpSpPr>
      <p:sp>
        <p:nvSpPr>
          <p:cNvPr id="538" name="Rectangle : coins arrondis 2"/>
          <p:cNvSpPr/>
          <p:nvPr/>
        </p:nvSpPr>
        <p:spPr>
          <a:xfrm>
            <a:off x="924840" y="822240"/>
            <a:ext cx="1115280" cy="71280"/>
          </a:xfrm>
          <a:prstGeom prst="roundRect">
            <a:avLst>
              <a:gd name="adj" fmla="val 44144"/>
            </a:avLst>
          </a:prstGeom>
          <a:solidFill>
            <a:srgbClr val="013593"/>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39"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540"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541"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542"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543"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544" name="PlaceHolder 6"/>
          <p:cNvSpPr>
            <a:spLocks noGrp="1"/>
          </p:cNvSpPr>
          <p:nvPr>
            <p:ph type="sldNum" idx="88"/>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5FE55CB3-EB8E-40E1-9B88-6D989F592416}"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545" name="PlaceHolder 7"/>
          <p:cNvSpPr>
            <a:spLocks noGrp="1"/>
          </p:cNvSpPr>
          <p:nvPr>
            <p:ph type="ftr" idx="89"/>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6_2 Intercalaire">
    <p:bg>
      <p:bgPr>
        <a:solidFill>
          <a:srgbClr val="FFFFFF"/>
        </a:solidFill>
        <a:effectLst/>
      </p:bgPr>
    </p:bg>
    <p:spTree>
      <p:nvGrpSpPr>
        <p:cNvPr id="1" name=""/>
        <p:cNvGrpSpPr/>
        <p:nvPr/>
      </p:nvGrpSpPr>
      <p:grpSpPr>
        <a:xfrm>
          <a:off x="0" y="0"/>
          <a:ext cx="0" cy="0"/>
          <a:chOff x="0" y="0"/>
          <a:chExt cx="0" cy="0"/>
        </a:xfrm>
      </p:grpSpPr>
      <p:pic>
        <p:nvPicPr>
          <p:cNvPr id="48" name="Image 2"/>
          <p:cNvPicPr/>
          <p:nvPr/>
        </p:nvPicPr>
        <p:blipFill>
          <a:blip r:embed="rId2"/>
          <a:stretch/>
        </p:blipFill>
        <p:spPr>
          <a:xfrm>
            <a:off x="0" y="0"/>
            <a:ext cx="12191400" cy="5186880"/>
          </a:xfrm>
          <a:prstGeom prst="rect">
            <a:avLst/>
          </a:prstGeom>
          <a:noFill/>
          <a:ln w="0">
            <a:noFill/>
          </a:ln>
        </p:spPr>
      </p:pic>
      <p:sp>
        <p:nvSpPr>
          <p:cNvPr id="49"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000" b="0" u="none" strike="noStrike">
                <a:solidFill>
                  <a:srgbClr val="FFFFFF"/>
                </a:solidFill>
                <a:effectLst/>
                <a:uFillTx/>
                <a:latin typeface="Roboto Black"/>
                <a:ea typeface="Roboto Black"/>
              </a:rPr>
              <a:t>1. 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1_2.2_3 Contenu de page">
    <p:bg>
      <p:bgPr>
        <a:solidFill>
          <a:schemeClr val="lt1"/>
        </a:solidFill>
        <a:effectLst/>
      </p:bgPr>
    </p:bg>
    <p:spTree>
      <p:nvGrpSpPr>
        <p:cNvPr id="1" name=""/>
        <p:cNvGrpSpPr/>
        <p:nvPr/>
      </p:nvGrpSpPr>
      <p:grpSpPr>
        <a:xfrm>
          <a:off x="0" y="0"/>
          <a:ext cx="0" cy="0"/>
          <a:chOff x="0" y="0"/>
          <a:chExt cx="0" cy="0"/>
        </a:xfrm>
      </p:grpSpPr>
      <p:sp>
        <p:nvSpPr>
          <p:cNvPr id="546" name="Rectangle : coins arrondis 2"/>
          <p:cNvSpPr/>
          <p:nvPr/>
        </p:nvSpPr>
        <p:spPr>
          <a:xfrm>
            <a:off x="924840" y="822240"/>
            <a:ext cx="1115280" cy="71280"/>
          </a:xfrm>
          <a:prstGeom prst="roundRect">
            <a:avLst>
              <a:gd name="adj" fmla="val 44144"/>
            </a:avLst>
          </a:prstGeom>
          <a:solidFill>
            <a:srgbClr val="535E86"/>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47"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548"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549"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550"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551"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552" name="PlaceHolder 6"/>
          <p:cNvSpPr>
            <a:spLocks noGrp="1"/>
          </p:cNvSpPr>
          <p:nvPr>
            <p:ph type="sldNum" idx="90"/>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6C825C58-8B48-4232-8C5D-B20A331D9692}"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553" name="PlaceHolder 7"/>
          <p:cNvSpPr>
            <a:spLocks noGrp="1"/>
          </p:cNvSpPr>
          <p:nvPr>
            <p:ph type="ftr" idx="91"/>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2.3_1 Intercalaire">
    <p:bg>
      <p:bgPr>
        <a:solidFill>
          <a:srgbClr val="FFFFFF"/>
        </a:solidFill>
        <a:effectLst/>
      </p:bgPr>
    </p:bg>
    <p:spTree>
      <p:nvGrpSpPr>
        <p:cNvPr id="1" name=""/>
        <p:cNvGrpSpPr/>
        <p:nvPr/>
      </p:nvGrpSpPr>
      <p:grpSpPr>
        <a:xfrm>
          <a:off x="0" y="0"/>
          <a:ext cx="0" cy="0"/>
          <a:chOff x="0" y="0"/>
          <a:chExt cx="0" cy="0"/>
        </a:xfrm>
      </p:grpSpPr>
      <p:sp>
        <p:nvSpPr>
          <p:cNvPr id="554" name="Rectangle 2"/>
          <p:cNvSpPr/>
          <p:nvPr/>
        </p:nvSpPr>
        <p:spPr>
          <a:xfrm>
            <a:off x="0" y="0"/>
            <a:ext cx="3962880" cy="6884280"/>
          </a:xfrm>
          <a:prstGeom prst="rect">
            <a:avLst/>
          </a:prstGeom>
          <a:solidFill>
            <a:srgbClr val="003593"/>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55"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56"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2.4_1 Intercalaire">
    <p:bg>
      <p:bgPr>
        <a:solidFill>
          <a:srgbClr val="FFFFFF"/>
        </a:solidFill>
        <a:effectLst/>
      </p:bgPr>
    </p:bg>
    <p:spTree>
      <p:nvGrpSpPr>
        <p:cNvPr id="1" name=""/>
        <p:cNvGrpSpPr/>
        <p:nvPr/>
      </p:nvGrpSpPr>
      <p:grpSpPr>
        <a:xfrm>
          <a:off x="0" y="0"/>
          <a:ext cx="0" cy="0"/>
          <a:chOff x="0" y="0"/>
          <a:chExt cx="0" cy="0"/>
        </a:xfrm>
      </p:grpSpPr>
      <p:sp>
        <p:nvSpPr>
          <p:cNvPr id="557" name="Rectangle 2"/>
          <p:cNvSpPr/>
          <p:nvPr/>
        </p:nvSpPr>
        <p:spPr>
          <a:xfrm>
            <a:off x="0" y="0"/>
            <a:ext cx="3962880" cy="6884280"/>
          </a:xfrm>
          <a:prstGeom prst="rect">
            <a:avLst/>
          </a:prstGeom>
          <a:solidFill>
            <a:srgbClr val="2B808D"/>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58" name="Rectangle : coins arrondis 4"/>
          <p:cNvSpPr/>
          <p:nvPr/>
        </p:nvSpPr>
        <p:spPr>
          <a:xfrm>
            <a:off x="470484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59"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blank" preserve="1">
  <p:cSld name="2.4_2 Intercalaire">
    <p:bg>
      <p:bgPr>
        <a:solidFill>
          <a:srgbClr val="FFFFFF"/>
        </a:solidFill>
        <a:effectLst/>
      </p:bgPr>
    </p:bg>
    <p:spTree>
      <p:nvGrpSpPr>
        <p:cNvPr id="1" name=""/>
        <p:cNvGrpSpPr/>
        <p:nvPr/>
      </p:nvGrpSpPr>
      <p:grpSpPr>
        <a:xfrm>
          <a:off x="0" y="0"/>
          <a:ext cx="0" cy="0"/>
          <a:chOff x="0" y="0"/>
          <a:chExt cx="0" cy="0"/>
        </a:xfrm>
      </p:grpSpPr>
      <p:sp>
        <p:nvSpPr>
          <p:cNvPr id="560" name="PlaceHolder 1"/>
          <p:cNvSpPr>
            <a:spLocks noGrp="1"/>
          </p:cNvSpPr>
          <p:nvPr>
            <p:ph type="body"/>
          </p:nvPr>
        </p:nvSpPr>
        <p:spPr>
          <a:xfrm>
            <a:off x="4608000" y="2817720"/>
            <a:ext cx="7067520" cy="95652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3000" b="0" u="none" strike="noStrike">
                <a:solidFill>
                  <a:schemeClr val="dk1"/>
                </a:solidFill>
                <a:effectLst/>
                <a:uFillTx/>
                <a:latin typeface="Roboto Black"/>
                <a:ea typeface="Roboto Black"/>
              </a:rPr>
              <a:t>Intercalaire</a:t>
            </a:r>
            <a:endParaRPr lang="fr-FR" sz="3000" b="0" u="none" strike="noStrike">
              <a:solidFill>
                <a:srgbClr val="000000"/>
              </a:solidFill>
              <a:effectLst/>
              <a:uFillTx/>
              <a:latin typeface="Arial"/>
            </a:endParaRPr>
          </a:p>
        </p:txBody>
      </p:sp>
      <p:sp>
        <p:nvSpPr>
          <p:cNvPr id="561" name="Rectangle : coins arrondis 1"/>
          <p:cNvSpPr/>
          <p:nvPr/>
        </p:nvSpPr>
        <p:spPr>
          <a:xfrm>
            <a:off x="4705200" y="3956760"/>
            <a:ext cx="1115280" cy="71280"/>
          </a:xfrm>
          <a:prstGeom prst="roundRect">
            <a:avLst>
              <a:gd name="adj" fmla="val 44144"/>
            </a:avLst>
          </a:prstGeom>
          <a:solidFill>
            <a:srgbClr val="0093C4"/>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pic>
        <p:nvPicPr>
          <p:cNvPr id="562" name="Image 6" descr="Une image contenant blanc, Graphique, conception&#10;&#10;Description générée automatiquement"/>
          <p:cNvPicPr/>
          <p:nvPr/>
        </p:nvPicPr>
        <p:blipFill>
          <a:blip r:embed="rId2"/>
          <a:stretch/>
        </p:blipFill>
        <p:spPr>
          <a:xfrm>
            <a:off x="0" y="0"/>
            <a:ext cx="3961080" cy="6857280"/>
          </a:xfrm>
          <a:prstGeom prst="rect">
            <a:avLst/>
          </a:prstGeom>
          <a:noFill/>
          <a:ln w="0">
            <a:noFill/>
          </a:ln>
        </p:spPr>
      </p:pic>
      <p:sp>
        <p:nvSpPr>
          <p:cNvPr id="563" name="Rectangle 3"/>
          <p:cNvSpPr/>
          <p:nvPr/>
        </p:nvSpPr>
        <p:spPr>
          <a:xfrm>
            <a:off x="2295360" y="0"/>
            <a:ext cx="1655280" cy="2771280"/>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64" name="Forme libre : forme 32"/>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FFFFFF"/>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65" name="Rectangle 4"/>
          <p:cNvSpPr/>
          <p:nvPr/>
        </p:nvSpPr>
        <p:spPr>
          <a:xfrm>
            <a:off x="2295360" y="0"/>
            <a:ext cx="1655280" cy="2771280"/>
          </a:xfrm>
          <a:prstGeom prst="rect">
            <a:avLst/>
          </a:prstGeom>
          <a:solidFill>
            <a:srgbClr val="BFD9DD"/>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66" name="Forme libre : forme 5"/>
          <p:cNvSpPr/>
          <p:nvPr/>
        </p:nvSpPr>
        <p:spPr>
          <a:xfrm>
            <a:off x="-17280" y="0"/>
            <a:ext cx="1569240" cy="4455000"/>
          </a:xfrm>
          <a:custGeom>
            <a:avLst/>
            <a:gdLst>
              <a:gd name="textAreaLeft" fmla="*/ 0 w 1569240"/>
              <a:gd name="textAreaRight" fmla="*/ 1569960 w 1569240"/>
              <a:gd name="textAreaTop" fmla="*/ 0 h 4455000"/>
              <a:gd name="textAreaBottom" fmla="*/ 4455720 h 4455000"/>
              <a:gd name="GluePoint1X" fmla="*/ 0 w 1570020"/>
              <a:gd name="GluePoint1Y" fmla="*/ 0 h 4455844"/>
              <a:gd name="GluePoint2X" fmla="*/ 1570020 w 1570020"/>
              <a:gd name="GluePoint2Y" fmla="*/ 0 h 4455844"/>
              <a:gd name="GluePoint3X" fmla="*/ 1570020 w 1570020"/>
              <a:gd name="GluePoint3Y" fmla="*/ 793251 h 4455844"/>
              <a:gd name="GluePoint4X" fmla="*/ 1520224 w 1570020"/>
              <a:gd name="GluePoint4Y" fmla="*/ 790574 h 4455844"/>
              <a:gd name="GluePoint5X" fmla="*/ 594128 w 1570020"/>
              <a:gd name="GluePoint5Y" fmla="*/ 1776524 h 4455844"/>
              <a:gd name="GluePoint6X" fmla="*/ 1520224 w 1570020"/>
              <a:gd name="GluePoint6Y" fmla="*/ 2762474 h 4455844"/>
              <a:gd name="GluePoint7X" fmla="*/ 1570020 w 1570020"/>
              <a:gd name="GluePoint7Y" fmla="*/ 2759797 h 4455844"/>
              <a:gd name="GluePoint8X" fmla="*/ 1570020 w 1570020"/>
              <a:gd name="GluePoint8Y" fmla="*/ 4439185 h 4455844"/>
              <a:gd name="GluePoint9X" fmla="*/ 1541231 w 1570020"/>
              <a:gd name="GluePoint9Y" fmla="*/ 4446044 h 4455844"/>
              <a:gd name="GluePoint10X" fmla="*/ 62841 w 1570020"/>
              <a:gd name="GluePoint10Y" fmla="*/ 3978083 h 4455844"/>
              <a:gd name="GluePoint11X" fmla="*/ 0 w 1570020"/>
              <a:gd name="GluePoint11Y" fmla="*/ 3927525 h 4455844"/>
              <a:gd name="GluePoint12X" fmla="*/ 0 w 1570020"/>
              <a:gd name="GluePoint12Y" fmla="*/ 0 h 4455844"/>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 ang="0">
                <a:pos x="GluePoint7X" y="GluePoint7Y"/>
              </a:cxn>
              <a:cxn ang="0">
                <a:pos x="GluePoint8X" y="GluePoint8Y"/>
              </a:cxn>
              <a:cxn ang="0">
                <a:pos x="GluePoint9X" y="GluePoint9Y"/>
              </a:cxn>
              <a:cxn ang="0">
                <a:pos x="GluePoint10X" y="GluePoint10Y"/>
              </a:cxn>
              <a:cxn ang="0">
                <a:pos x="GluePoint11X" y="GluePoint11Y"/>
              </a:cxn>
              <a:cxn ang="0">
                <a:pos x="GluePoint12X" y="GluePoint12Y"/>
              </a:cxn>
            </a:cxnLst>
            <a:rect l="textAreaLeft" t="textAreaTop" r="textAreaRight" b="textAreaBottom"/>
            <a:pathLst>
              <a:path w="1570020" h="4455844">
                <a:moveTo>
                  <a:pt x="0" y="0"/>
                </a:moveTo>
                <a:lnTo>
                  <a:pt x="1570020" y="0"/>
                </a:lnTo>
                <a:lnTo>
                  <a:pt x="1570020" y="793251"/>
                </a:lnTo>
                <a:lnTo>
                  <a:pt x="1520224" y="790574"/>
                </a:lnTo>
                <a:cubicBezTo>
                  <a:pt x="1008755" y="790574"/>
                  <a:pt x="594128" y="1231999"/>
                  <a:pt x="594128" y="1776524"/>
                </a:cubicBezTo>
                <a:cubicBezTo>
                  <a:pt x="594128" y="2321049"/>
                  <a:pt x="1008755" y="2762474"/>
                  <a:pt x="1520224" y="2762474"/>
                </a:cubicBezTo>
                <a:lnTo>
                  <a:pt x="1570020" y="2759797"/>
                </a:lnTo>
                <a:lnTo>
                  <a:pt x="1570020" y="4439185"/>
                </a:lnTo>
                <a:lnTo>
                  <a:pt x="1541231" y="4446044"/>
                </a:lnTo>
                <a:cubicBezTo>
                  <a:pt x="1161984" y="4501869"/>
                  <a:pt x="524245" y="4315650"/>
                  <a:pt x="62841" y="3978083"/>
                </a:cubicBezTo>
                <a:lnTo>
                  <a:pt x="0" y="3927525"/>
                </a:lnTo>
                <a:lnTo>
                  <a:pt x="0" y="0"/>
                </a:lnTo>
                <a:close/>
              </a:path>
            </a:pathLst>
          </a:custGeom>
          <a:solidFill>
            <a:srgbClr val="2B808D">
              <a:alpha val="30000"/>
            </a:srgbClr>
          </a:solidFill>
          <a:ln>
            <a:noFill/>
          </a:ln>
        </p:spPr>
        <p:style>
          <a:lnRef idx="2">
            <a:schemeClr val="accent6">
              <a:shade val="15000"/>
            </a:schemeClr>
          </a:lnRef>
          <a:fillRef idx="1">
            <a:schemeClr val="accent6"/>
          </a:fillRef>
          <a:effectRef idx="0">
            <a:schemeClr val="accent6"/>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blank" preserve="1">
  <p:cSld name="2_1.3_3">
    <p:bg>
      <p:bgPr>
        <a:solidFill>
          <a:schemeClr val="lt1"/>
        </a:solidFill>
        <a:effectLst/>
      </p:bgPr>
    </p:bg>
    <p:spTree>
      <p:nvGrpSpPr>
        <p:cNvPr id="1" name=""/>
        <p:cNvGrpSpPr/>
        <p:nvPr/>
      </p:nvGrpSpPr>
      <p:grpSpPr>
        <a:xfrm>
          <a:off x="0" y="0"/>
          <a:ext cx="0" cy="0"/>
          <a:chOff x="0" y="0"/>
          <a:chExt cx="0" cy="0"/>
        </a:xfrm>
      </p:grpSpPr>
      <p:sp>
        <p:nvSpPr>
          <p:cNvPr id="567" name="PlaceHolder 1"/>
          <p:cNvSpPr>
            <a:spLocks noGrp="1"/>
          </p:cNvSpPr>
          <p:nvPr>
            <p:ph type="title"/>
          </p:nvPr>
        </p:nvSpPr>
        <p:spPr>
          <a:xfrm>
            <a:off x="2268000" y="241200"/>
            <a:ext cx="9407520" cy="66060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568" name="PlaceHolder 2"/>
          <p:cNvSpPr>
            <a:spLocks noGrp="1"/>
          </p:cNvSpPr>
          <p:nvPr>
            <p:ph type="body"/>
          </p:nvPr>
        </p:nvSpPr>
        <p:spPr>
          <a:xfrm>
            <a:off x="2268000" y="1521720"/>
            <a:ext cx="449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569" name="PlaceHolder 3"/>
          <p:cNvSpPr>
            <a:spLocks noGrp="1"/>
          </p:cNvSpPr>
          <p:nvPr>
            <p:ph type="body"/>
          </p:nvPr>
        </p:nvSpPr>
        <p:spPr>
          <a:xfrm>
            <a:off x="7176240" y="1521720"/>
            <a:ext cx="449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570" name="PlaceHolder 4"/>
          <p:cNvSpPr>
            <a:spLocks noGrp="1"/>
          </p:cNvSpPr>
          <p:nvPr>
            <p:ph type="body"/>
          </p:nvPr>
        </p:nvSpPr>
        <p:spPr>
          <a:xfrm>
            <a:off x="2268000" y="1990800"/>
            <a:ext cx="4499280" cy="42973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571" name="PlaceHolder 5"/>
          <p:cNvSpPr>
            <a:spLocks noGrp="1"/>
          </p:cNvSpPr>
          <p:nvPr>
            <p:ph type="body"/>
          </p:nvPr>
        </p:nvSpPr>
        <p:spPr>
          <a:xfrm>
            <a:off x="7176240" y="1990800"/>
            <a:ext cx="4499280" cy="431712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a:solidFill>
                  <a:srgbClr val="2A2F30"/>
                </a:solidFill>
                <a:effectLst/>
                <a:uFillTx/>
                <a:latin typeface="Roboto"/>
                <a:ea typeface="Roboto"/>
              </a:rPr>
              <a:t>Cliquez pour modifier les styles du texte du masque</a:t>
            </a:r>
            <a:endParaRPr lang="fr-FR" sz="1400" b="0" u="none" strike="noStrike">
              <a:solidFill>
                <a:srgbClr val="000000"/>
              </a:solidFill>
              <a:effectLst/>
              <a:uFillTx/>
              <a:latin typeface="Arial"/>
            </a:endParaRPr>
          </a:p>
        </p:txBody>
      </p:sp>
      <p:sp>
        <p:nvSpPr>
          <p:cNvPr id="572" name="PlaceHolder 6"/>
          <p:cNvSpPr>
            <a:spLocks noGrp="1"/>
          </p:cNvSpPr>
          <p:nvPr>
            <p:ph type="sldNum" idx="92"/>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4CCD30AE-C56B-483F-915B-2A6130005688}"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573" name="Forme libre : forme 41"/>
          <p:cNvSpPr/>
          <p:nvPr/>
        </p:nvSpPr>
        <p:spPr>
          <a:xfrm>
            <a:off x="-10440" y="0"/>
            <a:ext cx="1964880" cy="1422720"/>
          </a:xfrm>
          <a:custGeom>
            <a:avLst/>
            <a:gdLst>
              <a:gd name="textAreaLeft" fmla="*/ 0 w 1964880"/>
              <a:gd name="textAreaRight" fmla="*/ 1965600 w 1964880"/>
              <a:gd name="textAreaTop" fmla="*/ 0 h 1422720"/>
              <a:gd name="textAreaBottom" fmla="*/ 1423440 h 1422720"/>
              <a:gd name="GluePoint1X" fmla="*/ 0 w 1965717"/>
              <a:gd name="GluePoint1Y" fmla="*/ 0 h 1423289"/>
              <a:gd name="GluePoint2X" fmla="*/ 1965717 w 1965717"/>
              <a:gd name="GluePoint2Y" fmla="*/ 0 h 1423289"/>
              <a:gd name="GluePoint3X" fmla="*/ 1965717 w 1965717"/>
              <a:gd name="GluePoint3Y" fmla="*/ 1417860 h 1423289"/>
              <a:gd name="GluePoint4X" fmla="*/ 136833 w 1965717"/>
              <a:gd name="GluePoint4Y" fmla="*/ 821367 h 1423289"/>
              <a:gd name="GluePoint5X" fmla="*/ 9525 w 1965717"/>
              <a:gd name="GluePoint5Y" fmla="*/ 708405 h 1423289"/>
              <a:gd name="GluePoint6X" fmla="*/ 0 w 1965717"/>
              <a:gd name="GluePoint6Y" fmla="*/ 0 h 1423289"/>
            </a:gdLst>
            <a:ahLst/>
            <a:cxnLst>
              <a:cxn ang="0">
                <a:pos x="GluePoint1X" y="GluePoint1Y"/>
              </a:cxn>
              <a:cxn ang="0">
                <a:pos x="GluePoint2X" y="GluePoint2Y"/>
              </a:cxn>
              <a:cxn ang="0">
                <a:pos x="GluePoint3X" y="GluePoint3Y"/>
              </a:cxn>
              <a:cxn ang="0">
                <a:pos x="GluePoint4X" y="GluePoint4Y"/>
              </a:cxn>
              <a:cxn ang="0">
                <a:pos x="GluePoint5X" y="GluePoint5Y"/>
              </a:cxn>
              <a:cxn ang="0">
                <a:pos x="GluePoint6X" y="GluePoint6Y"/>
              </a:cxn>
            </a:cxnLst>
            <a:rect l="textAreaLeft" t="textAreaTop" r="textAreaRight" b="textAreaBottom"/>
            <a:pathLst>
              <a:path w="1965717" h="1423289">
                <a:moveTo>
                  <a:pt x="0" y="0"/>
                </a:moveTo>
                <a:lnTo>
                  <a:pt x="1965717" y="0"/>
                </a:lnTo>
                <a:lnTo>
                  <a:pt x="1965717" y="1417860"/>
                </a:lnTo>
                <a:cubicBezTo>
                  <a:pt x="1480918" y="1458369"/>
                  <a:pt x="698522" y="1273432"/>
                  <a:pt x="136833" y="821367"/>
                </a:cubicBezTo>
                <a:lnTo>
                  <a:pt x="9525" y="708405"/>
                </a:lnTo>
                <a:lnTo>
                  <a:pt x="0" y="0"/>
                </a:lnTo>
                <a:close/>
              </a:path>
            </a:pathLst>
          </a:custGeom>
          <a:solidFill>
            <a:srgbClr val="BFD9DD"/>
          </a:solidFill>
          <a:ln>
            <a:noFill/>
          </a:ln>
        </p:spPr>
        <p:style>
          <a:lnRef idx="2">
            <a:schemeClr val="accent1">
              <a:shade val="15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74" name="PlaceHolder 7"/>
          <p:cNvSpPr>
            <a:spLocks noGrp="1"/>
          </p:cNvSpPr>
          <p:nvPr>
            <p:ph type="ftr" idx="93"/>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2.4_3 Contenu de page">
    <p:bg>
      <p:bgPr>
        <a:solidFill>
          <a:schemeClr val="lt1"/>
        </a:solidFill>
        <a:effectLst/>
      </p:bgPr>
    </p:bg>
    <p:spTree>
      <p:nvGrpSpPr>
        <p:cNvPr id="1" name=""/>
        <p:cNvGrpSpPr/>
        <p:nvPr/>
      </p:nvGrpSpPr>
      <p:grpSpPr>
        <a:xfrm>
          <a:off x="0" y="0"/>
          <a:ext cx="0" cy="0"/>
          <a:chOff x="0" y="0"/>
          <a:chExt cx="0" cy="0"/>
        </a:xfrm>
      </p:grpSpPr>
      <p:sp>
        <p:nvSpPr>
          <p:cNvPr id="575" name="Rectangle : coins arrondis 2"/>
          <p:cNvSpPr/>
          <p:nvPr/>
        </p:nvSpPr>
        <p:spPr>
          <a:xfrm>
            <a:off x="924840" y="822240"/>
            <a:ext cx="1115280" cy="71280"/>
          </a:xfrm>
          <a:prstGeom prst="roundRect">
            <a:avLst>
              <a:gd name="adj" fmla="val 44144"/>
            </a:avLst>
          </a:prstGeom>
          <a:solidFill>
            <a:srgbClr val="2B808D"/>
          </a:solidFill>
          <a:ln>
            <a:noFill/>
          </a:ln>
        </p:spPr>
        <p:style>
          <a:lnRef idx="2">
            <a:schemeClr val="accent1">
              <a:shade val="15000"/>
            </a:schemeClr>
          </a:lnRef>
          <a:fillRef idx="1">
            <a:schemeClr val="accent1"/>
          </a:fillRef>
          <a:effectRef idx="0">
            <a:schemeClr val="accent1"/>
          </a:effectRef>
          <a:fontRef idx="minor"/>
        </p:style>
        <p:txBody>
          <a:bodyPr lIns="90000" tIns="8640" rIns="90000" bIns="864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76"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0" u="none" strike="noStrike">
                <a:solidFill>
                  <a:srgbClr val="003593"/>
                </a:solidFill>
                <a:effectLst/>
                <a:uFillTx/>
                <a:latin typeface="Roboto Bold"/>
                <a:ea typeface="Roboto Bold"/>
              </a:rPr>
              <a:t>Titre</a:t>
            </a:r>
            <a:endParaRPr lang="fr-FR" sz="2600" b="0" u="none" strike="noStrike">
              <a:solidFill>
                <a:srgbClr val="000000"/>
              </a:solidFill>
              <a:effectLst/>
              <a:uFillTx/>
              <a:latin typeface="Arial"/>
            </a:endParaRPr>
          </a:p>
        </p:txBody>
      </p:sp>
      <p:sp>
        <p:nvSpPr>
          <p:cNvPr id="577" name="PlaceHolder 2"/>
          <p:cNvSpPr>
            <a:spLocks noGrp="1"/>
          </p:cNvSpPr>
          <p:nvPr>
            <p:ph type="body"/>
          </p:nvPr>
        </p:nvSpPr>
        <p:spPr>
          <a:xfrm>
            <a:off x="838800" y="1480320"/>
            <a:ext cx="5039280" cy="364320"/>
          </a:xfrm>
          <a:prstGeom prst="rect">
            <a:avLst/>
          </a:prstGeom>
          <a:noFill/>
          <a:ln w="0">
            <a:noFill/>
          </a:ln>
        </p:spPr>
        <p:txBody>
          <a:bodyPr lIns="91440" tIns="45720" rIns="91440" bIns="45720" anchor="t">
            <a:noAutofit/>
          </a:bodyPr>
          <a:lstStyle/>
          <a:p>
            <a:pPr marL="38160"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3816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a:p>
            <a:pPr marL="914400" indent="0" defTabSz="914400">
              <a:lnSpc>
                <a:spcPct val="90000"/>
              </a:lnSpc>
              <a:spcBef>
                <a:spcPts val="499"/>
              </a:spcBef>
              <a:buNone/>
              <a:tabLst>
                <a:tab pos="0" algn="l"/>
              </a:tabLst>
            </a:pPr>
            <a:endParaRPr lang="fr-FR" sz="1800" b="0" u="none" strike="noStrike">
              <a:solidFill>
                <a:srgbClr val="000000"/>
              </a:solidFill>
              <a:effectLst/>
              <a:uFillTx/>
              <a:latin typeface="Arial"/>
            </a:endParaRPr>
          </a:p>
        </p:txBody>
      </p:sp>
      <p:sp>
        <p:nvSpPr>
          <p:cNvPr id="578" name="PlaceHolder 3"/>
          <p:cNvSpPr>
            <a:spLocks noGrp="1"/>
          </p:cNvSpPr>
          <p:nvPr>
            <p:ph type="body"/>
          </p:nvPr>
        </p:nvSpPr>
        <p:spPr>
          <a:xfrm>
            <a:off x="6639480" y="1480320"/>
            <a:ext cx="5039280" cy="367920"/>
          </a:xfrm>
          <a:prstGeom prst="rect">
            <a:avLst/>
          </a:prstGeom>
          <a:noFill/>
          <a:ln w="0">
            <a:noFill/>
          </a:ln>
        </p:spPr>
        <p:txBody>
          <a:bodyPr lIns="91440" tIns="45720" rIns="91440" bIns="45720" anchor="t">
            <a:noAutofit/>
          </a:bodyPr>
          <a:lstStyle/>
          <a:p>
            <a:pPr indent="0" defTabSz="914400">
              <a:lnSpc>
                <a:spcPct val="90000"/>
              </a:lnSpc>
              <a:spcBef>
                <a:spcPts val="499"/>
              </a:spcBef>
              <a:buNone/>
              <a:tabLst>
                <a:tab pos="0" algn="l"/>
              </a:tabLst>
            </a:pPr>
            <a:r>
              <a:rPr lang="fr-FR" sz="1800" b="0" u="none" strike="noStrike">
                <a:solidFill>
                  <a:schemeClr val="dk1"/>
                </a:solidFill>
                <a:effectLst/>
                <a:uFillTx/>
                <a:latin typeface="Roboto Black"/>
                <a:ea typeface="Roboto Black"/>
              </a:rPr>
              <a:t>Sous titre</a:t>
            </a:r>
            <a:endParaRPr lang="fr-FR" sz="1800" b="0" u="none" strike="noStrike">
              <a:solidFill>
                <a:srgbClr val="000000"/>
              </a:solidFill>
              <a:effectLst/>
              <a:uFillTx/>
              <a:latin typeface="Arial"/>
            </a:endParaRPr>
          </a:p>
        </p:txBody>
      </p:sp>
      <p:sp>
        <p:nvSpPr>
          <p:cNvPr id="579" name="PlaceHolder 4"/>
          <p:cNvSpPr>
            <a:spLocks noGrp="1"/>
          </p:cNvSpPr>
          <p:nvPr>
            <p:ph type="body"/>
          </p:nvPr>
        </p:nvSpPr>
        <p:spPr>
          <a:xfrm>
            <a:off x="838800" y="1949400"/>
            <a:ext cx="5039280" cy="42973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580" name="PlaceHolder 5"/>
          <p:cNvSpPr>
            <a:spLocks noGrp="1"/>
          </p:cNvSpPr>
          <p:nvPr>
            <p:ph type="body"/>
          </p:nvPr>
        </p:nvSpPr>
        <p:spPr>
          <a:xfrm>
            <a:off x="6639480" y="1949400"/>
            <a:ext cx="5039280" cy="4317120"/>
          </a:xfrm>
          <a:prstGeom prst="rect">
            <a:avLst/>
          </a:prstGeom>
          <a:noFill/>
          <a:ln w="0">
            <a:noFill/>
          </a:ln>
        </p:spPr>
        <p:txBody>
          <a:bodyPr lIns="91440" tIns="45720" rIns="91440" bIns="45720" anchor="t">
            <a:normAutofit/>
          </a:bodyPr>
          <a:lstStyle/>
          <a:p>
            <a:pPr marL="432000" indent="-324000">
              <a:lnSpc>
                <a:spcPct val="90000"/>
              </a:lnSpc>
              <a:spcBef>
                <a:spcPts val="1417"/>
              </a:spcBef>
              <a:buClr>
                <a:srgbClr val="000000"/>
              </a:buClr>
              <a:buSzPct val="45000"/>
              <a:buFont typeface="Wingdings" charset="2"/>
              <a:buChar char=""/>
            </a:pPr>
            <a:r>
              <a:rPr lang="fr-FR" sz="1400" b="0" u="none" strike="noStrike">
                <a:solidFill>
                  <a:schemeClr val="dk1"/>
                </a:solidFill>
                <a:effectLst/>
                <a:uFillTx/>
                <a:latin typeface="Roboto Bold"/>
              </a:rPr>
              <a:t>Cliquez pour éditer le format du plan de texte</a:t>
            </a:r>
            <a:endParaRPr lang="fr-FR" sz="1400" b="0" u="none" strike="noStrike">
              <a:solidFill>
                <a:srgbClr val="000000"/>
              </a:solidFill>
              <a:effectLst/>
              <a:uFillTx/>
              <a:latin typeface="Arial"/>
            </a:endParaRPr>
          </a:p>
          <a:p>
            <a:pPr marL="864000" lvl="1" indent="-324000">
              <a:lnSpc>
                <a:spcPct val="90000"/>
              </a:lnSpc>
              <a:spcBef>
                <a:spcPts val="1134"/>
              </a:spcBef>
              <a:buClr>
                <a:srgbClr val="000000"/>
              </a:buClr>
              <a:buSzPct val="75000"/>
              <a:buFont typeface="Symbol" charset="2"/>
              <a:buChar char=""/>
            </a:pPr>
            <a:r>
              <a:rPr lang="fr-FR" sz="1400" b="0" u="none" strike="noStrike">
                <a:solidFill>
                  <a:schemeClr val="dk2"/>
                </a:solidFill>
                <a:effectLst/>
                <a:uFillTx/>
                <a:latin typeface="Roboto Bold"/>
              </a:rPr>
              <a:t>Second niveau de plan</a:t>
            </a:r>
            <a:endParaRPr lang="fr-FR" sz="1400" b="0" u="none" strike="noStrike">
              <a:solidFill>
                <a:srgbClr val="000000"/>
              </a:solidFill>
              <a:effectLst/>
              <a:uFillTx/>
              <a:latin typeface="Arial"/>
            </a:endParaRPr>
          </a:p>
          <a:p>
            <a:pPr marL="1296000" lvl="2" indent="-288000">
              <a:lnSpc>
                <a:spcPct val="90000"/>
              </a:lnSpc>
              <a:spcBef>
                <a:spcPts val="850"/>
              </a:spcBef>
              <a:buClr>
                <a:srgbClr val="000000"/>
              </a:buClr>
              <a:buSzPct val="45000"/>
              <a:buFont typeface="Wingdings" charset="2"/>
              <a:buChar char=""/>
            </a:pPr>
            <a:r>
              <a:rPr lang="fr-FR" sz="1400" b="0" u="none" strike="noStrike">
                <a:solidFill>
                  <a:schemeClr val="dk1"/>
                </a:solidFill>
                <a:effectLst/>
                <a:uFillTx/>
                <a:latin typeface="Roboto Bold"/>
              </a:rPr>
              <a:t>Troisième niveau de plan</a:t>
            </a:r>
            <a:endParaRPr lang="fr-FR" sz="1400" b="0" u="none" strike="noStrike">
              <a:solidFill>
                <a:srgbClr val="000000"/>
              </a:solidFill>
              <a:effectLst/>
              <a:uFillTx/>
              <a:latin typeface="Arial"/>
            </a:endParaRPr>
          </a:p>
          <a:p>
            <a:pPr marL="1728000" lvl="3" indent="-216000">
              <a:lnSpc>
                <a:spcPct val="90000"/>
              </a:lnSpc>
              <a:spcBef>
                <a:spcPts val="567"/>
              </a:spcBef>
              <a:buClr>
                <a:srgbClr val="000000"/>
              </a:buClr>
              <a:buSzPct val="75000"/>
              <a:buFont typeface="Symbol" charset="2"/>
              <a:buChar char=""/>
            </a:pPr>
            <a:r>
              <a:rPr lang="fr-FR" sz="1400" b="0" u="none" strike="noStrike">
                <a:solidFill>
                  <a:schemeClr val="dk2"/>
                </a:solidFill>
                <a:effectLst/>
                <a:uFillTx/>
                <a:latin typeface="Roboto Bold"/>
              </a:rPr>
              <a:t>Quatrième niveau de plan</a:t>
            </a:r>
            <a:endParaRPr lang="fr-FR" sz="1400" b="0" u="none" strike="noStrike">
              <a:solidFill>
                <a:srgbClr val="000000"/>
              </a:solidFill>
              <a:effectLst/>
              <a:uFillTx/>
              <a:latin typeface="Arial"/>
            </a:endParaRPr>
          </a:p>
          <a:p>
            <a:pPr marL="2160000" lvl="4"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Cinquième niveau de plan</a:t>
            </a:r>
            <a:endParaRPr lang="fr-FR" sz="1400" b="0" u="none" strike="noStrike">
              <a:solidFill>
                <a:srgbClr val="000000"/>
              </a:solidFill>
              <a:effectLst/>
              <a:uFillTx/>
              <a:latin typeface="Arial"/>
            </a:endParaRPr>
          </a:p>
          <a:p>
            <a:pPr marL="2592000" lvl="5"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Sixième niveau de plan</a:t>
            </a:r>
            <a:endParaRPr lang="fr-FR" sz="1400" b="0" u="none" strike="noStrike">
              <a:solidFill>
                <a:srgbClr val="000000"/>
              </a:solidFill>
              <a:effectLst/>
              <a:uFillTx/>
              <a:latin typeface="Arial"/>
            </a:endParaRPr>
          </a:p>
          <a:p>
            <a:pPr marL="3024000" lvl="6" indent="-216000">
              <a:lnSpc>
                <a:spcPct val="90000"/>
              </a:lnSpc>
              <a:spcBef>
                <a:spcPts val="283"/>
              </a:spcBef>
              <a:buClr>
                <a:srgbClr val="000000"/>
              </a:buClr>
              <a:buSzPct val="45000"/>
              <a:buFont typeface="Wingdings" charset="2"/>
              <a:buChar char=""/>
            </a:pPr>
            <a:r>
              <a:rPr lang="fr-FR" sz="1400" b="0" u="none" strike="noStrike">
                <a:solidFill>
                  <a:schemeClr val="dk2"/>
                </a:solidFill>
                <a:effectLst/>
                <a:uFillTx/>
                <a:latin typeface="Roboto Bold"/>
              </a:rPr>
              <a:t>Septième niveau de plan</a:t>
            </a:r>
            <a:endParaRPr lang="fr-FR" sz="1400" b="0" u="none" strike="noStrike">
              <a:solidFill>
                <a:srgbClr val="000000"/>
              </a:solidFill>
              <a:effectLst/>
              <a:uFillTx/>
              <a:latin typeface="Arial"/>
            </a:endParaRPr>
          </a:p>
        </p:txBody>
      </p:sp>
      <p:sp>
        <p:nvSpPr>
          <p:cNvPr id="581" name="PlaceHolder 6"/>
          <p:cNvSpPr>
            <a:spLocks noGrp="1"/>
          </p:cNvSpPr>
          <p:nvPr>
            <p:ph type="sldNum" idx="94"/>
          </p:nvPr>
        </p:nvSpPr>
        <p:spPr>
          <a:xfrm>
            <a:off x="11293920" y="6356520"/>
            <a:ext cx="38124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013593"/>
                </a:solidFill>
                <a:effectLst/>
                <a:uFillTx/>
                <a:latin typeface="Roboto Bold"/>
                <a:ea typeface="Roboto Bold"/>
              </a:defRPr>
            </a:lvl1pPr>
          </a:lstStyle>
          <a:p>
            <a:pPr indent="0" algn="r" defTabSz="914400">
              <a:lnSpc>
                <a:spcPct val="100000"/>
              </a:lnSpc>
              <a:buNone/>
              <a:tabLst>
                <a:tab pos="0" algn="l"/>
              </a:tabLst>
            </a:pPr>
            <a:fld id="{6FFDC64D-73A0-4EDB-A890-0DD57BDABC28}" type="slidenum">
              <a:rPr lang="fr-FR" sz="800" b="0" u="none" strike="noStrike">
                <a:solidFill>
                  <a:srgbClr val="013593"/>
                </a:solidFill>
                <a:effectLst/>
                <a:uFillTx/>
                <a:latin typeface="Roboto Bold"/>
                <a:ea typeface="Roboto Bold"/>
              </a:rPr>
              <a:t>‹#›</a:t>
            </a:fld>
            <a:endParaRPr lang="fr-FR" sz="800" b="0" u="none" strike="noStrike">
              <a:solidFill>
                <a:srgbClr val="000000"/>
              </a:solidFill>
              <a:effectLst/>
              <a:uFillTx/>
              <a:latin typeface="Times New Roman"/>
            </a:endParaRPr>
          </a:p>
        </p:txBody>
      </p:sp>
      <p:sp>
        <p:nvSpPr>
          <p:cNvPr id="582" name="PlaceHolder 7"/>
          <p:cNvSpPr>
            <a:spLocks noGrp="1"/>
          </p:cNvSpPr>
          <p:nvPr>
            <p:ph type="ftr" idx="95"/>
          </p:nvPr>
        </p:nvSpPr>
        <p:spPr>
          <a:xfrm>
            <a:off x="5803200" y="6356520"/>
            <a:ext cx="53992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800" b="0" u="none" strike="noStrike">
                <a:solidFill>
                  <a:srgbClr val="646D77"/>
                </a:solidFill>
                <a:effectLst/>
                <a:uFillTx/>
                <a:latin typeface="Times New Roman"/>
              </a:defRPr>
            </a:lvl1pPr>
          </a:lstStyle>
          <a:p>
            <a:pPr indent="0" algn="r" defTabSz="914400">
              <a:lnSpc>
                <a:spcPct val="100000"/>
              </a:lnSpc>
              <a:buNone/>
              <a:tabLst>
                <a:tab pos="0" algn="l"/>
              </a:tabLst>
            </a:pPr>
            <a:r>
              <a:rPr lang="fr-FR" sz="800" b="0" u="none" strike="noStrike">
                <a:solidFill>
                  <a:srgbClr val="646D77"/>
                </a:solidFill>
                <a:effectLst/>
                <a:uFillTx/>
                <a:latin typeface="Times New Roman"/>
              </a:rPr>
              <a:t>&lt;pied de page&gt;</a:t>
            </a:r>
            <a:endParaRPr lang="fr-FR" sz="800" b="0" u="none" strike="noStrike">
              <a:solidFill>
                <a:srgbClr val="000000"/>
              </a:solidFill>
              <a:effectLst/>
              <a:uFillTx/>
              <a:latin typeface="Times New Roman"/>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4666309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1_Vide">
    <p:spTree>
      <p:nvGrpSpPr>
        <p:cNvPr id="1" name=""/>
        <p:cNvGrpSpPr/>
        <p:nvPr/>
      </p:nvGrpSpPr>
      <p:grpSpPr>
        <a:xfrm>
          <a:off x="0" y="0"/>
          <a:ext cx="0" cy="0"/>
          <a:chOff x="0" y="0"/>
          <a:chExt cx="0" cy="0"/>
        </a:xfrm>
      </p:grpSpPr>
      <p:sp>
        <p:nvSpPr>
          <p:cNvPr id="7" name="Espace réservé du texte 9">
            <a:extLst>
              <a:ext uri="{FF2B5EF4-FFF2-40B4-BE49-F238E27FC236}">
                <a16:creationId xmlns:a16="http://schemas.microsoft.com/office/drawing/2014/main" id="{A48C42A6-E4A3-57E4-DBFE-86C89D6D36CD}"/>
              </a:ext>
            </a:extLst>
          </p:cNvPr>
          <p:cNvSpPr>
            <a:spLocks noGrp="1"/>
          </p:cNvSpPr>
          <p:nvPr>
            <p:ph type="body" sz="quarter" idx="13" hasCustomPrompt="1"/>
          </p:nvPr>
        </p:nvSpPr>
        <p:spPr>
          <a:xfrm>
            <a:off x="1815807" y="793971"/>
            <a:ext cx="621792" cy="621792"/>
          </a:xfrm>
          <a:prstGeom prst="ellipse">
            <a:avLst/>
          </a:prstGeom>
          <a:solidFill>
            <a:schemeClr val="tx2"/>
          </a:solidFill>
        </p:spPr>
        <p:txBody>
          <a:bodyPr lIns="0" tIns="0" rIns="0" bIns="0" rtlCol="0" anchor="t" anchorCtr="0">
            <a:noAutofit/>
          </a:bodyPr>
          <a:lstStyle>
            <a:lvl1pPr marL="0" indent="0" algn="ctr">
              <a:lnSpc>
                <a:spcPct val="100000"/>
              </a:lnSpc>
              <a:spcBef>
                <a:spcPts val="0"/>
              </a:spcBef>
              <a:buNone/>
              <a:defRPr lang="fr-FR" sz="2400" b="0">
                <a:noFill/>
              </a:defRPr>
            </a:lvl1pPr>
          </a:lstStyle>
          <a:p>
            <a:pPr lvl="0" rtl="0"/>
            <a:r>
              <a:rPr lang="fr-FR"/>
              <a:t>X</a:t>
            </a:r>
          </a:p>
        </p:txBody>
      </p:sp>
      <p:sp>
        <p:nvSpPr>
          <p:cNvPr id="5" name="Espace réservé du pied de page 4">
            <a:extLst>
              <a:ext uri="{FF2B5EF4-FFF2-40B4-BE49-F238E27FC236}">
                <a16:creationId xmlns:a16="http://schemas.microsoft.com/office/drawing/2014/main" id="{D90272D4-D364-93D2-A948-9DD478627EAA}"/>
              </a:ext>
            </a:extLst>
          </p:cNvPr>
          <p:cNvSpPr>
            <a:spLocks noGrp="1"/>
          </p:cNvSpPr>
          <p:nvPr>
            <p:ph type="ftr" sz="quarter" idx="10"/>
          </p:nvPr>
        </p:nvSpPr>
        <p:spPr/>
        <p:txBody>
          <a:bodyPr rtlCol="0"/>
          <a:lstStyle>
            <a:defPPr>
              <a:defRPr lang="fr-FR"/>
            </a:defPPr>
          </a:lstStyle>
          <a:p>
            <a:pPr rtl="0"/>
            <a:endParaRPr lang="fr-FR"/>
          </a:p>
        </p:txBody>
      </p:sp>
      <p:sp>
        <p:nvSpPr>
          <p:cNvPr id="6" name="Espace réservé du numéro de diapositive 5">
            <a:extLst>
              <a:ext uri="{FF2B5EF4-FFF2-40B4-BE49-F238E27FC236}">
                <a16:creationId xmlns:a16="http://schemas.microsoft.com/office/drawing/2014/main" id="{164DD4E5-F3CE-6199-31DD-1C03C409E0CC}"/>
              </a:ext>
            </a:extLst>
          </p:cNvPr>
          <p:cNvSpPr>
            <a:spLocks noGrp="1"/>
          </p:cNvSpPr>
          <p:nvPr>
            <p:ph type="sldNum" sz="quarter" idx="11"/>
          </p:nvPr>
        </p:nvSpPr>
        <p:spPr/>
        <p:txBody>
          <a:bodyPr rtlCol="0"/>
          <a:lstStyle>
            <a:defPPr>
              <a:defRPr lang="fr-FR"/>
            </a:defPPr>
          </a:lstStyle>
          <a:p>
            <a:pPr rtl="0"/>
            <a:fld id="{CC43B8D3-9A08-F84C-9DD4-44948BA52D4B}" type="slidenum">
              <a:rPr lang="fr-FR" smtClean="0"/>
              <a:pPr rtl="0"/>
              <a:t>‹#›</a:t>
            </a:fld>
            <a:endParaRPr lang="fr-FR"/>
          </a:p>
        </p:txBody>
      </p:sp>
    </p:spTree>
    <p:extLst>
      <p:ext uri="{BB962C8B-B14F-4D97-AF65-F5344CB8AC3E}">
        <p14:creationId xmlns:p14="http://schemas.microsoft.com/office/powerpoint/2010/main" val="225010428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55823801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re et contenu avec conception">
    <p:spTree>
      <p:nvGrpSpPr>
        <p:cNvPr id="1" name=""/>
        <p:cNvGrpSpPr/>
        <p:nvPr/>
      </p:nvGrpSpPr>
      <p:grpSpPr>
        <a:xfrm>
          <a:off x="0" y="0"/>
          <a:ext cx="0" cy="0"/>
          <a:chOff x="0" y="0"/>
          <a:chExt cx="0" cy="0"/>
        </a:xfrm>
      </p:grpSpPr>
      <p:sp>
        <p:nvSpPr>
          <p:cNvPr id="11" name="Espace réservé du titre 4">
            <a:extLst>
              <a:ext uri="{FF2B5EF4-FFF2-40B4-BE49-F238E27FC236}">
                <a16:creationId xmlns:a16="http://schemas.microsoft.com/office/drawing/2014/main" id="{05751864-B11A-0286-13EA-2AC2A2C8DD5D}"/>
              </a:ext>
            </a:extLst>
          </p:cNvPr>
          <p:cNvSpPr>
            <a:spLocks noGrp="1"/>
          </p:cNvSpPr>
          <p:nvPr>
            <p:ph type="title"/>
          </p:nvPr>
        </p:nvSpPr>
        <p:spPr>
          <a:xfrm>
            <a:off x="581709" y="721538"/>
            <a:ext cx="10889796" cy="1418998"/>
          </a:xfrm>
          <a:prstGeom prst="rect">
            <a:avLst/>
          </a:prstGeom>
        </p:spPr>
        <p:txBody>
          <a:bodyPr vert="horz" lIns="91440" tIns="45720" rIns="91440" bIns="45720" rtlCol="0" anchor="t">
            <a:noAutofit/>
          </a:bodyPr>
          <a:lstStyle>
            <a:lvl1pPr>
              <a:defRPr lang="fr-FR">
                <a:solidFill>
                  <a:schemeClr val="accent6"/>
                </a:solidFill>
              </a:defRPr>
            </a:lvl1pPr>
          </a:lstStyle>
          <a:p>
            <a:pPr rtl="0"/>
            <a:r>
              <a:rPr lang="fr-FR"/>
              <a:t>Modifiez le style du titre</a:t>
            </a:r>
          </a:p>
        </p:txBody>
      </p:sp>
      <p:sp>
        <p:nvSpPr>
          <p:cNvPr id="10" name="Espace réservé au tableau">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581709" y="1614198"/>
            <a:ext cx="10889796" cy="4317856"/>
          </a:xfrm>
          <a:prstGeom prst="rect">
            <a:avLst/>
          </a:prstGeom>
        </p:spPr>
        <p:txBody>
          <a:bodyPr rtlCol="0">
            <a:noAutofit/>
          </a:bodyPr>
          <a:lstStyle>
            <a:lvl1pPr>
              <a:defRPr lang="fr-FR">
                <a:solidFill>
                  <a:schemeClr val="accent6"/>
                </a:solidFill>
              </a:defRPr>
            </a:lvl1pPr>
          </a:lstStyle>
          <a:p>
            <a:pPr rtl="0"/>
            <a:r>
              <a:rPr lang="fr-FR"/>
              <a:t>Cliquez pour modifier le style de texte du masque</a:t>
            </a:r>
            <a:endParaRPr lang="fr-FR" altLang="en-US"/>
          </a:p>
        </p:txBody>
      </p:sp>
      <p:sp>
        <p:nvSpPr>
          <p:cNvPr id="9" name="Forme libre : Form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fr-FR"/>
            </a:defPPr>
          </a:lstStyle>
          <a:p>
            <a:pPr algn="ctr" rtl="0"/>
            <a:endParaRPr lang="fr-FR">
              <a:solidFill>
                <a:schemeClr val="accent6"/>
              </a:solidFill>
            </a:endParaRPr>
          </a:p>
        </p:txBody>
      </p:sp>
      <p:sp>
        <p:nvSpPr>
          <p:cNvPr id="12" name="Forme libre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fr-FR"/>
            </a:defPPr>
          </a:lstStyle>
          <a:p>
            <a:pPr algn="ctr" rtl="0"/>
            <a:endParaRPr lang="fr-FR">
              <a:solidFill>
                <a:schemeClr val="accent6"/>
              </a:solidFill>
            </a:endParaRPr>
          </a:p>
        </p:txBody>
      </p:sp>
      <p:sp>
        <p:nvSpPr>
          <p:cNvPr id="13" name="Forme libre : Form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schemeClr>
          </a:solidFill>
          <a:ln w="12700" cap="flat" cmpd="sng" algn="ctr">
            <a:noFill/>
            <a:prstDash val="solid"/>
            <a:miter lim="800000"/>
          </a:ln>
          <a:effectLst/>
        </p:spPr>
        <p:txBody>
          <a:bodyPr rtlCol="0" anchor="ctr">
            <a:noAutofit/>
          </a:bodyPr>
          <a:lstStyle>
            <a:defPPr>
              <a:defRPr lang="fr-FR"/>
            </a:defPPr>
          </a:lstStyle>
          <a:p>
            <a:pPr marL="0" marR="0" lvl="0" indent="0" algn="ctr" defTabSz="914400" rtl="0" eaLnBrk="1" fontAlgn="auto" latinLnBrk="0" hangingPunct="1">
              <a:lnSpc>
                <a:spcPct val="100000"/>
              </a:lnSpc>
              <a:spcBef>
                <a:spcPts val="0"/>
              </a:spcBef>
              <a:spcAft>
                <a:spcPts val="0"/>
              </a:spcAft>
              <a:buClrTx/>
              <a:buSzTx/>
              <a:buFontTx/>
              <a:buNone/>
              <a:tabLst/>
              <a:defRPr lang="fr-FR"/>
            </a:pPr>
            <a:endParaRPr kumimoji="0" lang="fr-FR" sz="1800" b="0" i="0" u="none" strike="noStrike" kern="0" cap="none" spc="0" normalizeH="0" baseline="0" noProof="0">
              <a:ln>
                <a:noFill/>
              </a:ln>
              <a:solidFill>
                <a:schemeClr val="accent6"/>
              </a:solidFill>
              <a:effectLst/>
              <a:uLnTx/>
              <a:uFillTx/>
              <a:latin typeface="Posterama Text SemiBold"/>
              <a:ea typeface="+mn-ea"/>
              <a:cs typeface="+mn-cs"/>
            </a:endParaRPr>
          </a:p>
        </p:txBody>
      </p:sp>
      <p:sp>
        <p:nvSpPr>
          <p:cNvPr id="2" name="Espace réservé du pied de page 1">
            <a:extLst>
              <a:ext uri="{FF2B5EF4-FFF2-40B4-BE49-F238E27FC236}">
                <a16:creationId xmlns:a16="http://schemas.microsoft.com/office/drawing/2014/main" id="{5F7A154B-D8F5-C1FB-307D-496380875BD1}"/>
              </a:ext>
            </a:extLst>
          </p:cNvPr>
          <p:cNvSpPr>
            <a:spLocks noGrp="1"/>
          </p:cNvSpPr>
          <p:nvPr>
            <p:ph type="ftr" sz="quarter" idx="28"/>
          </p:nvPr>
        </p:nvSpPr>
        <p:spPr/>
        <p:txBody>
          <a:bodyPr rtlCol="0">
            <a:noAutofit/>
          </a:bodyPr>
          <a:lstStyle>
            <a:lvl1pPr>
              <a:defRPr lang="fr-FR">
                <a:solidFill>
                  <a:schemeClr val="accent6"/>
                </a:solidFill>
              </a:defRPr>
            </a:lvl1pPr>
          </a:lstStyle>
          <a:p>
            <a:pPr rtl="0"/>
            <a:r>
              <a:rPr lang="fr-FR"/>
              <a:t>Titre de la présentation</a:t>
            </a:r>
          </a:p>
        </p:txBody>
      </p:sp>
      <p:sp>
        <p:nvSpPr>
          <p:cNvPr id="5" name="Espace réservé du numéro de diapositive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rtlCol="0">
            <a:noAutofit/>
          </a:bodyPr>
          <a:lstStyle>
            <a:lvl1pPr>
              <a:defRPr lang="fr-FR">
                <a:solidFill>
                  <a:schemeClr val="accent6"/>
                </a:solidFill>
              </a:defRPr>
            </a:lvl1pPr>
          </a:lstStyle>
          <a:p>
            <a:pPr rtl="0"/>
            <a:fld id="{47FEACEE-25B4-4A2D-B147-27296E36371D}" type="slidenum">
              <a:rPr lang="fr-FR" altLang="zh-CN" smtClean="0"/>
              <a:pPr rtl="0"/>
              <a:t>‹#›</a:t>
            </a:fld>
            <a:endParaRPr lang="fr-FR" altLang="zh-CN"/>
          </a:p>
        </p:txBody>
      </p:sp>
    </p:spTree>
    <p:extLst>
      <p:ext uri="{BB962C8B-B14F-4D97-AF65-F5344CB8AC3E}">
        <p14:creationId xmlns:p14="http://schemas.microsoft.com/office/powerpoint/2010/main" val="262170074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47" Type="http://schemas.openxmlformats.org/officeDocument/2006/relationships/slideLayout" Target="../slideLayouts/slideLayout92.xml"/><Relationship Id="rId50" Type="http://schemas.openxmlformats.org/officeDocument/2006/relationships/slideLayout" Target="../slideLayouts/slideLayout95.xml"/><Relationship Id="rId55" Type="http://schemas.openxmlformats.org/officeDocument/2006/relationships/theme" Target="../theme/theme2.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9" Type="http://schemas.openxmlformats.org/officeDocument/2006/relationships/slideLayout" Target="../slideLayouts/slideLayout74.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slideLayout" Target="../slideLayouts/slideLayout90.xml"/><Relationship Id="rId53" Type="http://schemas.openxmlformats.org/officeDocument/2006/relationships/slideLayout" Target="../slideLayouts/slideLayout98.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52" Type="http://schemas.openxmlformats.org/officeDocument/2006/relationships/slideLayout" Target="../slideLayouts/slideLayout97.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 Id="rId48" Type="http://schemas.openxmlformats.org/officeDocument/2006/relationships/slideLayout" Target="../slideLayouts/slideLayout93.xml"/><Relationship Id="rId8" Type="http://schemas.openxmlformats.org/officeDocument/2006/relationships/slideLayout" Target="../slideLayouts/slideLayout53.xml"/><Relationship Id="rId51" Type="http://schemas.openxmlformats.org/officeDocument/2006/relationships/slideLayout" Target="../slideLayouts/slideLayout96.xml"/><Relationship Id="rId3" Type="http://schemas.openxmlformats.org/officeDocument/2006/relationships/slideLayout" Target="../slideLayouts/slideLayout48.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slideLayout" Target="../slideLayouts/slideLayout91.xml"/><Relationship Id="rId20" Type="http://schemas.openxmlformats.org/officeDocument/2006/relationships/slideLayout" Target="../slideLayouts/slideLayout65.xml"/><Relationship Id="rId41" Type="http://schemas.openxmlformats.org/officeDocument/2006/relationships/slideLayout" Target="../slideLayouts/slideLayout86.xml"/><Relationship Id="rId54" Type="http://schemas.openxmlformats.org/officeDocument/2006/relationships/slideLayout" Target="../slideLayouts/slideLayout99.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49" Type="http://schemas.openxmlformats.org/officeDocument/2006/relationships/slideLayout" Target="../slideLayouts/slideLayout9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747"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 id="2147483709" r:id="rId16"/>
    <p:sldLayoutId id="2147483710" r:id="rId17"/>
    <p:sldLayoutId id="2147483711" r:id="rId18"/>
    <p:sldLayoutId id="2147483712" r:id="rId19"/>
    <p:sldLayoutId id="2147483713" r:id="rId20"/>
    <p:sldLayoutId id="2147483714" r:id="rId21"/>
    <p:sldLayoutId id="2147483715" r:id="rId22"/>
    <p:sldLayoutId id="2147483716" r:id="rId23"/>
    <p:sldLayoutId id="2147483717" r:id="rId24"/>
    <p:sldLayoutId id="2147483718" r:id="rId25"/>
    <p:sldLayoutId id="2147483719" r:id="rId26"/>
    <p:sldLayoutId id="2147483720" r:id="rId27"/>
    <p:sldLayoutId id="2147483721" r:id="rId28"/>
    <p:sldLayoutId id="2147483722" r:id="rId29"/>
    <p:sldLayoutId id="2147483723" r:id="rId30"/>
    <p:sldLayoutId id="2147483724" r:id="rId31"/>
    <p:sldLayoutId id="2147483725" r:id="rId32"/>
    <p:sldLayoutId id="2147483726" r:id="rId33"/>
    <p:sldLayoutId id="2147483727" r:id="rId34"/>
    <p:sldLayoutId id="2147483728" r:id="rId35"/>
    <p:sldLayoutId id="2147483729" r:id="rId36"/>
    <p:sldLayoutId id="2147483730" r:id="rId37"/>
    <p:sldLayoutId id="2147483731" r:id="rId38"/>
    <p:sldLayoutId id="2147483732" r:id="rId39"/>
    <p:sldLayoutId id="2147483733" r:id="rId40"/>
    <p:sldLayoutId id="2147483734" r:id="rId41"/>
    <p:sldLayoutId id="2147483735" r:id="rId42"/>
    <p:sldLayoutId id="2147483736" r:id="rId43"/>
    <p:sldLayoutId id="2147483737" r:id="rId44"/>
    <p:sldLayoutId id="2147483738" r:id="rId45"/>
    <p:sldLayoutId id="2147483739" r:id="rId46"/>
    <p:sldLayoutId id="2147483740" r:id="rId47"/>
    <p:sldLayoutId id="2147483741" r:id="rId48"/>
    <p:sldLayoutId id="2147483742" r:id="rId49"/>
    <p:sldLayoutId id="2147483743" r:id="rId50"/>
    <p:sldLayoutId id="2147483744" r:id="rId51"/>
    <p:sldLayoutId id="2147483745" r:id="rId52"/>
    <p:sldLayoutId id="2147483746" r:id="rId53"/>
    <p:sldLayoutId id="2147483748" r:id="rId5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9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90.xml"/></Relationships>
</file>

<file path=ppt/slides/_rels/slide1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9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99.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7.xml"/><Relationship Id="rId5" Type="http://schemas.openxmlformats.org/officeDocument/2006/relationships/slide" Target="slide8.xml"/><Relationship Id="rId4" Type="http://schemas.openxmlformats.org/officeDocument/2006/relationships/slide" Target="slide5.xml"/></Relationships>
</file>

<file path=ppt/slides/_rels/slide2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8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hyperlink" Target="https://www.ameli.fr/assure/droits-demarches/famille/maternite-paternite-adoption/conge-supplementaire-naissance" TargetMode="External"/><Relationship Id="rId2" Type="http://schemas.openxmlformats.org/officeDocument/2006/relationships/hyperlink" Target="https://www.caf.fr/allocataires/actualites/actualites-nationales/tout-savoir-sur-le-conge-supplementaire-de-naissance" TargetMode="External"/><Relationship Id="rId1" Type="http://schemas.openxmlformats.org/officeDocument/2006/relationships/slideLayout" Target="../slideLayouts/slideLayout89.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www.caf37-partenaires.fr/wp-content/uploads/2026/06/ars.png" TargetMode="External"/><Relationship Id="rId1" Type="http://schemas.openxmlformats.org/officeDocument/2006/relationships/slideLayout" Target="../slideLayouts/slideLayout85.xml"/><Relationship Id="rId4" Type="http://schemas.openxmlformats.org/officeDocument/2006/relationships/image" Target="../media/image37.jpeg"/></Relationships>
</file>

<file path=ppt/slides/_rels/slide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hyperlink" Target="https://www.caf37-partenaires.fr/wp-content/uploads/2026/06/ars.png" TargetMode="External"/><Relationship Id="rId1" Type="http://schemas.openxmlformats.org/officeDocument/2006/relationships/slideLayout" Target="../slideLayouts/slideLayout85.xml"/><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9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PlaceHolder 1"/>
          <p:cNvSpPr>
            <a:spLocks noGrp="1"/>
          </p:cNvSpPr>
          <p:nvPr>
            <p:ph type="title"/>
          </p:nvPr>
        </p:nvSpPr>
        <p:spPr>
          <a:xfrm>
            <a:off x="4749840" y="2032560"/>
            <a:ext cx="6925680" cy="1393560"/>
          </a:xfrm>
          <a:prstGeom prst="rect">
            <a:avLst/>
          </a:prstGeom>
          <a:noFill/>
          <a:ln w="0">
            <a:noFill/>
          </a:ln>
        </p:spPr>
        <p:txBody>
          <a:bodyPr lIns="91440" tIns="45720" rIns="91440" bIns="45720" anchor="b">
            <a:normAutofit/>
          </a:bodyPr>
          <a:lstStyle/>
          <a:p>
            <a:pPr indent="0" defTabSz="914400">
              <a:lnSpc>
                <a:spcPct val="90000"/>
              </a:lnSpc>
              <a:buNone/>
              <a:tabLst>
                <a:tab pos="0" algn="l"/>
              </a:tabLst>
            </a:pPr>
            <a:r>
              <a:rPr lang="fr-FR" sz="3200" b="0" u="none" strike="noStrike">
                <a:solidFill>
                  <a:srgbClr val="FFFFFF"/>
                </a:solidFill>
                <a:effectLst/>
                <a:uFillTx/>
                <a:latin typeface="Roboto Black"/>
                <a:ea typeface="Roboto Black"/>
              </a:rPr>
              <a:t>La Visio </a:t>
            </a:r>
            <a:r>
              <a:rPr lang="fr-FR" sz="3200" b="0" u="none" strike="noStrike">
                <a:solidFill>
                  <a:srgbClr val="FFFFFF"/>
                </a:solidFill>
                <a:effectLst/>
                <a:uFillTx/>
                <a:latin typeface="Dreaming Outloud Script Pro"/>
                <a:ea typeface="Roboto Black"/>
              </a:rPr>
              <a:t>mensuelle</a:t>
            </a:r>
            <a:br>
              <a:rPr sz="3200"/>
            </a:br>
            <a:r>
              <a:rPr lang="fr-FR" sz="3200" b="0" u="none" strike="noStrike">
                <a:solidFill>
                  <a:srgbClr val="FFFFFF"/>
                </a:solidFill>
                <a:effectLst/>
                <a:uFillTx/>
                <a:latin typeface="Roboto Black"/>
                <a:ea typeface="Roboto Black"/>
              </a:rPr>
              <a:t>des Partenaires / Flash </a:t>
            </a:r>
            <a:r>
              <a:rPr lang="fr-FR" sz="3200" b="0" u="none" strike="noStrike">
                <a:solidFill>
                  <a:srgbClr val="FFFFFF"/>
                </a:solidFill>
                <a:effectLst/>
                <a:uFillTx/>
                <a:latin typeface="Dreaming Outloud Script Pro"/>
                <a:ea typeface="Roboto Black"/>
              </a:rPr>
              <a:t>info</a:t>
            </a:r>
            <a:endParaRPr lang="fr-FR" sz="3200" b="0" u="none" strike="noStrike">
              <a:solidFill>
                <a:srgbClr val="000000"/>
              </a:solidFill>
              <a:effectLst/>
              <a:uFillTx/>
              <a:latin typeface="Arial"/>
            </a:endParaRPr>
          </a:p>
        </p:txBody>
      </p:sp>
      <p:sp>
        <p:nvSpPr>
          <p:cNvPr id="590" name="PlaceHolder 2"/>
          <p:cNvSpPr>
            <a:spLocks noGrp="1"/>
          </p:cNvSpPr>
          <p:nvPr>
            <p:ph/>
          </p:nvPr>
        </p:nvSpPr>
        <p:spPr>
          <a:xfrm>
            <a:off x="5016600" y="3703680"/>
            <a:ext cx="3450600" cy="38340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FR" sz="1400" b="0" u="none" strike="noStrike" cap="all">
                <a:solidFill>
                  <a:schemeClr val="lt1"/>
                </a:solidFill>
                <a:effectLst/>
                <a:uFillTx/>
                <a:latin typeface="Roboto Bold"/>
                <a:ea typeface="Roboto Bold"/>
              </a:rPr>
              <a:t>aout 2026</a:t>
            </a:r>
            <a:endParaRPr lang="fr-FR" sz="1400" b="0" u="none" strike="noStrike">
              <a:solidFill>
                <a:srgbClr val="000000"/>
              </a:solidFill>
              <a:effectLst/>
              <a:uFillTx/>
              <a:latin typeface="Arial"/>
            </a:endParaRPr>
          </a:p>
        </p:txBody>
      </p:sp>
      <p:pic>
        <p:nvPicPr>
          <p:cNvPr id="591" name="Image 4"/>
          <p:cNvPicPr/>
          <p:nvPr/>
        </p:nvPicPr>
        <p:blipFill>
          <a:blip r:embed="rId3"/>
          <a:stretch/>
        </p:blipFill>
        <p:spPr>
          <a:xfrm>
            <a:off x="310320" y="5261760"/>
            <a:ext cx="1018440" cy="1399680"/>
          </a:xfrm>
          <a:prstGeom prst="rect">
            <a:avLst/>
          </a:prstGeom>
          <a:noFill/>
          <a:ln w="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PlaceHolder 1"/>
          <p:cNvSpPr>
            <a:spLocks noGrp="1"/>
          </p:cNvSpPr>
          <p:nvPr>
            <p:ph type="title"/>
          </p:nvPr>
        </p:nvSpPr>
        <p:spPr>
          <a:xfrm>
            <a:off x="2090880" y="2504520"/>
            <a:ext cx="9584640" cy="923760"/>
          </a:xfrm>
          <a:prstGeom prst="rect">
            <a:avLst/>
          </a:prstGeom>
          <a:noFill/>
          <a:ln w="0">
            <a:noFill/>
          </a:ln>
        </p:spPr>
        <p:txBody>
          <a:bodyPr lIns="91440" tIns="45720" rIns="91440" bIns="45720" anchor="b">
            <a:spAutoFit/>
          </a:bodyPr>
          <a:lstStyle/>
          <a:p>
            <a:pPr indent="0" defTabSz="914400">
              <a:lnSpc>
                <a:spcPct val="90000"/>
              </a:lnSpc>
              <a:spcBef>
                <a:spcPts val="1191"/>
              </a:spcBef>
              <a:spcAft>
                <a:spcPts val="992"/>
              </a:spcAft>
              <a:buNone/>
              <a:tabLst>
                <a:tab pos="0" algn="l"/>
              </a:tabLst>
            </a:pPr>
            <a:r>
              <a:rPr lang="fr-FR" sz="3000" b="1" u="none" strike="noStrike">
                <a:solidFill>
                  <a:srgbClr val="003593"/>
                </a:solidFill>
                <a:effectLst/>
                <a:uFillTx/>
                <a:latin typeface="Roboto"/>
                <a:ea typeface="Roboto"/>
              </a:rPr>
              <a:t>Étudiants étrangers : mesure sur l’accès aux aides au logement </a:t>
            </a:r>
            <a:endParaRPr lang="fr-FR" sz="3000" b="0" u="none" strike="noStrike">
              <a:solidFill>
                <a:srgbClr val="000000"/>
              </a:solidFill>
              <a:effectLst/>
              <a:uFillTx/>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 name="TextBox 1"/>
          <p:cNvSpPr/>
          <p:nvPr/>
        </p:nvSpPr>
        <p:spPr>
          <a:xfrm>
            <a:off x="540000" y="1080000"/>
            <a:ext cx="10780272" cy="3307144"/>
          </a:xfrm>
          <a:prstGeom prst="rect">
            <a:avLst/>
          </a:prstGeom>
          <a:noFill/>
          <a:ln w="0">
            <a:noFill/>
          </a:ln>
        </p:spPr>
        <p:style>
          <a:lnRef idx="0">
            <a:scrgbClr r="0" g="0" b="0"/>
          </a:lnRef>
          <a:fillRef idx="0">
            <a:scrgbClr r="0" g="0" b="0"/>
          </a:fillRef>
          <a:effectRef idx="0">
            <a:scrgbClr r="0" g="0" b="0"/>
          </a:effectRef>
          <a:fontRef idx="minor"/>
        </p:style>
        <p:txBody>
          <a:bodyPr horzOverflow="overflow" wrap="square" lIns="90000" tIns="45000" rIns="90000" bIns="45000" numCol="1" spcCol="0" anchor="t">
            <a:spAutoFit/>
          </a:bodyPr>
          <a:lstStyle/>
          <a:p>
            <a:pPr defTabSz="914400">
              <a:lnSpc>
                <a:spcPct val="100000"/>
              </a:lnSpc>
            </a:pPr>
            <a:r>
              <a:rPr lang="fr-FR" b="0"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rPr>
              <a:t>Depuis le </a:t>
            </a:r>
            <a:r>
              <a:rPr lang="fr-FR" b="1"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rPr>
              <a:t>1er juillet 2026</a:t>
            </a:r>
            <a:r>
              <a:rPr lang="fr-FR" b="0"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rPr>
              <a:t>, les aides au logement restent accessibles aux étudiants de nationalité étrangère qui se trouvent dans les situations suivantes :</a:t>
            </a:r>
          </a:p>
          <a:p>
            <a:pPr defTabSz="914400">
              <a:lnSpc>
                <a:spcPct val="100000"/>
              </a:lnSpc>
              <a:spcBef>
                <a:spcPts val="1191"/>
              </a:spcBef>
              <a:spcAft>
                <a:spcPts val="992"/>
              </a:spcAft>
            </a:pPr>
            <a:r>
              <a:rPr lang="fr-FR" b="0"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rPr>
              <a:t>- Être bénéficiaire d’une bourse d’enseignement supérieur sur critères sociaux attribuée par le CROUS, </a:t>
            </a:r>
          </a:p>
          <a:p>
            <a:pPr defTabSz="914400">
              <a:lnSpc>
                <a:spcPct val="100000"/>
              </a:lnSpc>
              <a:spcBef>
                <a:spcPts val="1191"/>
              </a:spcBef>
              <a:spcAft>
                <a:spcPts val="992"/>
              </a:spcAft>
            </a:pPr>
            <a:r>
              <a:rPr lang="fr-FR" b="0"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rPr>
              <a:t>- Exercer une activité salariée dans le cadre d'un emploi étudiants d'un contrat d'apprentissage, ou d'une alternance,</a:t>
            </a:r>
            <a:endParaRPr lang="fr-FR">
              <a:solidFill>
                <a:srgbClr val="000000"/>
              </a:solidFill>
              <a:latin typeface="Roboto" panose="02000000000000000000" pitchFamily="2" charset="0"/>
              <a:ea typeface="Roboto" panose="02000000000000000000" pitchFamily="2" charset="0"/>
              <a:cs typeface="Roboto" panose="02000000000000000000" pitchFamily="2" charset="0"/>
            </a:endParaRPr>
          </a:p>
          <a:p>
            <a:pPr defTabSz="914400">
              <a:lnSpc>
                <a:spcPct val="100000"/>
              </a:lnSpc>
              <a:spcBef>
                <a:spcPts val="1191"/>
              </a:spcBef>
              <a:spcAft>
                <a:spcPts val="992"/>
              </a:spcAft>
            </a:pPr>
            <a:r>
              <a:rPr lang="fr-FR" b="0"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rPr>
              <a:t>- Être ressortissant de l’Union européenne, de l'Espace économique européen ou de la Suisse, ou disposer du statut de réfugié ou d'apatride,</a:t>
            </a:r>
          </a:p>
          <a:p>
            <a:pPr defTabSz="914400">
              <a:lnSpc>
                <a:spcPct val="100000"/>
              </a:lnSpc>
              <a:spcBef>
                <a:spcPts val="1191"/>
              </a:spcBef>
              <a:spcAft>
                <a:spcPts val="992"/>
              </a:spcAft>
            </a:pPr>
            <a:r>
              <a:rPr lang="fr-FR" b="0"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rPr>
              <a:t>- Détenir un titre de séjour pour un motif autre </a:t>
            </a:r>
            <a:r>
              <a:rPr lang="fr-FR" b="1"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rPr>
              <a:t>que les études </a:t>
            </a:r>
          </a:p>
        </p:txBody>
      </p:sp>
      <p:sp>
        <p:nvSpPr>
          <p:cNvPr id="628" name="TextBox 3"/>
          <p:cNvSpPr/>
          <p:nvPr/>
        </p:nvSpPr>
        <p:spPr>
          <a:xfrm>
            <a:off x="261360" y="-10800"/>
            <a:ext cx="11197080" cy="456120"/>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spcBef>
                <a:spcPts val="1191"/>
              </a:spcBef>
              <a:spcAft>
                <a:spcPts val="992"/>
              </a:spcAft>
            </a:pPr>
            <a:r>
              <a:rPr lang="fr-FR" sz="2400" b="1" u="none" strike="noStrike">
                <a:solidFill>
                  <a:srgbClr val="003593"/>
                </a:solidFill>
                <a:effectLst/>
                <a:uFillTx/>
                <a:latin typeface="Roboto"/>
              </a:rPr>
              <a:t>Étudiants étrangers : mesure sur l’accès aux aides au logement </a:t>
            </a:r>
            <a:endParaRPr lang="fr-FR" sz="2400" b="0" u="none" strike="noStrike">
              <a:solidFill>
                <a:srgbClr val="000000"/>
              </a:solidFill>
              <a:effectLst/>
              <a:uFillTx/>
              <a:latin typeface="Arial"/>
            </a:endParaRPr>
          </a:p>
        </p:txBody>
      </p:sp>
      <p:pic>
        <p:nvPicPr>
          <p:cNvPr id="3074" name="Picture 2">
            <a:extLst>
              <a:ext uri="{FF2B5EF4-FFF2-40B4-BE49-F238E27FC236}">
                <a16:creationId xmlns:a16="http://schemas.microsoft.com/office/drawing/2014/main" id="{F730E74A-A2B0-281F-A9B5-A7646C9D6F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 y="4409333"/>
            <a:ext cx="2860548" cy="190703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4D9D6638-D48A-C441-F3C0-462EF6F7591E}"/>
              </a:ext>
            </a:extLst>
          </p:cNvPr>
          <p:cNvSpPr txBox="1"/>
          <p:nvPr/>
        </p:nvSpPr>
        <p:spPr>
          <a:xfrm>
            <a:off x="3611880" y="4901184"/>
            <a:ext cx="8028432" cy="923330"/>
          </a:xfrm>
          <a:prstGeom prst="rect">
            <a:avLst/>
          </a:prstGeom>
          <a:noFill/>
        </p:spPr>
        <p:txBody>
          <a:bodyPr wrap="square">
            <a:spAutoFit/>
          </a:bodyPr>
          <a:lstStyle/>
          <a:p>
            <a:r>
              <a:rPr lang="fr-FR" sz="1800" b="1" i="0" u="none" strike="noStrike">
                <a:solidFill>
                  <a:srgbClr val="09204E"/>
                </a:solidFill>
                <a:effectLst/>
                <a:latin typeface="Roboto" panose="02000000000000000000" pitchFamily="2" charset="0"/>
              </a:rPr>
              <a:t>Les étudiants concernés par l’une de ces situations peuvent ainsi continuer à bénéficier des aides au logement, sous réserve de remplir les autres conditions d’attribution applicables.</a:t>
            </a:r>
            <a:endParaRPr lang="fr-F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 name="PlaceHolder 1"/>
          <p:cNvSpPr>
            <a:spLocks noGrp="1"/>
          </p:cNvSpPr>
          <p:nvPr>
            <p:ph type="title"/>
          </p:nvPr>
        </p:nvSpPr>
        <p:spPr>
          <a:xfrm>
            <a:off x="2606040" y="2240280"/>
            <a:ext cx="9584640" cy="549360"/>
          </a:xfrm>
          <a:prstGeom prst="rect">
            <a:avLst/>
          </a:prstGeom>
          <a:noFill/>
          <a:ln w="0">
            <a:noFill/>
          </a:ln>
        </p:spPr>
        <p:txBody>
          <a:bodyPr lIns="91440" tIns="45720" rIns="91440" bIns="45720" anchor="b">
            <a:spAutoFit/>
          </a:bodyPr>
          <a:lstStyle/>
          <a:p>
            <a:pPr indent="0" defTabSz="914400">
              <a:lnSpc>
                <a:spcPct val="90000"/>
              </a:lnSpc>
              <a:spcBef>
                <a:spcPts val="1191"/>
              </a:spcBef>
              <a:spcAft>
                <a:spcPts val="992"/>
              </a:spcAft>
              <a:buNone/>
              <a:tabLst>
                <a:tab pos="0" algn="l"/>
              </a:tabLst>
            </a:pPr>
            <a:r>
              <a:rPr lang="fr-FR" sz="3000" b="1" u="none" strike="noStrike">
                <a:solidFill>
                  <a:srgbClr val="003593"/>
                </a:solidFill>
                <a:effectLst/>
                <a:uFillTx/>
                <a:latin typeface="Roboto"/>
                <a:ea typeface="Roboto"/>
              </a:rPr>
              <a:t>Bailleurs : campagne loyer 2026 </a:t>
            </a:r>
            <a:endParaRPr lang="fr-FR" sz="3000" b="0" u="none" strike="noStrike">
              <a:solidFill>
                <a:srgbClr val="000000"/>
              </a:solidFill>
              <a:effectLst/>
              <a:uFillTx/>
              <a:latin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79FBE-4A0E-9DEC-7FB1-9229AEAB7D03}"/>
            </a:ext>
          </a:extLst>
        </p:cNvPr>
        <p:cNvGrpSpPr/>
        <p:nvPr/>
      </p:nvGrpSpPr>
      <p:grpSpPr>
        <a:xfrm>
          <a:off x="0" y="0"/>
          <a:ext cx="0" cy="0"/>
          <a:chOff x="0" y="0"/>
          <a:chExt cx="0" cy="0"/>
        </a:xfrm>
      </p:grpSpPr>
      <p:sp>
        <p:nvSpPr>
          <p:cNvPr id="632" name="TextBox 1">
            <a:extLst>
              <a:ext uri="{FF2B5EF4-FFF2-40B4-BE49-F238E27FC236}">
                <a16:creationId xmlns:a16="http://schemas.microsoft.com/office/drawing/2014/main" id="{EC3071CD-307C-722D-74F4-C726C2670592}"/>
              </a:ext>
            </a:extLst>
          </p:cNvPr>
          <p:cNvSpPr/>
          <p:nvPr/>
        </p:nvSpPr>
        <p:spPr>
          <a:xfrm>
            <a:off x="979200" y="1276920"/>
            <a:ext cx="9680400" cy="2727498"/>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defTabSz="914400">
              <a:lnSpc>
                <a:spcPct val="100000"/>
              </a:lnSpc>
              <a:spcBef>
                <a:spcPts val="1191"/>
              </a:spcBef>
              <a:spcAft>
                <a:spcPts val="992"/>
              </a:spcAft>
            </a:pPr>
            <a:r>
              <a:rPr lang="fr-FR" b="1" u="sng" strike="noStrike">
                <a:solidFill>
                  <a:schemeClr val="dk2"/>
                </a:solidFill>
                <a:effectLst/>
                <a:uFillTx/>
                <a:latin typeface="Roboto" panose="02000000000000000000" pitchFamily="2" charset="0"/>
                <a:ea typeface="Roboto" panose="02000000000000000000" pitchFamily="2" charset="0"/>
                <a:cs typeface="Roboto" panose="02000000000000000000" pitchFamily="2" charset="0"/>
              </a:rPr>
              <a:t>Lancement de la campagne loyer 2026 </a:t>
            </a:r>
            <a:r>
              <a:rPr lang="fr-FR" b="1" u="none" strike="noStrike">
                <a:solidFill>
                  <a:schemeClr val="dk2"/>
                </a:solidFill>
                <a:effectLst/>
                <a:uFillTx/>
                <a:latin typeface="Roboto" panose="02000000000000000000" pitchFamily="2" charset="0"/>
                <a:ea typeface="Roboto" panose="02000000000000000000" pitchFamily="2" charset="0"/>
                <a:cs typeface="Roboto" panose="02000000000000000000" pitchFamily="2" charset="0"/>
              </a:rPr>
              <a:t>: </a:t>
            </a:r>
          </a:p>
          <a:p>
            <a:pPr defTabSz="914400">
              <a:lnSpc>
                <a:spcPct val="100000"/>
              </a:lnSpc>
              <a:spcBef>
                <a:spcPts val="1191"/>
              </a:spcBef>
              <a:spcAft>
                <a:spcPts val="992"/>
              </a:spcAft>
            </a:pPr>
            <a:r>
              <a:rPr lang="fr-FR">
                <a:latin typeface="Roboto" panose="02000000000000000000" pitchFamily="2" charset="0"/>
                <a:ea typeface="Roboto" panose="02000000000000000000" pitchFamily="2" charset="0"/>
                <a:cs typeface="Roboto" panose="02000000000000000000" pitchFamily="2" charset="0"/>
              </a:rPr>
              <a:t>L</a:t>
            </a:r>
            <a:r>
              <a:rPr lang="fr-FR" u="none" strike="noStrike">
                <a:effectLst/>
                <a:uFillTx/>
                <a:latin typeface="Roboto" panose="02000000000000000000" pitchFamily="2" charset="0"/>
                <a:ea typeface="Roboto" panose="02000000000000000000" pitchFamily="2" charset="0"/>
                <a:cs typeface="Roboto" panose="02000000000000000000" pitchFamily="2" charset="0"/>
              </a:rPr>
              <a:t>es bailleurs physiques et moraux sont sollicités pour déclarer le montant du loyer de leur(s) locataire(s) pour le mois de juillet 2026 : </a:t>
            </a:r>
          </a:p>
          <a:p>
            <a:pPr defTabSz="914400">
              <a:lnSpc>
                <a:spcPct val="100000"/>
              </a:lnSpc>
              <a:spcBef>
                <a:spcPts val="1191"/>
              </a:spcBef>
              <a:spcAft>
                <a:spcPts val="992"/>
              </a:spcAft>
            </a:pPr>
            <a:r>
              <a:rPr lang="fr-FR" u="none" strike="noStrike">
                <a:effectLst/>
                <a:uFillTx/>
                <a:latin typeface="Roboto" panose="02000000000000000000" pitchFamily="2" charset="0"/>
                <a:ea typeface="Roboto" panose="02000000000000000000" pitchFamily="2" charset="0"/>
                <a:cs typeface="Roboto" panose="02000000000000000000" pitchFamily="2" charset="0"/>
              </a:rPr>
              <a:t>- Loyer hors charges pour les logements loués nus </a:t>
            </a:r>
          </a:p>
          <a:p>
            <a:pPr defTabSz="914400">
              <a:lnSpc>
                <a:spcPct val="100000"/>
              </a:lnSpc>
              <a:spcBef>
                <a:spcPts val="1191"/>
              </a:spcBef>
              <a:spcAft>
                <a:spcPts val="992"/>
              </a:spcAft>
            </a:pPr>
            <a:r>
              <a:rPr lang="fr-FR" u="none" strike="noStrike">
                <a:effectLst/>
                <a:uFillTx/>
                <a:latin typeface="Roboto" panose="02000000000000000000" pitchFamily="2" charset="0"/>
                <a:ea typeface="Roboto" panose="02000000000000000000" pitchFamily="2" charset="0"/>
                <a:cs typeface="Roboto" panose="02000000000000000000" pitchFamily="2" charset="0"/>
              </a:rPr>
              <a:t>- Loyer toutes charges comprises pour les logements loués meublés </a:t>
            </a:r>
          </a:p>
          <a:p>
            <a:pPr algn="ctr" defTabSz="914400">
              <a:lnSpc>
                <a:spcPct val="100000"/>
              </a:lnSpc>
            </a:pPr>
            <a:endParaRPr lang="fr-FR" sz="1800" b="0" u="none" strike="noStrike">
              <a:solidFill>
                <a:srgbClr val="000000"/>
              </a:solidFill>
              <a:effectLst/>
              <a:uFillTx/>
              <a:latin typeface="Arial"/>
            </a:endParaRPr>
          </a:p>
        </p:txBody>
      </p:sp>
      <p:sp>
        <p:nvSpPr>
          <p:cNvPr id="3" name="ZoneTexte 2">
            <a:extLst>
              <a:ext uri="{FF2B5EF4-FFF2-40B4-BE49-F238E27FC236}">
                <a16:creationId xmlns:a16="http://schemas.microsoft.com/office/drawing/2014/main" id="{B853B96D-03D1-61C5-01C3-6065031EDD45}"/>
              </a:ext>
            </a:extLst>
          </p:cNvPr>
          <p:cNvSpPr txBox="1"/>
          <p:nvPr/>
        </p:nvSpPr>
        <p:spPr>
          <a:xfrm>
            <a:off x="3624363" y="4934749"/>
            <a:ext cx="7897077" cy="646331"/>
          </a:xfrm>
          <a:prstGeom prst="rect">
            <a:avLst/>
          </a:prstGeom>
          <a:noFill/>
        </p:spPr>
        <p:txBody>
          <a:bodyPr wrap="square">
            <a:spAutoFit/>
          </a:bodyPr>
          <a:lstStyle/>
          <a:p>
            <a:r>
              <a:rPr lang="fr-FR" b="0" i="1"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Cette information est essentielle afin de renouveler les droits aux aides au logement de leurs locataires à compter de janvier 2027.</a:t>
            </a:r>
            <a:endParaRPr lang="fr-FR" i="1">
              <a:latin typeface="Roboto" panose="02000000000000000000" pitchFamily="2" charset="0"/>
              <a:ea typeface="Roboto" panose="02000000000000000000" pitchFamily="2" charset="0"/>
              <a:cs typeface="Roboto" panose="02000000000000000000" pitchFamily="2" charset="0"/>
            </a:endParaRPr>
          </a:p>
        </p:txBody>
      </p:sp>
      <p:pic>
        <p:nvPicPr>
          <p:cNvPr id="5" name="Image 4">
            <a:extLst>
              <a:ext uri="{FF2B5EF4-FFF2-40B4-BE49-F238E27FC236}">
                <a16:creationId xmlns:a16="http://schemas.microsoft.com/office/drawing/2014/main" id="{85B4784B-9C35-4964-5817-3DFD70E1C3C1}"/>
              </a:ext>
            </a:extLst>
          </p:cNvPr>
          <p:cNvPicPr>
            <a:picLocks noChangeAspect="1"/>
          </p:cNvPicPr>
          <p:nvPr/>
        </p:nvPicPr>
        <p:blipFill>
          <a:blip r:embed="rId2"/>
          <a:stretch>
            <a:fillRect/>
          </a:stretch>
        </p:blipFill>
        <p:spPr>
          <a:xfrm>
            <a:off x="423963" y="4286490"/>
            <a:ext cx="2691321" cy="2010046"/>
          </a:xfrm>
          <a:prstGeom prst="rect">
            <a:avLst/>
          </a:prstGeom>
        </p:spPr>
      </p:pic>
      <p:sp>
        <p:nvSpPr>
          <p:cNvPr id="2" name="PlaceHolder 1">
            <a:extLst>
              <a:ext uri="{FF2B5EF4-FFF2-40B4-BE49-F238E27FC236}">
                <a16:creationId xmlns:a16="http://schemas.microsoft.com/office/drawing/2014/main" id="{C7BEA1B9-36CF-97F0-5F02-F667B5C8C561}"/>
              </a:ext>
            </a:extLst>
          </p:cNvPr>
          <p:cNvSpPr>
            <a:spLocks noGrp="1"/>
          </p:cNvSpPr>
          <p:nvPr>
            <p:ph type="title"/>
          </p:nvPr>
        </p:nvSpPr>
        <p:spPr>
          <a:xfrm>
            <a:off x="801504" y="180360"/>
            <a:ext cx="10837080" cy="660600"/>
          </a:xfrm>
          <a:prstGeom prst="rect">
            <a:avLst/>
          </a:prstGeom>
          <a:noFill/>
          <a:ln w="0">
            <a:noFill/>
          </a:ln>
        </p:spPr>
        <p:txBody>
          <a:bodyPr lIns="91440" tIns="45720" rIns="91440" bIns="45720" anchor="ctr">
            <a:normAutofit/>
          </a:bodyPr>
          <a:lstStyle/>
          <a:p>
            <a:pPr>
              <a:lnSpc>
                <a:spcPct val="100000"/>
              </a:lnSpc>
              <a:spcBef>
                <a:spcPts val="1191"/>
              </a:spcBef>
              <a:spcAft>
                <a:spcPts val="992"/>
              </a:spcAft>
            </a:pPr>
            <a:r>
              <a:rPr lang="fr-FR" sz="2800" b="1" u="none" strike="noStrike">
                <a:solidFill>
                  <a:srgbClr val="003593"/>
                </a:solidFill>
                <a:effectLst/>
                <a:uFillTx/>
                <a:latin typeface="Roboto"/>
                <a:ea typeface="Roboto"/>
              </a:rPr>
              <a:t>Bailleurs : campagne loyer 2026 </a:t>
            </a:r>
            <a:endParaRPr lang="fr-FR" sz="2800" b="0" u="none" strike="noStrike">
              <a:solidFill>
                <a:srgbClr val="000000"/>
              </a:solidFill>
              <a:effectLst/>
              <a:uFillTx/>
              <a:latin typeface="Arial"/>
            </a:endParaRPr>
          </a:p>
        </p:txBody>
      </p:sp>
    </p:spTree>
    <p:extLst>
      <p:ext uri="{BB962C8B-B14F-4D97-AF65-F5344CB8AC3E}">
        <p14:creationId xmlns:p14="http://schemas.microsoft.com/office/powerpoint/2010/main" val="3665191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5" name="PlaceHolder 1"/>
          <p:cNvSpPr>
            <a:spLocks noGrp="1"/>
          </p:cNvSpPr>
          <p:nvPr>
            <p:ph type="title"/>
          </p:nvPr>
        </p:nvSpPr>
        <p:spPr>
          <a:xfrm>
            <a:off x="2606040" y="2240280"/>
            <a:ext cx="9584640" cy="549360"/>
          </a:xfrm>
          <a:prstGeom prst="rect">
            <a:avLst/>
          </a:prstGeom>
          <a:noFill/>
          <a:ln w="0">
            <a:noFill/>
          </a:ln>
        </p:spPr>
        <p:txBody>
          <a:bodyPr lIns="91440" tIns="45720" rIns="91440" bIns="45720" anchor="b">
            <a:spAutoFit/>
          </a:bodyPr>
          <a:lstStyle/>
          <a:p>
            <a:pPr indent="0" defTabSz="914400">
              <a:lnSpc>
                <a:spcPct val="90000"/>
              </a:lnSpc>
              <a:spcBef>
                <a:spcPts val="1191"/>
              </a:spcBef>
              <a:spcAft>
                <a:spcPts val="992"/>
              </a:spcAft>
              <a:buNone/>
              <a:tabLst>
                <a:tab pos="0" algn="l"/>
              </a:tabLst>
            </a:pPr>
            <a:r>
              <a:rPr lang="en-US" sz="3000" b="1" u="none" strike="noStrike">
                <a:solidFill>
                  <a:srgbClr val="003593"/>
                </a:solidFill>
                <a:effectLst/>
                <a:uFillTx/>
                <a:latin typeface="Roboto"/>
                <a:ea typeface="Roboto"/>
              </a:rPr>
              <a:t>Évolution des téléprocédures </a:t>
            </a:r>
            <a:endParaRPr lang="fr-FR" sz="3000" b="0" u="none" strike="noStrike">
              <a:solidFill>
                <a:srgbClr val="000000"/>
              </a:solidFill>
              <a:effectLst/>
              <a:uFillTx/>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3">
            <a:extLst>
              <a:ext uri="{FF2B5EF4-FFF2-40B4-BE49-F238E27FC236}">
                <a16:creationId xmlns:a16="http://schemas.microsoft.com/office/drawing/2014/main" id="{6FBDD8C5-DBDA-788C-D051-C3E0D336BA90}"/>
              </a:ext>
            </a:extLst>
          </p:cNvPr>
          <p:cNvSpPr/>
          <p:nvPr/>
        </p:nvSpPr>
        <p:spPr>
          <a:xfrm>
            <a:off x="263691" y="192701"/>
            <a:ext cx="11197080" cy="460211"/>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a:spcBef>
                <a:spcPts val="1191"/>
              </a:spcBef>
              <a:spcAft>
                <a:spcPts val="992"/>
              </a:spcAft>
            </a:pPr>
            <a:r>
              <a:rPr lang="en-US" sz="2400" b="1" err="1">
                <a:solidFill>
                  <a:srgbClr val="003593"/>
                </a:solidFill>
              </a:rPr>
              <a:t>Évolution</a:t>
            </a:r>
            <a:r>
              <a:rPr lang="en-US" sz="2400" b="1">
                <a:solidFill>
                  <a:srgbClr val="003593"/>
                </a:solidFill>
              </a:rPr>
              <a:t> des </a:t>
            </a:r>
            <a:r>
              <a:rPr lang="en-US" sz="2400" b="1" err="1">
                <a:solidFill>
                  <a:srgbClr val="003593"/>
                </a:solidFill>
              </a:rPr>
              <a:t>téléprocédures</a:t>
            </a:r>
            <a:r>
              <a:rPr lang="en-US" sz="2400" b="1">
                <a:solidFill>
                  <a:srgbClr val="003593"/>
                </a:solidFill>
              </a:rPr>
              <a:t> </a:t>
            </a:r>
            <a:endParaRPr lang="fr-FR" sz="2400" b="0" u="none" strike="noStrike">
              <a:solidFill>
                <a:srgbClr val="000000"/>
              </a:solidFill>
              <a:effectLst/>
              <a:uFillTx/>
              <a:latin typeface="Arial"/>
            </a:endParaRPr>
          </a:p>
        </p:txBody>
      </p:sp>
      <p:sp>
        <p:nvSpPr>
          <p:cNvPr id="8" name="ZoneTexte 7">
            <a:extLst>
              <a:ext uri="{FF2B5EF4-FFF2-40B4-BE49-F238E27FC236}">
                <a16:creationId xmlns:a16="http://schemas.microsoft.com/office/drawing/2014/main" id="{A36FB64A-B44D-3150-5BA6-EF55B9C84408}"/>
              </a:ext>
            </a:extLst>
          </p:cNvPr>
          <p:cNvSpPr txBox="1"/>
          <p:nvPr/>
        </p:nvSpPr>
        <p:spPr>
          <a:xfrm>
            <a:off x="4105656" y="1426464"/>
            <a:ext cx="7355115" cy="2160207"/>
          </a:xfrm>
          <a:prstGeom prst="rect">
            <a:avLst/>
          </a:prstGeom>
          <a:noFill/>
        </p:spPr>
        <p:txBody>
          <a:bodyPr wrap="square">
            <a:spAutoFit/>
          </a:bodyPr>
          <a:lstStyle/>
          <a:p>
            <a:pPr algn="just" rtl="0" fontAlgn="base">
              <a:lnSpc>
                <a:spcPts val="1500"/>
              </a:lnSpc>
              <a:buNone/>
            </a:pPr>
            <a:r>
              <a:rPr lang="fr-FR"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À compter du 5 juillet, la demande de RSA en ligne évolue : </a:t>
            </a:r>
            <a:r>
              <a:rPr lang="en-US" b="0" i="0">
                <a:solidFill>
                  <a:srgbClr val="09204E"/>
                </a:solidFill>
                <a:effectLst/>
                <a:latin typeface="Roboto" panose="02000000000000000000" pitchFamily="2" charset="0"/>
                <a:ea typeface="Roboto" panose="02000000000000000000" pitchFamily="2" charset="0"/>
                <a:cs typeface="Roboto" panose="02000000000000000000" pitchFamily="2" charset="0"/>
              </a:rPr>
              <a:t>​</a:t>
            </a:r>
          </a:p>
          <a:p>
            <a:pPr algn="just" rtl="0" fontAlgn="base">
              <a:lnSpc>
                <a:spcPts val="1500"/>
              </a:lnSpc>
              <a:buNone/>
            </a:pPr>
            <a:endParaRPr lang="en-US" b="0" i="0">
              <a:solidFill>
                <a:srgbClr val="09204E"/>
              </a:solidFill>
              <a:effectLst/>
              <a:latin typeface="Roboto" panose="02000000000000000000" pitchFamily="2" charset="0"/>
              <a:ea typeface="Roboto" panose="02000000000000000000" pitchFamily="2" charset="0"/>
              <a:cs typeface="Roboto" panose="02000000000000000000" pitchFamily="2" charset="0"/>
            </a:endParaRPr>
          </a:p>
          <a:p>
            <a:pPr algn="just" rtl="0" fontAlgn="base">
              <a:lnSpc>
                <a:spcPts val="1275"/>
              </a:lnSpc>
              <a:buNone/>
            </a:pPr>
            <a:r>
              <a:rPr lang="fr-FR" b="0" i="0">
                <a:solidFill>
                  <a:srgbClr val="09204E"/>
                </a:solidFill>
                <a:effectLst/>
                <a:latin typeface="Roboto" panose="02000000000000000000" pitchFamily="2" charset="0"/>
                <a:ea typeface="Roboto" panose="02000000000000000000" pitchFamily="2" charset="0"/>
                <a:cs typeface="Roboto" panose="02000000000000000000" pitchFamily="2" charset="0"/>
              </a:rPr>
              <a:t>​</a:t>
            </a:r>
          </a:p>
          <a:p>
            <a:pPr algn="just" rtl="0" fontAlgn="base">
              <a:lnSpc>
                <a:spcPts val="1275"/>
              </a:lnSpc>
            </a:pPr>
            <a:r>
              <a:rPr lang="fr-FR">
                <a:solidFill>
                  <a:srgbClr val="09204E"/>
                </a:solidFill>
                <a:latin typeface="Roboto" panose="02000000000000000000" pitchFamily="2" charset="0"/>
                <a:ea typeface="Roboto" panose="02000000000000000000" pitchFamily="2" charset="0"/>
                <a:cs typeface="Roboto" panose="02000000000000000000" pitchFamily="2" charset="0"/>
              </a:rPr>
              <a:t>- </a:t>
            </a:r>
            <a:r>
              <a:rPr lang="fr-FR"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Modification des éditos concernant les aides versées par des proches (écrits plus explicite facilitant la compréhension de la démarche)</a:t>
            </a:r>
            <a:r>
              <a:rPr lang="en-US" b="0" i="0">
                <a:solidFill>
                  <a:srgbClr val="09204E"/>
                </a:solidFill>
                <a:effectLst/>
                <a:latin typeface="Roboto" panose="02000000000000000000" pitchFamily="2" charset="0"/>
                <a:ea typeface="Roboto" panose="02000000000000000000" pitchFamily="2" charset="0"/>
                <a:cs typeface="Roboto" panose="02000000000000000000" pitchFamily="2" charset="0"/>
              </a:rPr>
              <a:t>​</a:t>
            </a:r>
          </a:p>
          <a:p>
            <a:pPr algn="just" rtl="0" fontAlgn="base">
              <a:lnSpc>
                <a:spcPts val="1275"/>
              </a:lnSpc>
              <a:buFont typeface="Arial" panose="020B0604020202020204" pitchFamily="34" charset="0"/>
              <a:buChar char="•"/>
            </a:pPr>
            <a:endParaRPr lang="fr-FR">
              <a:solidFill>
                <a:srgbClr val="09204E"/>
              </a:solidFill>
              <a:latin typeface="Roboto" panose="02000000000000000000" pitchFamily="2" charset="0"/>
              <a:ea typeface="Roboto" panose="02000000000000000000" pitchFamily="2" charset="0"/>
              <a:cs typeface="Roboto" panose="02000000000000000000" pitchFamily="2" charset="0"/>
            </a:endParaRPr>
          </a:p>
          <a:p>
            <a:pPr algn="just" rtl="0" fontAlgn="base">
              <a:lnSpc>
                <a:spcPts val="1275"/>
              </a:lnSpc>
              <a:buFont typeface="Arial" panose="020B0604020202020204" pitchFamily="34" charset="0"/>
              <a:buChar char="•"/>
            </a:pPr>
            <a:endParaRPr lang="fr-FR" b="0" i="0">
              <a:solidFill>
                <a:srgbClr val="09204E"/>
              </a:solidFill>
              <a:effectLst/>
              <a:latin typeface="Roboto" panose="02000000000000000000" pitchFamily="2" charset="0"/>
              <a:ea typeface="Roboto" panose="02000000000000000000" pitchFamily="2" charset="0"/>
              <a:cs typeface="Roboto" panose="02000000000000000000" pitchFamily="2" charset="0"/>
            </a:endParaRPr>
          </a:p>
          <a:p>
            <a:pPr algn="just" rtl="0" fontAlgn="base">
              <a:lnSpc>
                <a:spcPts val="1275"/>
              </a:lnSpc>
              <a:buFont typeface="Arial" panose="020B0604020202020204" pitchFamily="34" charset="0"/>
              <a:buChar char="•"/>
            </a:pPr>
            <a:endParaRPr lang="fr-FR">
              <a:solidFill>
                <a:srgbClr val="09204E"/>
              </a:solidFill>
              <a:latin typeface="Roboto" panose="02000000000000000000" pitchFamily="2" charset="0"/>
              <a:ea typeface="Roboto" panose="02000000000000000000" pitchFamily="2" charset="0"/>
              <a:cs typeface="Roboto" panose="02000000000000000000" pitchFamily="2" charset="0"/>
            </a:endParaRPr>
          </a:p>
          <a:p>
            <a:pPr algn="just" rtl="0" fontAlgn="base">
              <a:lnSpc>
                <a:spcPts val="1275"/>
              </a:lnSpc>
              <a:buFont typeface="Arial" panose="020B0604020202020204" pitchFamily="34" charset="0"/>
              <a:buChar char="•"/>
            </a:pPr>
            <a:endParaRPr lang="fr-FR" b="0" i="0">
              <a:solidFill>
                <a:srgbClr val="09204E"/>
              </a:solidFill>
              <a:effectLst/>
              <a:latin typeface="Roboto" panose="02000000000000000000" pitchFamily="2" charset="0"/>
              <a:ea typeface="Roboto" panose="02000000000000000000" pitchFamily="2" charset="0"/>
              <a:cs typeface="Roboto" panose="02000000000000000000" pitchFamily="2" charset="0"/>
            </a:endParaRPr>
          </a:p>
          <a:p>
            <a:pPr algn="just" rtl="0" fontAlgn="base">
              <a:lnSpc>
                <a:spcPts val="1275"/>
              </a:lnSpc>
            </a:pPr>
            <a:r>
              <a:rPr lang="fr-FR"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 Mise à disposition immédiate de formulaire en fin de saisie de demande RSA selon la situation familiale (accès au droit facilité) </a:t>
            </a:r>
            <a:endParaRPr lang="en-US" b="0" i="0">
              <a:solidFill>
                <a:srgbClr val="09204E"/>
              </a:solidFill>
              <a:effectLst/>
              <a:latin typeface="Roboto" panose="02000000000000000000" pitchFamily="2" charset="0"/>
              <a:ea typeface="Roboto" panose="02000000000000000000" pitchFamily="2" charset="0"/>
              <a:cs typeface="Roboto" panose="02000000000000000000" pitchFamily="2" charset="0"/>
            </a:endParaRPr>
          </a:p>
        </p:txBody>
      </p:sp>
      <p:pic>
        <p:nvPicPr>
          <p:cNvPr id="5122" name="Picture 2" descr="Une image contenant texte, capture d’écran, nombre, Police&#10;&#10;Le contenu généré par l’IA peut être incorrect.">
            <a:extLst>
              <a:ext uri="{FF2B5EF4-FFF2-40B4-BE49-F238E27FC236}">
                <a16:creationId xmlns:a16="http://schemas.microsoft.com/office/drawing/2014/main" id="{6049EC8A-3BA7-1631-4CFD-2D0BC183E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07" y="1225295"/>
            <a:ext cx="3414840" cy="51480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Autofit/>
          </a:bodyPr>
          <a:lstStyle/>
          <a:p>
            <a:pPr indent="0" defTabSz="914400">
              <a:lnSpc>
                <a:spcPct val="90000"/>
              </a:lnSpc>
              <a:spcBef>
                <a:spcPts val="1191"/>
              </a:spcBef>
              <a:spcAft>
                <a:spcPts val="992"/>
              </a:spcAft>
              <a:buNone/>
              <a:tabLst>
                <a:tab pos="0" algn="l"/>
              </a:tabLst>
            </a:pPr>
            <a:r>
              <a:rPr lang="fr-FR" sz="2600" b="0" u="none" strike="noStrike">
                <a:solidFill>
                  <a:srgbClr val="003593"/>
                </a:solidFill>
                <a:effectLst/>
                <a:uFillTx/>
                <a:latin typeface="Roboto Bold"/>
                <a:ea typeface="Roboto Bold"/>
              </a:rPr>
              <a:t>Évolution des téléprocédures </a:t>
            </a:r>
            <a:endParaRPr lang="fr-FR" sz="2600" b="0" u="none" strike="noStrike">
              <a:solidFill>
                <a:srgbClr val="000000"/>
              </a:solidFill>
              <a:effectLst/>
              <a:uFillTx/>
              <a:latin typeface="Arial"/>
            </a:endParaRPr>
          </a:p>
        </p:txBody>
      </p:sp>
      <p:sp>
        <p:nvSpPr>
          <p:cNvPr id="644" name="ZoneTexte 1"/>
          <p:cNvSpPr/>
          <p:nvPr/>
        </p:nvSpPr>
        <p:spPr>
          <a:xfrm>
            <a:off x="338400" y="5764320"/>
            <a:ext cx="6591960" cy="830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endParaRPr lang="fr-FR" sz="1800" b="0" u="none" strike="noStrike">
              <a:solidFill>
                <a:srgbClr val="000000"/>
              </a:solidFill>
              <a:effectLst/>
              <a:uFillTx/>
              <a:latin typeface="Arial"/>
            </a:endParaRPr>
          </a:p>
        </p:txBody>
      </p:sp>
      <p:sp>
        <p:nvSpPr>
          <p:cNvPr id="645" name="ZoneTexte 2"/>
          <p:cNvSpPr/>
          <p:nvPr/>
        </p:nvSpPr>
        <p:spPr>
          <a:xfrm>
            <a:off x="7296840" y="2415600"/>
            <a:ext cx="3647880" cy="913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endParaRPr lang="fr-FR" sz="1800" b="0" u="none" strike="noStrike">
              <a:solidFill>
                <a:srgbClr val="000000"/>
              </a:solidFill>
              <a:effectLst/>
              <a:uFillTx/>
              <a:latin typeface="Arial"/>
            </a:endParaRPr>
          </a:p>
        </p:txBody>
      </p:sp>
      <p:sp>
        <p:nvSpPr>
          <p:cNvPr id="646" name="ZoneTexte 4"/>
          <p:cNvSpPr/>
          <p:nvPr/>
        </p:nvSpPr>
        <p:spPr>
          <a:xfrm>
            <a:off x="1035000" y="4779720"/>
            <a:ext cx="4240440" cy="6390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endParaRPr lang="fr-FR" sz="1800" b="0" u="none" strike="noStrike">
              <a:solidFill>
                <a:srgbClr val="000000"/>
              </a:solidFill>
              <a:effectLst/>
              <a:uFillTx/>
              <a:latin typeface="Arial"/>
            </a:endParaRPr>
          </a:p>
          <a:p>
            <a:pPr defTabSz="914400">
              <a:lnSpc>
                <a:spcPct val="100000"/>
              </a:lnSpc>
            </a:pPr>
            <a:endParaRPr lang="fr-FR" sz="1800" b="0" u="none" strike="noStrike">
              <a:solidFill>
                <a:srgbClr val="000000"/>
              </a:solidFill>
              <a:effectLst/>
              <a:uFillTx/>
              <a:latin typeface="Arial"/>
            </a:endParaRPr>
          </a:p>
        </p:txBody>
      </p:sp>
      <p:pic>
        <p:nvPicPr>
          <p:cNvPr id="647" name="Image 646"/>
          <p:cNvPicPr/>
          <p:nvPr/>
        </p:nvPicPr>
        <p:blipFill>
          <a:blip r:embed="rId3"/>
          <a:stretch/>
        </p:blipFill>
        <p:spPr>
          <a:xfrm>
            <a:off x="1301352" y="3074400"/>
            <a:ext cx="8916120" cy="3105000"/>
          </a:xfrm>
          <a:prstGeom prst="rect">
            <a:avLst/>
          </a:prstGeom>
          <a:noFill/>
          <a:ln w="0">
            <a:noFill/>
          </a:ln>
        </p:spPr>
      </p:pic>
      <p:sp>
        <p:nvSpPr>
          <p:cNvPr id="8" name="ZoneTexte 7">
            <a:extLst>
              <a:ext uri="{FF2B5EF4-FFF2-40B4-BE49-F238E27FC236}">
                <a16:creationId xmlns:a16="http://schemas.microsoft.com/office/drawing/2014/main" id="{D3985403-A98F-01DA-A600-B65CE0C75EB7}"/>
              </a:ext>
            </a:extLst>
          </p:cNvPr>
          <p:cNvSpPr txBox="1"/>
          <p:nvPr/>
        </p:nvSpPr>
        <p:spPr>
          <a:xfrm>
            <a:off x="886527" y="1298410"/>
            <a:ext cx="10740186" cy="923330"/>
          </a:xfrm>
          <a:prstGeom prst="rect">
            <a:avLst/>
          </a:prstGeom>
          <a:noFill/>
        </p:spPr>
        <p:txBody>
          <a:bodyPr wrap="square">
            <a:spAutoFit/>
          </a:bodyPr>
          <a:lstStyle/>
          <a:p>
            <a:r>
              <a:rPr lang="fr-FR" sz="1800"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À compter de juillet 2026, les allocataires enregistrés comme « </a:t>
            </a:r>
            <a:r>
              <a:rPr lang="fr-FR" sz="1800" b="1"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Entrepreneur/travailleur indépendant </a:t>
            </a:r>
            <a:r>
              <a:rPr lang="fr-FR" sz="1800"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 doivent déclarer la radiation (définitive ou provisoire) de leurs sociétés avant de saisir leur nouvelle situation professionnelle.</a:t>
            </a:r>
            <a:endParaRPr lang="fr-FR">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BB37D-E1A3-A27F-5853-D951FD2412E3}"/>
            </a:ext>
          </a:extLst>
        </p:cNvPr>
        <p:cNvGrpSpPr/>
        <p:nvPr/>
      </p:nvGrpSpPr>
      <p:grpSpPr>
        <a:xfrm>
          <a:off x="0" y="0"/>
          <a:ext cx="0" cy="0"/>
          <a:chOff x="0" y="0"/>
          <a:chExt cx="0" cy="0"/>
        </a:xfrm>
      </p:grpSpPr>
      <p:sp>
        <p:nvSpPr>
          <p:cNvPr id="635" name="PlaceHolder 1">
            <a:extLst>
              <a:ext uri="{FF2B5EF4-FFF2-40B4-BE49-F238E27FC236}">
                <a16:creationId xmlns:a16="http://schemas.microsoft.com/office/drawing/2014/main" id="{6FB28669-5623-09DF-4726-87344C67FA90}"/>
              </a:ext>
            </a:extLst>
          </p:cNvPr>
          <p:cNvSpPr>
            <a:spLocks noGrp="1"/>
          </p:cNvSpPr>
          <p:nvPr>
            <p:ph type="title"/>
          </p:nvPr>
        </p:nvSpPr>
        <p:spPr>
          <a:xfrm>
            <a:off x="2606040" y="2087909"/>
            <a:ext cx="9584640" cy="701731"/>
          </a:xfrm>
          <a:prstGeom prst="rect">
            <a:avLst/>
          </a:prstGeom>
          <a:noFill/>
          <a:ln w="0">
            <a:noFill/>
          </a:ln>
        </p:spPr>
        <p:txBody>
          <a:bodyPr lIns="91440" tIns="45720" rIns="91440" bIns="45720" anchor="b">
            <a:spAutoFit/>
          </a:bodyPr>
          <a:lstStyle/>
          <a:p>
            <a:pPr>
              <a:spcBef>
                <a:spcPts val="1191"/>
              </a:spcBef>
              <a:spcAft>
                <a:spcPts val="992"/>
              </a:spcAft>
              <a:tabLst>
                <a:tab pos="0" algn="l"/>
              </a:tabLst>
            </a:pPr>
            <a:r>
              <a:rPr lang="en-US">
                <a:solidFill>
                  <a:srgbClr val="09204E"/>
                </a:solidFill>
                <a:highlight>
                  <a:srgbClr val="F5F5F5"/>
                </a:highlight>
                <a:ea typeface="+mj-lt"/>
                <a:cs typeface="+mj-lt"/>
              </a:rPr>
              <a:t>Point Budget VACAF</a:t>
            </a:r>
            <a:r>
              <a:rPr lang="en-US" u="none" strike="noStrike">
                <a:solidFill>
                  <a:srgbClr val="09204E"/>
                </a:solidFill>
                <a:effectLst/>
                <a:highlight>
                  <a:srgbClr val="F5F5F5"/>
                </a:highlight>
                <a:uFillTx/>
                <a:ea typeface="+mj-lt"/>
                <a:cs typeface="+mj-lt"/>
              </a:rPr>
              <a:t> </a:t>
            </a:r>
            <a:endParaRPr lang="en-US">
              <a:solidFill>
                <a:srgbClr val="09204E"/>
              </a:solidFill>
              <a:highlight>
                <a:srgbClr val="F5F5F5"/>
              </a:highlight>
              <a:ea typeface="+mj-lt"/>
              <a:cs typeface="+mj-lt"/>
            </a:endParaRPr>
          </a:p>
        </p:txBody>
      </p:sp>
    </p:spTree>
    <p:extLst>
      <p:ext uri="{BB962C8B-B14F-4D97-AF65-F5344CB8AC3E}">
        <p14:creationId xmlns:p14="http://schemas.microsoft.com/office/powerpoint/2010/main" val="2414494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20C5B-40E1-3DC2-B9EC-EB6FD63671D6}"/>
            </a:ext>
          </a:extLst>
        </p:cNvPr>
        <p:cNvGrpSpPr/>
        <p:nvPr/>
      </p:nvGrpSpPr>
      <p:grpSpPr>
        <a:xfrm>
          <a:off x="0" y="0"/>
          <a:ext cx="0" cy="0"/>
          <a:chOff x="0" y="0"/>
          <a:chExt cx="0" cy="0"/>
        </a:xfrm>
      </p:grpSpPr>
      <p:sp>
        <p:nvSpPr>
          <p:cNvPr id="632" name="TextBox 1">
            <a:extLst>
              <a:ext uri="{FF2B5EF4-FFF2-40B4-BE49-F238E27FC236}">
                <a16:creationId xmlns:a16="http://schemas.microsoft.com/office/drawing/2014/main" id="{C5EC9E3F-A7A3-29E5-AB69-2768E322215A}"/>
              </a:ext>
            </a:extLst>
          </p:cNvPr>
          <p:cNvSpPr/>
          <p:nvPr/>
        </p:nvSpPr>
        <p:spPr>
          <a:xfrm>
            <a:off x="979200" y="2131847"/>
            <a:ext cx="9680400" cy="2120152"/>
          </a:xfrm>
          <a:prstGeom prst="rect">
            <a:avLst/>
          </a:prstGeo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t">
            <a:spAutoFit/>
          </a:bodyPr>
          <a:lstStyle/>
          <a:p>
            <a:pPr algn="ctr">
              <a:lnSpc>
                <a:spcPct val="90000"/>
              </a:lnSpc>
              <a:spcBef>
                <a:spcPts val="1000"/>
              </a:spcBef>
            </a:pPr>
            <a:r>
              <a:rPr lang="fr-FR" sz="3600" b="1" i="1">
                <a:latin typeface="Roboto"/>
                <a:ea typeface="Roboto"/>
                <a:cs typeface="Roboto"/>
              </a:rPr>
              <a:t>AVF </a:t>
            </a:r>
            <a:r>
              <a:rPr lang="fr-FR" sz="3600" b="1" i="1" u="none" strike="noStrike">
                <a:effectLst/>
                <a:uFillTx/>
                <a:latin typeface="Roboto"/>
                <a:ea typeface="Roboto"/>
                <a:cs typeface="Roboto"/>
              </a:rPr>
              <a:t>: </a:t>
            </a:r>
            <a:r>
              <a:rPr lang="fr-FR" sz="3600" b="1" i="1">
                <a:latin typeface="Roboto"/>
                <a:ea typeface="Roboto"/>
                <a:cs typeface="Roboto"/>
              </a:rPr>
              <a:t>Utilisation </a:t>
            </a:r>
            <a:r>
              <a:rPr lang="fr-FR" sz="3600" b="1" i="1" u="none" strike="noStrike">
                <a:effectLst/>
                <a:uFillTx/>
                <a:latin typeface="Roboto"/>
                <a:ea typeface="Roboto"/>
                <a:cs typeface="Roboto"/>
              </a:rPr>
              <a:t>du </a:t>
            </a:r>
            <a:r>
              <a:rPr lang="fr-FR" sz="3600" b="1" i="1">
                <a:latin typeface="Roboto"/>
                <a:ea typeface="Roboto"/>
                <a:cs typeface="Roboto"/>
              </a:rPr>
              <a:t>budget à hauteur </a:t>
            </a:r>
            <a:r>
              <a:rPr lang="fr-FR" sz="3600" b="1" i="1" u="none" strike="noStrike">
                <a:effectLst/>
                <a:uFillTx/>
                <a:latin typeface="Roboto"/>
                <a:ea typeface="Roboto"/>
                <a:cs typeface="Roboto"/>
              </a:rPr>
              <a:t>de </a:t>
            </a:r>
            <a:r>
              <a:rPr lang="fr-FR" sz="3600" b="1" i="1">
                <a:latin typeface="Roboto"/>
                <a:ea typeface="Roboto"/>
                <a:cs typeface="Roboto"/>
              </a:rPr>
              <a:t>92 %</a:t>
            </a:r>
            <a:endParaRPr lang="en-US" sz="3600" u="none" strike="noStrike">
              <a:effectLst/>
              <a:uFillTx/>
              <a:latin typeface="Roboto" panose="02000000000000000000" pitchFamily="2" charset="0"/>
              <a:ea typeface="Roboto" panose="02000000000000000000" pitchFamily="2" charset="0"/>
              <a:cs typeface="Roboto" panose="02000000000000000000" pitchFamily="2" charset="0"/>
            </a:endParaRPr>
          </a:p>
          <a:p>
            <a:pPr algn="ctr" defTabSz="914400">
              <a:lnSpc>
                <a:spcPct val="90000"/>
              </a:lnSpc>
              <a:spcBef>
                <a:spcPts val="1000"/>
              </a:spcBef>
            </a:pPr>
            <a:endParaRPr lang="fr-FR" sz="3600" u="none" strike="noStrike">
              <a:effectLst/>
              <a:uFillTx/>
              <a:latin typeface="Roboto" panose="02000000000000000000" pitchFamily="2" charset="0"/>
              <a:ea typeface="Roboto" panose="02000000000000000000" pitchFamily="2" charset="0"/>
              <a:cs typeface="Roboto" panose="02000000000000000000" pitchFamily="2" charset="0"/>
            </a:endParaRPr>
          </a:p>
          <a:p>
            <a:pPr algn="ctr">
              <a:lnSpc>
                <a:spcPct val="90000"/>
              </a:lnSpc>
              <a:spcBef>
                <a:spcPts val="1000"/>
              </a:spcBef>
            </a:pPr>
            <a:r>
              <a:rPr lang="fr-FR" sz="3600" b="1" i="1">
                <a:latin typeface="Roboto"/>
                <a:ea typeface="Roboto"/>
                <a:cs typeface="Roboto"/>
              </a:rPr>
              <a:t>AVE : Utilisation du budget à hauteur de 50</a:t>
            </a:r>
            <a:r>
              <a:rPr lang="fr-FR" sz="3600" b="1">
                <a:latin typeface="Roboto"/>
                <a:ea typeface="Roboto"/>
                <a:cs typeface="Roboto"/>
              </a:rPr>
              <a:t>%</a:t>
            </a:r>
            <a:endParaRPr lang="fr-FR"/>
          </a:p>
          <a:p>
            <a:pPr algn="ctr" defTabSz="914400">
              <a:lnSpc>
                <a:spcPct val="100000"/>
              </a:lnSpc>
            </a:pPr>
            <a:endParaRPr lang="fr-FR" sz="1800" b="0" u="none" strike="noStrike">
              <a:solidFill>
                <a:srgbClr val="000000"/>
              </a:solidFill>
              <a:effectLst/>
              <a:uFillTx/>
              <a:latin typeface="Arial"/>
            </a:endParaRPr>
          </a:p>
        </p:txBody>
      </p:sp>
    </p:spTree>
    <p:extLst>
      <p:ext uri="{BB962C8B-B14F-4D97-AF65-F5344CB8AC3E}">
        <p14:creationId xmlns:p14="http://schemas.microsoft.com/office/powerpoint/2010/main" val="28077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7BC290A6-C58A-7DF0-1308-449B930CC45E}"/>
              </a:ext>
            </a:extLst>
          </p:cNvPr>
          <p:cNvSpPr>
            <a:spLocks noGrp="1"/>
          </p:cNvSpPr>
          <p:nvPr>
            <p:ph type="sldNum" sz="quarter" idx="29"/>
          </p:nvPr>
        </p:nvSpPr>
        <p:spPr/>
        <p:txBody>
          <a:bodyPr/>
          <a:lstStyle/>
          <a:p>
            <a:pPr rtl="0"/>
            <a:fld id="{47FEACEE-25B4-4A2D-B147-27296E36371D}" type="slidenum">
              <a:rPr lang="fr-FR" altLang="zh-CN" smtClean="0"/>
              <a:pPr rtl="0"/>
              <a:t>19</a:t>
            </a:fld>
            <a:endParaRPr lang="fr-FR" altLang="zh-CN"/>
          </a:p>
        </p:txBody>
      </p:sp>
      <p:pic>
        <p:nvPicPr>
          <p:cNvPr id="6" name="Image 5" descr="Une image contenant texte, habits, chaussures, garçon&#10;&#10;Le contenu généré par l’IA peut être incorrect.">
            <a:extLst>
              <a:ext uri="{FF2B5EF4-FFF2-40B4-BE49-F238E27FC236}">
                <a16:creationId xmlns:a16="http://schemas.microsoft.com/office/drawing/2014/main" id="{5DC25BBD-FEC9-A575-AE4E-BDD136FC6C34}"/>
              </a:ext>
            </a:extLst>
          </p:cNvPr>
          <p:cNvPicPr>
            <a:picLocks noChangeAspect="1"/>
          </p:cNvPicPr>
          <p:nvPr/>
        </p:nvPicPr>
        <p:blipFill>
          <a:blip r:embed="rId2"/>
          <a:stretch>
            <a:fillRect/>
          </a:stretch>
        </p:blipFill>
        <p:spPr>
          <a:xfrm>
            <a:off x="682" y="95250"/>
            <a:ext cx="12190636" cy="6762750"/>
          </a:xfrm>
          <a:prstGeom prst="rect">
            <a:avLst/>
          </a:prstGeom>
        </p:spPr>
      </p:pic>
    </p:spTree>
    <p:extLst>
      <p:ext uri="{BB962C8B-B14F-4D97-AF65-F5344CB8AC3E}">
        <p14:creationId xmlns:p14="http://schemas.microsoft.com/office/powerpoint/2010/main" val="1328548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0">
          <a:gsLst>
            <a:gs pos="6000">
              <a:srgbClr val="D9E4FB"/>
            </a:gs>
            <a:gs pos="52000">
              <a:srgbClr val="82AEFF"/>
            </a:gs>
            <a:gs pos="100000">
              <a:srgbClr val="D9E4FB"/>
            </a:gs>
          </a:gsLst>
          <a:lin ang="5400000"/>
        </a:gradFill>
        <a:effectLst/>
      </p:bgPr>
    </p:bg>
    <p:spTree>
      <p:nvGrpSpPr>
        <p:cNvPr id="1" name=""/>
        <p:cNvGrpSpPr/>
        <p:nvPr/>
      </p:nvGrpSpPr>
      <p:grpSpPr>
        <a:xfrm>
          <a:off x="0" y="0"/>
          <a:ext cx="0" cy="0"/>
          <a:chOff x="0" y="0"/>
          <a:chExt cx="0" cy="0"/>
        </a:xfrm>
      </p:grpSpPr>
      <p:sp>
        <p:nvSpPr>
          <p:cNvPr id="592" name="ZoneTexte 8">
            <a:hlinkClick r:id="rId3" action="ppaction://hlinksldjump"/>
          </p:cNvPr>
          <p:cNvSpPr/>
          <p:nvPr/>
        </p:nvSpPr>
        <p:spPr>
          <a:xfrm>
            <a:off x="1060560" y="1625760"/>
            <a:ext cx="841536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1191"/>
              </a:spcBef>
              <a:spcAft>
                <a:spcPts val="992"/>
              </a:spcAft>
            </a:pPr>
            <a:r>
              <a:rPr lang="fr-FR" sz="2000" b="1" u="none" strike="noStrike">
                <a:solidFill>
                  <a:srgbClr val="003593"/>
                </a:solidFill>
                <a:effectLst/>
                <a:uFillTx/>
                <a:latin typeface="Roboto"/>
              </a:rPr>
              <a:t>Le congé supplémentaire de naissance </a:t>
            </a:r>
            <a:endParaRPr lang="fr-FR" sz="2000" b="0" u="none" strike="noStrike">
              <a:solidFill>
                <a:srgbClr val="000000"/>
              </a:solidFill>
              <a:effectLst/>
              <a:uFillTx/>
              <a:latin typeface="Arial"/>
            </a:endParaRPr>
          </a:p>
        </p:txBody>
      </p:sp>
      <p:sp>
        <p:nvSpPr>
          <p:cNvPr id="593" name="PlaceHolder 1"/>
          <p:cNvSpPr>
            <a:spLocks noGrp="1"/>
          </p:cNvSpPr>
          <p:nvPr>
            <p:ph type="title"/>
          </p:nvPr>
        </p:nvSpPr>
        <p:spPr>
          <a:xfrm>
            <a:off x="1378080" y="60120"/>
            <a:ext cx="9434880" cy="1067400"/>
          </a:xfrm>
          <a:prstGeom prst="rect">
            <a:avLst/>
          </a:prstGeom>
          <a:noFill/>
          <a:ln w="0">
            <a:noFill/>
          </a:ln>
        </p:spPr>
        <p:txBody>
          <a:bodyPr lIns="91440" tIns="45720" rIns="91440" bIns="45720" anchor="ctr">
            <a:normAutofit/>
          </a:bodyPr>
          <a:lstStyle/>
          <a:p>
            <a:pPr indent="0" algn="ctr" defTabSz="914400">
              <a:lnSpc>
                <a:spcPct val="90000"/>
              </a:lnSpc>
              <a:buNone/>
              <a:tabLst>
                <a:tab pos="0" algn="l"/>
              </a:tabLst>
            </a:pPr>
            <a:r>
              <a:rPr lang="fr-FR" sz="4800" b="0" u="none" strike="noStrike">
                <a:solidFill>
                  <a:srgbClr val="535E86"/>
                </a:solidFill>
                <a:effectLst/>
                <a:uFillTx/>
                <a:latin typeface="Dreaming Outloud Script Pro"/>
                <a:ea typeface="Roboto Bold"/>
              </a:rPr>
              <a:t>En bref ce mois-ci …</a:t>
            </a:r>
            <a:endParaRPr lang="fr-FR" sz="4800" b="0" u="none" strike="noStrike">
              <a:solidFill>
                <a:srgbClr val="000000"/>
              </a:solidFill>
              <a:effectLst/>
              <a:uFillTx/>
              <a:latin typeface="Arial"/>
            </a:endParaRPr>
          </a:p>
        </p:txBody>
      </p:sp>
      <p:sp>
        <p:nvSpPr>
          <p:cNvPr id="594" name="ZoneTexte 3"/>
          <p:cNvSpPr/>
          <p:nvPr/>
        </p:nvSpPr>
        <p:spPr>
          <a:xfrm>
            <a:off x="4124160" y="916200"/>
            <a:ext cx="428364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00000"/>
              </a:lnSpc>
            </a:pPr>
            <a:r>
              <a:rPr lang="fr-FR" sz="4000" b="0" u="none" strike="noStrike">
                <a:solidFill>
                  <a:srgbClr val="535E86"/>
                </a:solidFill>
                <a:effectLst/>
                <a:uFillTx/>
                <a:latin typeface="Roboto"/>
              </a:rPr>
              <a:t>Août	 </a:t>
            </a:r>
            <a:r>
              <a:rPr lang="fr-FR" sz="4000" b="1" u="none" strike="noStrike">
                <a:solidFill>
                  <a:srgbClr val="535E86"/>
                </a:solidFill>
                <a:effectLst/>
                <a:uFillTx/>
                <a:latin typeface="Roboto"/>
              </a:rPr>
              <a:t>2026</a:t>
            </a:r>
            <a:endParaRPr lang="fr-FR" sz="4000" b="0" u="none" strike="noStrike">
              <a:solidFill>
                <a:srgbClr val="000000"/>
              </a:solidFill>
              <a:effectLst/>
              <a:uFillTx/>
              <a:latin typeface="Arial"/>
            </a:endParaRPr>
          </a:p>
        </p:txBody>
      </p:sp>
      <p:sp>
        <p:nvSpPr>
          <p:cNvPr id="595" name="Organigramme : Connecteur 5"/>
          <p:cNvSpPr/>
          <p:nvPr/>
        </p:nvSpPr>
        <p:spPr>
          <a:xfrm>
            <a:off x="723960" y="3131280"/>
            <a:ext cx="799560" cy="818280"/>
          </a:xfrm>
          <a:prstGeom prst="flowChartConnector">
            <a:avLst/>
          </a:prstGeom>
          <a:solidFill>
            <a:srgbClr val="82AEFF"/>
          </a:solidFill>
          <a:ln>
            <a:noFill/>
          </a:ln>
        </p:spPr>
        <p:style>
          <a:lnRef idx="2">
            <a:schemeClr val="dk1">
              <a:shade val="15000"/>
            </a:schemeClr>
          </a:lnRef>
          <a:fillRef idx="1">
            <a:schemeClr val="dk1"/>
          </a:fillRef>
          <a:effectRef idx="0">
            <a:schemeClr val="dk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Roboto"/>
            </a:endParaRPr>
          </a:p>
        </p:txBody>
      </p:sp>
      <p:sp>
        <p:nvSpPr>
          <p:cNvPr id="596" name="ZoneTexte 7">
            <a:hlinkClick r:id="rId4" action="ppaction://hlinksldjump"/>
          </p:cNvPr>
          <p:cNvSpPr/>
          <p:nvPr/>
        </p:nvSpPr>
        <p:spPr>
          <a:xfrm>
            <a:off x="1055520" y="2201760"/>
            <a:ext cx="7624800" cy="395280"/>
          </a:xfrm>
          <a:prstGeom prst="rect">
            <a:avLst/>
          </a:prstGeom>
          <a:solidFill>
            <a:schemeClr val="tx1">
              <a:lumMod val="10000"/>
              <a:lumOff val="9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2000" b="1" u="none" strike="noStrike">
                <a:solidFill>
                  <a:srgbClr val="003593"/>
                </a:solidFill>
                <a:effectLst/>
                <a:uFillTx/>
                <a:latin typeface="Roboto"/>
              </a:rPr>
              <a:t>Allocation de rentrée scolaire 2026</a:t>
            </a:r>
            <a:endParaRPr lang="fr-FR" sz="2000" b="0" u="none" strike="noStrike">
              <a:solidFill>
                <a:srgbClr val="000000"/>
              </a:solidFill>
              <a:effectLst/>
              <a:uFillTx/>
              <a:latin typeface="Arial"/>
            </a:endParaRPr>
          </a:p>
        </p:txBody>
      </p:sp>
      <p:sp>
        <p:nvSpPr>
          <p:cNvPr id="597" name="ZoneTexte 11">
            <a:hlinkClick r:id="rId5" action="ppaction://hlinksldjump"/>
          </p:cNvPr>
          <p:cNvSpPr/>
          <p:nvPr/>
        </p:nvSpPr>
        <p:spPr>
          <a:xfrm>
            <a:off x="1053360" y="2850480"/>
            <a:ext cx="774396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1191"/>
              </a:spcBef>
              <a:spcAft>
                <a:spcPts val="992"/>
              </a:spcAft>
            </a:pPr>
            <a:r>
              <a:rPr lang="fr-FR" sz="2000" b="1" u="none" strike="noStrike">
                <a:solidFill>
                  <a:srgbClr val="003593"/>
                </a:solidFill>
                <a:effectLst/>
                <a:uFillTx/>
                <a:latin typeface="Roboto"/>
              </a:rPr>
              <a:t>Étudiants : pourquoi mon aide au logement s’arrête en juillet ? </a:t>
            </a:r>
            <a:endParaRPr lang="fr-FR" sz="2000" b="0" u="none" strike="noStrike">
              <a:solidFill>
                <a:srgbClr val="000000"/>
              </a:solidFill>
              <a:effectLst/>
              <a:uFillTx/>
              <a:latin typeface="Arial"/>
            </a:endParaRPr>
          </a:p>
        </p:txBody>
      </p:sp>
      <p:sp>
        <p:nvSpPr>
          <p:cNvPr id="598" name="ZoneTexte 21"/>
          <p:cNvSpPr/>
          <p:nvPr/>
        </p:nvSpPr>
        <p:spPr>
          <a:xfrm>
            <a:off x="1053360" y="4341240"/>
            <a:ext cx="976284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1191"/>
              </a:spcBef>
              <a:spcAft>
                <a:spcPts val="992"/>
              </a:spcAft>
            </a:pPr>
            <a:r>
              <a:rPr lang="fr-FR" sz="2000" b="1" u="none" strike="noStrike">
                <a:solidFill>
                  <a:srgbClr val="003593"/>
                </a:solidFill>
                <a:effectLst/>
                <a:uFillTx/>
                <a:latin typeface="Roboto"/>
                <a:ea typeface="Roboto"/>
              </a:rPr>
              <a:t>Bailleurs : campagne loyer 2026 </a:t>
            </a:r>
            <a:endParaRPr lang="fr-FR" sz="2000" b="0" u="none" strike="noStrike">
              <a:solidFill>
                <a:srgbClr val="000000"/>
              </a:solidFill>
              <a:effectLst/>
              <a:uFillTx/>
              <a:latin typeface="Arial"/>
            </a:endParaRPr>
          </a:p>
        </p:txBody>
      </p:sp>
      <p:sp>
        <p:nvSpPr>
          <p:cNvPr id="599" name="ZoneTexte 22"/>
          <p:cNvSpPr/>
          <p:nvPr/>
        </p:nvSpPr>
        <p:spPr>
          <a:xfrm>
            <a:off x="1053360" y="5014080"/>
            <a:ext cx="9762840" cy="395280"/>
          </a:xfrm>
          <a:prstGeom prst="rect">
            <a:avLst/>
          </a:prstGeom>
          <a:solidFill>
            <a:schemeClr val="tx1">
              <a:lumMod val="10000"/>
              <a:lumOff val="9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1191"/>
              </a:spcBef>
              <a:spcAft>
                <a:spcPts val="992"/>
              </a:spcAft>
            </a:pPr>
            <a:r>
              <a:rPr lang="en-US" sz="2000" b="1" u="none" strike="noStrike" err="1">
                <a:solidFill>
                  <a:srgbClr val="003593"/>
                </a:solidFill>
                <a:effectLst/>
                <a:uFillTx/>
                <a:latin typeface="Roboto"/>
              </a:rPr>
              <a:t>Évolution</a:t>
            </a:r>
            <a:r>
              <a:rPr lang="en-US" sz="2000" b="1" u="none" strike="noStrike">
                <a:solidFill>
                  <a:srgbClr val="003593"/>
                </a:solidFill>
                <a:effectLst/>
                <a:uFillTx/>
                <a:latin typeface="Roboto"/>
              </a:rPr>
              <a:t> des </a:t>
            </a:r>
            <a:r>
              <a:rPr lang="en-US" sz="2000" b="1" u="none" strike="noStrike" err="1">
                <a:solidFill>
                  <a:srgbClr val="003593"/>
                </a:solidFill>
                <a:effectLst/>
                <a:uFillTx/>
                <a:latin typeface="Roboto"/>
              </a:rPr>
              <a:t>téléprocédures</a:t>
            </a:r>
            <a:r>
              <a:rPr lang="en-US" sz="2000" b="1" u="none" strike="noStrike">
                <a:solidFill>
                  <a:srgbClr val="003593"/>
                </a:solidFill>
                <a:effectLst/>
                <a:uFillTx/>
                <a:latin typeface="Roboto"/>
              </a:rPr>
              <a:t> </a:t>
            </a:r>
            <a:endParaRPr lang="fr-FR" sz="2000" b="0" u="none" strike="noStrike">
              <a:solidFill>
                <a:srgbClr val="000000"/>
              </a:solidFill>
              <a:effectLst/>
              <a:uFillTx/>
              <a:latin typeface="Arial"/>
            </a:endParaRPr>
          </a:p>
        </p:txBody>
      </p:sp>
      <p:sp>
        <p:nvSpPr>
          <p:cNvPr id="600" name="ZoneTexte 22"/>
          <p:cNvSpPr/>
          <p:nvPr/>
        </p:nvSpPr>
        <p:spPr>
          <a:xfrm>
            <a:off x="1053360" y="5652720"/>
            <a:ext cx="9762840" cy="395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r>
              <a:rPr lang="en-US" sz="2000" b="1">
                <a:solidFill>
                  <a:srgbClr val="003593"/>
                </a:solidFill>
                <a:latin typeface="Roboto"/>
              </a:rPr>
              <a:t>Point budget VACAF </a:t>
            </a:r>
            <a:endParaRPr lang="en-US"/>
          </a:p>
        </p:txBody>
      </p:sp>
      <p:sp>
        <p:nvSpPr>
          <p:cNvPr id="601" name="ZoneTexte 20"/>
          <p:cNvSpPr/>
          <p:nvPr/>
        </p:nvSpPr>
        <p:spPr>
          <a:xfrm>
            <a:off x="1053360" y="3538440"/>
            <a:ext cx="9762840" cy="395280"/>
          </a:xfrm>
          <a:prstGeom prst="rect">
            <a:avLst/>
          </a:prstGeom>
          <a:solidFill>
            <a:schemeClr val="tx1">
              <a:lumMod val="10000"/>
              <a:lumOff val="90000"/>
            </a:schemeClr>
          </a:solid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1191"/>
              </a:spcBef>
              <a:spcAft>
                <a:spcPts val="992"/>
              </a:spcAft>
            </a:pPr>
            <a:r>
              <a:rPr lang="fr-FR" sz="2000" b="1" u="none" strike="noStrike">
                <a:solidFill>
                  <a:srgbClr val="003593"/>
                </a:solidFill>
                <a:effectLst/>
                <a:uFillTx/>
                <a:latin typeface="Roboto"/>
              </a:rPr>
              <a:t>Étudiants étrangers : mesure sur l’accès aux aides au logement </a:t>
            </a:r>
            <a:endParaRPr lang="fr-FR" sz="2000" b="0" u="none" strike="noStrike">
              <a:solidFill>
                <a:srgbClr val="000000"/>
              </a:solidFill>
              <a:effectLst/>
              <a:uFillTx/>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a:extLst>
              <a:ext uri="{FF2B5EF4-FFF2-40B4-BE49-F238E27FC236}">
                <a16:creationId xmlns:a16="http://schemas.microsoft.com/office/drawing/2014/main" id="{BBB43D0B-545B-C5A7-F721-0918358A29D7}"/>
              </a:ext>
            </a:extLst>
          </p:cNvPr>
          <p:cNvSpPr>
            <a:spLocks noGrp="1"/>
          </p:cNvSpPr>
          <p:nvPr>
            <p:ph type="ftr" sz="quarter" idx="11"/>
          </p:nvPr>
        </p:nvSpPr>
        <p:spPr/>
        <p:txBody>
          <a:bodyPr/>
          <a:lstStyle/>
          <a:p>
            <a:r>
              <a:rPr lang="en-US"/>
              <a:t>
              </a:t>
            </a:r>
          </a:p>
        </p:txBody>
      </p:sp>
      <p:sp>
        <p:nvSpPr>
          <p:cNvPr id="3" name="Espace réservé du numéro de diapositive 2">
            <a:extLst>
              <a:ext uri="{FF2B5EF4-FFF2-40B4-BE49-F238E27FC236}">
                <a16:creationId xmlns:a16="http://schemas.microsoft.com/office/drawing/2014/main" id="{5551DDD2-9699-FB85-9286-82FFAF1292F7}"/>
              </a:ext>
            </a:extLst>
          </p:cNvPr>
          <p:cNvSpPr>
            <a:spLocks noGrp="1"/>
          </p:cNvSpPr>
          <p:nvPr>
            <p:ph type="sldNum" sz="quarter" idx="12"/>
          </p:nvPr>
        </p:nvSpPr>
        <p:spPr/>
        <p:txBody>
          <a:bodyPr/>
          <a:lstStyle/>
          <a:p>
            <a:fld id="{017DE1FC-E54A-4B87-A814-263D1E8654B2}" type="slidenum">
              <a:rPr lang="en-US" dirty="0"/>
              <a:t>20</a:t>
            </a:fld>
            <a:endParaRPr lang="en-US"/>
          </a:p>
        </p:txBody>
      </p:sp>
      <p:pic>
        <p:nvPicPr>
          <p:cNvPr id="4" name="Image 3" descr="Une image contenant texte, capture d’écran, Police&#10;&#10;Le contenu généré par l’IA peut être incorrect.">
            <a:extLst>
              <a:ext uri="{FF2B5EF4-FFF2-40B4-BE49-F238E27FC236}">
                <a16:creationId xmlns:a16="http://schemas.microsoft.com/office/drawing/2014/main" id="{9FF0DEBE-DC8D-0BA6-7057-05CD10CA4AFC}"/>
              </a:ext>
            </a:extLst>
          </p:cNvPr>
          <p:cNvPicPr>
            <a:picLocks noChangeAspect="1"/>
          </p:cNvPicPr>
          <p:nvPr/>
        </p:nvPicPr>
        <p:blipFill>
          <a:blip r:embed="rId2"/>
          <a:stretch>
            <a:fillRect/>
          </a:stretch>
        </p:blipFill>
        <p:spPr>
          <a:xfrm>
            <a:off x="-534" y="3105"/>
            <a:ext cx="12193068" cy="6851791"/>
          </a:xfrm>
          <a:prstGeom prst="rect">
            <a:avLst/>
          </a:prstGeom>
        </p:spPr>
      </p:pic>
    </p:spTree>
    <p:extLst>
      <p:ext uri="{BB962C8B-B14F-4D97-AF65-F5344CB8AC3E}">
        <p14:creationId xmlns:p14="http://schemas.microsoft.com/office/powerpoint/2010/main" val="925131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13BBB629-0B8F-41AA-C4BC-CC49C81A32CB}"/>
              </a:ext>
            </a:extLst>
          </p:cNvPr>
          <p:cNvSpPr>
            <a:spLocks noGrp="1"/>
          </p:cNvSpPr>
          <p:nvPr>
            <p:ph type="sldNum" sz="quarter" idx="4"/>
          </p:nvPr>
        </p:nvSpPr>
        <p:spPr/>
        <p:txBody>
          <a:bodyPr/>
          <a:lstStyle/>
          <a:p>
            <a:fld id="{05787BFD-843A-4602-B314-707DEED37BF7}" type="slidenum">
              <a:rPr lang="fr-FR" smtClean="0"/>
              <a:pPr/>
              <a:t>21</a:t>
            </a:fld>
            <a:endParaRPr lang="fr-FR"/>
          </a:p>
        </p:txBody>
      </p:sp>
      <p:sp>
        <p:nvSpPr>
          <p:cNvPr id="10" name="TextBox 28">
            <a:extLst>
              <a:ext uri="{FF2B5EF4-FFF2-40B4-BE49-F238E27FC236}">
                <a16:creationId xmlns:a16="http://schemas.microsoft.com/office/drawing/2014/main" id="{AB62DCE4-8F01-3A06-EF3D-EF3AB72B96C6}"/>
              </a:ext>
            </a:extLst>
          </p:cNvPr>
          <p:cNvSpPr txBox="1"/>
          <p:nvPr/>
        </p:nvSpPr>
        <p:spPr>
          <a:xfrm>
            <a:off x="677069" y="1349533"/>
            <a:ext cx="10837862" cy="827150"/>
          </a:xfrm>
          <a:prstGeom prst="rect">
            <a:avLst/>
          </a:prstGeom>
        </p:spPr>
        <p:txBody>
          <a:bodyPr wrap="square" lIns="0" tIns="0" rIns="0" bIns="0" rtlCol="0" anchor="t">
            <a:spAutoFit/>
          </a:bodyPr>
          <a:lstStyle/>
          <a:p>
            <a:pPr algn="just">
              <a:lnSpc>
                <a:spcPts val="2239"/>
              </a:lnSpc>
            </a:pPr>
            <a:endParaRPr lang="fr-FR" sz="1599">
              <a:ea typeface="Roboto Light" panose="02000000000000000000" pitchFamily="2" charset="0"/>
              <a:cs typeface="Roboto Light" panose="02000000000000000000" pitchFamily="2" charset="0"/>
            </a:endParaRPr>
          </a:p>
          <a:p>
            <a:pPr algn="just">
              <a:lnSpc>
                <a:spcPts val="2239"/>
              </a:lnSpc>
            </a:pPr>
            <a:endParaRPr lang="fr-FR" sz="1599">
              <a:ea typeface="Roboto Light" panose="02000000000000000000" pitchFamily="2" charset="0"/>
              <a:cs typeface="Roboto Light" panose="02000000000000000000" pitchFamily="2" charset="0"/>
            </a:endParaRPr>
          </a:p>
          <a:p>
            <a:pPr algn="just">
              <a:lnSpc>
                <a:spcPts val="2239"/>
              </a:lnSpc>
            </a:pPr>
            <a:endParaRPr lang="fr-FR" sz="1599">
              <a:ea typeface="Roboto Light" panose="02000000000000000000" pitchFamily="2" charset="0"/>
              <a:cs typeface="Roboto Light" panose="02000000000000000000" pitchFamily="2" charset="0"/>
            </a:endParaRPr>
          </a:p>
        </p:txBody>
      </p:sp>
      <p:graphicFrame>
        <p:nvGraphicFramePr>
          <p:cNvPr id="4" name="ZoneTexte 11">
            <a:extLst>
              <a:ext uri="{FF2B5EF4-FFF2-40B4-BE49-F238E27FC236}">
                <a16:creationId xmlns:a16="http://schemas.microsoft.com/office/drawing/2014/main" id="{5EAFD1E9-9740-CDDB-416C-CBBF24C9391B}"/>
              </a:ext>
            </a:extLst>
          </p:cNvPr>
          <p:cNvGraphicFramePr/>
          <p:nvPr>
            <p:extLst>
              <p:ext uri="{D42A27DB-BD31-4B8C-83A1-F6EECF244321}">
                <p14:modId xmlns:p14="http://schemas.microsoft.com/office/powerpoint/2010/main" val="494889668"/>
              </p:ext>
            </p:extLst>
          </p:nvPr>
        </p:nvGraphicFramePr>
        <p:xfrm>
          <a:off x="1766983" y="1602581"/>
          <a:ext cx="8919292" cy="3652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ZoneTexte 9">
            <a:extLst>
              <a:ext uri="{FF2B5EF4-FFF2-40B4-BE49-F238E27FC236}">
                <a16:creationId xmlns:a16="http://schemas.microsoft.com/office/drawing/2014/main" id="{86BEDF46-9586-FB3E-93A4-8D526EE4F0DE}"/>
              </a:ext>
            </a:extLst>
          </p:cNvPr>
          <p:cNvSpPr txBox="1">
            <a:spLocks noGrp="1"/>
          </p:cNvSpPr>
          <p:nvPr>
            <p:ph type="title"/>
          </p:nvPr>
        </p:nvSpPr>
        <p:spPr>
          <a:prstGeom prst="rect">
            <a:avLst/>
          </a:prstGeom>
        </p:spPr>
        <p:txBody>
          <a:bodyPr vert="horz" lIns="91440" tIns="45720" rIns="91440" bIns="45720" rtlCol="0" anchor="ctr">
            <a:normAutofit/>
          </a:bodyPr>
          <a:lstStyle>
            <a:defPPr rtl="0">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a:lstStyle>
          <a:p>
            <a:pPr>
              <a:lnSpc>
                <a:spcPct val="90000"/>
              </a:lnSpc>
              <a:spcBef>
                <a:spcPct val="0"/>
              </a:spcBef>
              <a:spcAft>
                <a:spcPts val="600"/>
              </a:spcAft>
            </a:pPr>
            <a:r>
              <a:rPr lang="fr-FR" sz="3600">
                <a:solidFill>
                  <a:schemeClr val="accent2">
                    <a:lumMod val="75000"/>
                  </a:schemeClr>
                </a:solidFill>
                <a:latin typeface="+mj-lt"/>
                <a:ea typeface="+mj-ea"/>
                <a:cs typeface="+mj-cs"/>
              </a:rPr>
              <a:t>Place à vos</a:t>
            </a:r>
            <a:r>
              <a:rPr lang="fr-FR" sz="3600" b="0" kern="1200">
                <a:solidFill>
                  <a:schemeClr val="accent2">
                    <a:lumMod val="75000"/>
                  </a:schemeClr>
                </a:solidFill>
                <a:latin typeface="+mj-lt"/>
                <a:ea typeface="+mj-ea"/>
                <a:cs typeface="+mj-cs"/>
              </a:rPr>
              <a:t> questions </a:t>
            </a:r>
            <a:r>
              <a:rPr lang="fr-FR" sz="3600">
                <a:solidFill>
                  <a:schemeClr val="accent2">
                    <a:lumMod val="75000"/>
                  </a:schemeClr>
                </a:solidFill>
                <a:latin typeface="+mj-lt"/>
                <a:ea typeface="+mj-ea"/>
                <a:cs typeface="+mj-cs"/>
              </a:rPr>
              <a:t>...</a:t>
            </a:r>
            <a:endParaRPr lang="fr-FR" sz="3600" kern="1200">
              <a:solidFill>
                <a:schemeClr val="accent2">
                  <a:lumMod val="75000"/>
                </a:schemeClr>
              </a:solidFill>
              <a:latin typeface="+mj-lt"/>
              <a:ea typeface="+mj-ea"/>
              <a:cs typeface="+mj-cs"/>
            </a:endParaRPr>
          </a:p>
        </p:txBody>
      </p:sp>
      <p:sp>
        <p:nvSpPr>
          <p:cNvPr id="6" name="TextBox 10">
            <a:extLst>
              <a:ext uri="{FF2B5EF4-FFF2-40B4-BE49-F238E27FC236}">
                <a16:creationId xmlns:a16="http://schemas.microsoft.com/office/drawing/2014/main" id="{4816E0AD-61F5-D86C-0980-D2C70F52F7E9}"/>
              </a:ext>
            </a:extLst>
          </p:cNvPr>
          <p:cNvSpPr txBox="1"/>
          <p:nvPr/>
        </p:nvSpPr>
        <p:spPr>
          <a:xfrm>
            <a:off x="1767840" y="1024444"/>
            <a:ext cx="6096000" cy="147732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rtl="0">
              <a:defRPr lang="fr-FR"/>
            </a:defPPr>
            <a:lvl1pPr marL="0" algn="l" defTabSz="914400" rtl="0" eaLnBrk="1" latinLnBrk="0" hangingPunct="1">
              <a:defRPr lang="fr-FR" sz="1800" kern="1200">
                <a:solidFill>
                  <a:schemeClr val="tx1"/>
                </a:solidFill>
                <a:latin typeface="+mn-lt"/>
                <a:ea typeface="+mn-ea"/>
                <a:cs typeface="+mn-cs"/>
              </a:defRPr>
            </a:lvl1pPr>
            <a:lvl2pPr marL="457200" algn="l" defTabSz="914400" rtl="0" eaLnBrk="1" latinLnBrk="0" hangingPunct="1">
              <a:defRPr lang="fr-FR" sz="1800" kern="1200">
                <a:solidFill>
                  <a:schemeClr val="tx1"/>
                </a:solidFill>
                <a:latin typeface="+mn-lt"/>
                <a:ea typeface="+mn-ea"/>
                <a:cs typeface="+mn-cs"/>
              </a:defRPr>
            </a:lvl2pPr>
            <a:lvl3pPr marL="914400" algn="l" defTabSz="914400" rtl="0" eaLnBrk="1" latinLnBrk="0" hangingPunct="1">
              <a:defRPr lang="fr-FR" sz="1800" kern="1200">
                <a:solidFill>
                  <a:schemeClr val="tx1"/>
                </a:solidFill>
                <a:latin typeface="+mn-lt"/>
                <a:ea typeface="+mn-ea"/>
                <a:cs typeface="+mn-cs"/>
              </a:defRPr>
            </a:lvl3pPr>
            <a:lvl4pPr marL="1371600" algn="l" defTabSz="914400" rtl="0" eaLnBrk="1" latinLnBrk="0" hangingPunct="1">
              <a:defRPr lang="fr-FR" sz="1800" kern="1200">
                <a:solidFill>
                  <a:schemeClr val="tx1"/>
                </a:solidFill>
                <a:latin typeface="+mn-lt"/>
                <a:ea typeface="+mn-ea"/>
                <a:cs typeface="+mn-cs"/>
              </a:defRPr>
            </a:lvl4pPr>
            <a:lvl5pPr marL="1828800" algn="l" defTabSz="914400" rtl="0" eaLnBrk="1" latinLnBrk="0" hangingPunct="1">
              <a:defRPr lang="fr-FR" sz="1800" kern="1200">
                <a:solidFill>
                  <a:schemeClr val="tx1"/>
                </a:solidFill>
                <a:latin typeface="+mn-lt"/>
                <a:ea typeface="+mn-ea"/>
                <a:cs typeface="+mn-cs"/>
              </a:defRPr>
            </a:lvl5pPr>
            <a:lvl6pPr marL="2286000" algn="l" defTabSz="914400" rtl="0" eaLnBrk="1" latinLnBrk="0" hangingPunct="1">
              <a:defRPr lang="fr-FR" sz="1800" kern="1200">
                <a:solidFill>
                  <a:schemeClr val="tx1"/>
                </a:solidFill>
                <a:latin typeface="+mn-lt"/>
                <a:ea typeface="+mn-ea"/>
                <a:cs typeface="+mn-cs"/>
              </a:defRPr>
            </a:lvl6pPr>
            <a:lvl7pPr marL="2743200" algn="l" defTabSz="914400" rtl="0" eaLnBrk="1" latinLnBrk="0" hangingPunct="1">
              <a:defRPr lang="fr-FR" sz="1800" kern="1200">
                <a:solidFill>
                  <a:schemeClr val="tx1"/>
                </a:solidFill>
                <a:latin typeface="+mn-lt"/>
                <a:ea typeface="+mn-ea"/>
                <a:cs typeface="+mn-cs"/>
              </a:defRPr>
            </a:lvl7pPr>
            <a:lvl8pPr marL="3200400" algn="l" defTabSz="914400" rtl="0" eaLnBrk="1" latinLnBrk="0" hangingPunct="1">
              <a:defRPr lang="fr-FR" sz="1800" kern="1200">
                <a:solidFill>
                  <a:schemeClr val="tx1"/>
                </a:solidFill>
                <a:latin typeface="+mn-lt"/>
                <a:ea typeface="+mn-ea"/>
                <a:cs typeface="+mn-cs"/>
              </a:defRPr>
            </a:lvl8pPr>
            <a:lvl9pPr marL="3657600" algn="l" defTabSz="914400" rtl="0" eaLnBrk="1" latinLnBrk="0" hangingPunct="1">
              <a:defRPr lang="fr-FR" sz="1800" kern="1200">
                <a:solidFill>
                  <a:schemeClr val="tx1"/>
                </a:solidFill>
                <a:latin typeface="+mn-lt"/>
                <a:ea typeface="+mn-ea"/>
                <a:cs typeface="+mn-cs"/>
              </a:defRPr>
            </a:lvl9pPr>
          </a:lstStyle>
          <a:p>
            <a:r>
              <a:rPr lang="fr-FR" sz="3600">
                <a:solidFill>
                  <a:schemeClr val="accent2">
                    <a:lumMod val="75000"/>
                  </a:schemeClr>
                </a:solidFill>
                <a:latin typeface="+mj-lt"/>
                <a:ea typeface="+mj-ea"/>
                <a:cs typeface="+mj-cs"/>
              </a:rPr>
              <a:t>et </a:t>
            </a:r>
            <a:endParaRPr lang="en-US" sz="3600">
              <a:solidFill>
                <a:schemeClr val="accent2">
                  <a:lumMod val="75000"/>
                </a:schemeClr>
              </a:solidFill>
              <a:latin typeface="+mj-lt"/>
              <a:ea typeface="+mj-ea"/>
              <a:cs typeface="+mj-cs"/>
            </a:endParaRPr>
          </a:p>
          <a:p>
            <a:r>
              <a:rPr lang="fr-FR" sz="3600">
                <a:solidFill>
                  <a:schemeClr val="accent2">
                    <a:lumMod val="75000"/>
                  </a:schemeClr>
                </a:solidFill>
                <a:latin typeface="+mj-lt"/>
                <a:ea typeface="+mj-ea"/>
                <a:cs typeface="+mj-cs"/>
              </a:rPr>
              <a:t>prochaines</a:t>
            </a:r>
            <a:r>
              <a:rPr lang="fr-FR">
                <a:solidFill>
                  <a:srgbClr val="126169"/>
                </a:solidFill>
                <a:latin typeface="Elephant"/>
              </a:rPr>
              <a:t> </a:t>
            </a:r>
            <a:r>
              <a:rPr lang="fr-FR" sz="3600">
                <a:solidFill>
                  <a:schemeClr val="accent2">
                    <a:lumMod val="75000"/>
                  </a:schemeClr>
                </a:solidFill>
                <a:latin typeface="+mj-lt"/>
                <a:ea typeface="+mj-ea"/>
                <a:cs typeface="+mj-cs"/>
              </a:rPr>
              <a:t>dates :</a:t>
            </a:r>
            <a:endParaRPr lang="en-US" sz="3600">
              <a:solidFill>
                <a:schemeClr val="accent2">
                  <a:lumMod val="75000"/>
                </a:schemeClr>
              </a:solidFill>
              <a:latin typeface="+mj-lt"/>
              <a:ea typeface="+mj-ea"/>
              <a:cs typeface="+mj-cs"/>
            </a:endParaRPr>
          </a:p>
          <a:p>
            <a:pPr algn="ctr"/>
            <a:endParaRPr lang="en-US"/>
          </a:p>
        </p:txBody>
      </p:sp>
    </p:spTree>
    <p:extLst>
      <p:ext uri="{BB962C8B-B14F-4D97-AF65-F5344CB8AC3E}">
        <p14:creationId xmlns:p14="http://schemas.microsoft.com/office/powerpoint/2010/main" val="567050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08ED4-598A-78FE-7B95-5082E4AFD319}"/>
            </a:ext>
          </a:extLst>
        </p:cNvPr>
        <p:cNvGrpSpPr/>
        <p:nvPr/>
      </p:nvGrpSpPr>
      <p:grpSpPr>
        <a:xfrm>
          <a:off x="0" y="0"/>
          <a:ext cx="0" cy="0"/>
          <a:chOff x="0" y="0"/>
          <a:chExt cx="0" cy="0"/>
        </a:xfrm>
      </p:grpSpPr>
      <p:sp>
        <p:nvSpPr>
          <p:cNvPr id="648" name="PlaceHolder 1">
            <a:extLst>
              <a:ext uri="{FF2B5EF4-FFF2-40B4-BE49-F238E27FC236}">
                <a16:creationId xmlns:a16="http://schemas.microsoft.com/office/drawing/2014/main" id="{BF37471D-1095-4DE6-38A3-D1B46860A5EF}"/>
              </a:ext>
            </a:extLst>
          </p:cNvPr>
          <p:cNvSpPr>
            <a:spLocks noGrp="1"/>
          </p:cNvSpPr>
          <p:nvPr>
            <p:ph type="title"/>
          </p:nvPr>
        </p:nvSpPr>
        <p:spPr>
          <a:xfrm>
            <a:off x="5040000" y="3423240"/>
            <a:ext cx="6635520" cy="138600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fr-FR" sz="4400" b="0" u="none" strike="noStrike">
                <a:solidFill>
                  <a:srgbClr val="FFFFFF"/>
                </a:solidFill>
                <a:effectLst/>
                <a:uFillTx/>
                <a:latin typeface="Dreaming Outloud Script Pro"/>
                <a:ea typeface="Roboto Black"/>
              </a:rPr>
              <a:t>Merci !</a:t>
            </a:r>
            <a:endParaRPr lang="fr-FR" sz="4400" b="0" u="none" strike="noStrike">
              <a:solidFill>
                <a:srgbClr val="000000"/>
              </a:solidFill>
              <a:effectLst/>
              <a:uFillTx/>
              <a:latin typeface="Arial"/>
            </a:endParaRPr>
          </a:p>
        </p:txBody>
      </p:sp>
      <p:pic>
        <p:nvPicPr>
          <p:cNvPr id="649" name="Image 3">
            <a:extLst>
              <a:ext uri="{FF2B5EF4-FFF2-40B4-BE49-F238E27FC236}">
                <a16:creationId xmlns:a16="http://schemas.microsoft.com/office/drawing/2014/main" id="{2838AB2F-9EE2-2FD7-D0A6-270A54FDA684}"/>
              </a:ext>
            </a:extLst>
          </p:cNvPr>
          <p:cNvPicPr/>
          <p:nvPr/>
        </p:nvPicPr>
        <p:blipFill>
          <a:blip r:embed="rId2"/>
          <a:stretch/>
        </p:blipFill>
        <p:spPr>
          <a:xfrm>
            <a:off x="136440" y="86040"/>
            <a:ext cx="1018440" cy="1399680"/>
          </a:xfrm>
          <a:prstGeom prst="rect">
            <a:avLst/>
          </a:prstGeom>
          <a:noFill/>
          <a:ln w="0">
            <a:noFill/>
          </a:ln>
        </p:spPr>
      </p:pic>
    </p:spTree>
    <p:extLst>
      <p:ext uri="{BB962C8B-B14F-4D97-AF65-F5344CB8AC3E}">
        <p14:creationId xmlns:p14="http://schemas.microsoft.com/office/powerpoint/2010/main" val="1101541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 name="PlaceHolder 1"/>
          <p:cNvSpPr>
            <a:spLocks noGrp="1"/>
          </p:cNvSpPr>
          <p:nvPr>
            <p:ph type="title"/>
          </p:nvPr>
        </p:nvSpPr>
        <p:spPr>
          <a:xfrm>
            <a:off x="3665880" y="2084400"/>
            <a:ext cx="8009640" cy="1343880"/>
          </a:xfrm>
          <a:prstGeom prst="rect">
            <a:avLst/>
          </a:prstGeom>
          <a:noFill/>
          <a:ln w="0">
            <a:noFill/>
          </a:ln>
        </p:spPr>
        <p:txBody>
          <a:bodyPr lIns="91440" tIns="45720" rIns="91440" bIns="45720" anchor="b">
            <a:normAutofit/>
          </a:bodyPr>
          <a:lstStyle/>
          <a:p>
            <a:pPr indent="0" defTabSz="914400">
              <a:lnSpc>
                <a:spcPct val="90000"/>
              </a:lnSpc>
              <a:spcBef>
                <a:spcPts val="1191"/>
              </a:spcBef>
              <a:spcAft>
                <a:spcPts val="992"/>
              </a:spcAft>
              <a:buNone/>
              <a:tabLst>
                <a:tab pos="0" algn="l"/>
              </a:tabLst>
            </a:pPr>
            <a:br>
              <a:rPr sz="3000"/>
            </a:br>
            <a:r>
              <a:rPr lang="fr-FR" sz="3000" b="1" u="none" strike="noStrike">
                <a:solidFill>
                  <a:srgbClr val="003593"/>
                </a:solidFill>
                <a:effectLst/>
                <a:uFillTx/>
                <a:latin typeface="Roboto"/>
                <a:ea typeface="Roboto"/>
              </a:rPr>
              <a:t>Le congé supplémentaire de naissance </a:t>
            </a:r>
            <a:endParaRPr lang="fr-FR" sz="3000" b="0" u="none" strike="noStrike">
              <a:solidFill>
                <a:srgbClr val="000000"/>
              </a:solidFill>
              <a:effectLst/>
              <a:uFillTx/>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Autofit/>
          </a:bodyPr>
          <a:lstStyle/>
          <a:p>
            <a:pPr indent="0" defTabSz="914400">
              <a:lnSpc>
                <a:spcPct val="90000"/>
              </a:lnSpc>
              <a:spcBef>
                <a:spcPts val="1191"/>
              </a:spcBef>
              <a:spcAft>
                <a:spcPts val="992"/>
              </a:spcAft>
              <a:buNone/>
              <a:tabLst>
                <a:tab pos="0" algn="l"/>
              </a:tabLst>
            </a:pPr>
            <a:r>
              <a:rPr lang="fr-FR" sz="2600" b="0" u="none" strike="noStrike">
                <a:solidFill>
                  <a:srgbClr val="003593"/>
                </a:solidFill>
                <a:effectLst/>
                <a:uFillTx/>
                <a:latin typeface="Roboto Bold"/>
                <a:ea typeface="Roboto Bold"/>
              </a:rPr>
              <a:t>Le congé supplémentaire de naissance </a:t>
            </a:r>
            <a:br>
              <a:rPr sz="2600"/>
            </a:br>
            <a:endParaRPr lang="fr-FR" sz="2600" b="0" u="none" strike="noStrike">
              <a:solidFill>
                <a:srgbClr val="000000"/>
              </a:solidFill>
              <a:effectLst/>
              <a:uFillTx/>
              <a:latin typeface="Arial"/>
            </a:endParaRPr>
          </a:p>
        </p:txBody>
      </p:sp>
      <p:sp>
        <p:nvSpPr>
          <p:cNvPr id="604" name="ZoneTexte 16"/>
          <p:cNvSpPr/>
          <p:nvPr/>
        </p:nvSpPr>
        <p:spPr>
          <a:xfrm>
            <a:off x="1517472" y="1133352"/>
            <a:ext cx="10351440" cy="3989382"/>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spcBef>
                <a:spcPts val="1191"/>
              </a:spcBef>
              <a:spcAft>
                <a:spcPts val="992"/>
              </a:spcAft>
            </a:pPr>
            <a:r>
              <a:rPr lang="fr-FR" sz="1800" b="0" u="none" strike="noStrike">
                <a:solidFill>
                  <a:srgbClr val="000000"/>
                </a:solidFill>
                <a:effectLst/>
                <a:uFillTx/>
                <a:latin typeface="Roboto"/>
                <a:ea typeface="Roboto"/>
              </a:rPr>
              <a:t>Le congé supplémentaire de naissance est un nouveau congé mis en place dans le cadre de la loi de financement de la Sécurité sociale pour 2026, effectif depuis le 1er juillet 2026, et qui ne remplace pas les congés déjà existants.</a:t>
            </a:r>
            <a:endParaRPr lang="fr-FR" sz="1800" b="0" u="none" strike="noStrike">
              <a:solidFill>
                <a:srgbClr val="000000"/>
              </a:solidFill>
              <a:effectLst/>
              <a:uFillTx/>
              <a:latin typeface="Arial"/>
            </a:endParaRPr>
          </a:p>
          <a:p>
            <a:pPr algn="just" defTabSz="914400">
              <a:lnSpc>
                <a:spcPct val="100000"/>
              </a:lnSpc>
              <a:spcBef>
                <a:spcPts val="1191"/>
              </a:spcBef>
              <a:spcAft>
                <a:spcPts val="992"/>
              </a:spcAft>
            </a:pPr>
            <a:r>
              <a:rPr lang="fr-FR" sz="1800" b="0" u="none" strike="noStrike">
                <a:solidFill>
                  <a:srgbClr val="000000"/>
                </a:solidFill>
                <a:effectLst/>
                <a:uFillTx/>
                <a:latin typeface="Roboto"/>
                <a:ea typeface="Roboto"/>
              </a:rPr>
              <a:t>Il concerne tout parent d’enfant né ou adopté depuis le 1er janvier 2026 (ou né prématurément mais dont la naissance était prévue à cette date).</a:t>
            </a:r>
            <a:endParaRPr lang="fr-FR" sz="1800" b="0" u="none" strike="noStrike">
              <a:solidFill>
                <a:srgbClr val="000000"/>
              </a:solidFill>
              <a:effectLst/>
              <a:uFillTx/>
              <a:latin typeface="Arial"/>
            </a:endParaRPr>
          </a:p>
          <a:p>
            <a:pPr algn="just" defTabSz="914400">
              <a:lnSpc>
                <a:spcPct val="100000"/>
              </a:lnSpc>
              <a:spcBef>
                <a:spcPts val="1191"/>
              </a:spcBef>
              <a:spcAft>
                <a:spcPts val="992"/>
              </a:spcAft>
            </a:pPr>
            <a:r>
              <a:rPr lang="fr-FR" sz="1800" b="0" u="none" strike="noStrike">
                <a:solidFill>
                  <a:srgbClr val="000000"/>
                </a:solidFill>
                <a:effectLst/>
                <a:uFillTx/>
                <a:latin typeface="Roboto"/>
                <a:ea typeface="Roboto"/>
              </a:rPr>
              <a:t>Ce congé permet d’ajouter une période d’un ou deux mois de congé indemnisé par parent (en plus des congés maternité/paternité/adoption).</a:t>
            </a:r>
            <a:endParaRPr lang="fr-FR" sz="1800" b="0" u="none" strike="noStrike">
              <a:solidFill>
                <a:srgbClr val="000000"/>
              </a:solidFill>
              <a:effectLst/>
              <a:uFillTx/>
              <a:latin typeface="Arial"/>
            </a:endParaRPr>
          </a:p>
          <a:p>
            <a:pPr algn="just" defTabSz="914400">
              <a:lnSpc>
                <a:spcPct val="100000"/>
              </a:lnSpc>
              <a:spcBef>
                <a:spcPts val="1191"/>
              </a:spcBef>
              <a:spcAft>
                <a:spcPts val="992"/>
              </a:spcAft>
            </a:pPr>
            <a:r>
              <a:rPr lang="fr-FR" sz="1800" b="0" u="none" strike="noStrike">
                <a:solidFill>
                  <a:srgbClr val="000000"/>
                </a:solidFill>
                <a:effectLst/>
                <a:uFillTx/>
                <a:latin typeface="Roboto"/>
                <a:ea typeface="Roboto"/>
              </a:rPr>
              <a:t>		=&gt; Retrouvez l’article dédié sur le </a:t>
            </a:r>
            <a:r>
              <a:rPr lang="fr-FR" sz="1800" b="0" u="none" strike="noStrike">
                <a:solidFill>
                  <a:srgbClr val="000000"/>
                </a:solidFill>
                <a:effectLst/>
                <a:uFillTx/>
                <a:latin typeface="Roboto"/>
                <a:ea typeface="Roboto"/>
                <a:hlinkClick r:id="rId2"/>
              </a:rPr>
              <a:t>caf.fr </a:t>
            </a:r>
            <a:r>
              <a:rPr lang="fr-FR" sz="1800" b="0" u="none" strike="noStrike">
                <a:solidFill>
                  <a:srgbClr val="000000"/>
                </a:solidFill>
                <a:effectLst/>
                <a:uFillTx/>
                <a:latin typeface="Roboto"/>
                <a:ea typeface="Roboto"/>
              </a:rPr>
              <a:t> </a:t>
            </a:r>
          </a:p>
          <a:p>
            <a:pPr algn="just" defTabSz="914400">
              <a:lnSpc>
                <a:spcPct val="100000"/>
              </a:lnSpc>
              <a:spcBef>
                <a:spcPts val="1191"/>
              </a:spcBef>
              <a:spcAft>
                <a:spcPts val="992"/>
              </a:spcAft>
            </a:pPr>
            <a:r>
              <a:rPr lang="fr-FR" sz="1800" b="0" u="none" strike="noStrike">
                <a:solidFill>
                  <a:srgbClr val="000000"/>
                </a:solidFill>
                <a:effectLst/>
                <a:uFillTx/>
                <a:latin typeface="Roboto"/>
                <a:ea typeface="Roboto"/>
              </a:rPr>
              <a:t>		=&gt; Toutes les informations sur les conditions et montants sur le site de la caisse 			d’assurance maladie </a:t>
            </a:r>
            <a:r>
              <a:rPr lang="fr-FR" sz="1800" b="0" u="none" strike="noStrike">
                <a:solidFill>
                  <a:srgbClr val="000000"/>
                </a:solidFill>
                <a:effectLst/>
                <a:uFillTx/>
                <a:latin typeface="Roboto"/>
                <a:ea typeface="Roboto"/>
                <a:hlinkClick r:id="rId3"/>
              </a:rPr>
              <a:t>ameli.fr</a:t>
            </a:r>
            <a:r>
              <a:rPr lang="fr-FR" sz="1800" b="0" u="none" strike="noStrike">
                <a:solidFill>
                  <a:srgbClr val="000000"/>
                </a:solidFill>
                <a:effectLst/>
                <a:uFillTx/>
                <a:latin typeface="Roboto"/>
                <a:ea typeface="Roboto"/>
              </a:rPr>
              <a:t> </a:t>
            </a:r>
            <a:endParaRPr lang="fr-FR" sz="1800" b="0" u="none" strike="noStrike">
              <a:solidFill>
                <a:srgbClr val="000000"/>
              </a:solidFill>
              <a:effectLst/>
              <a:uFillTx/>
              <a:latin typeface="Arial"/>
            </a:endParaRPr>
          </a:p>
        </p:txBody>
      </p:sp>
      <p:pic>
        <p:nvPicPr>
          <p:cNvPr id="605" name="Image 21"/>
          <p:cNvPicPr/>
          <p:nvPr/>
        </p:nvPicPr>
        <p:blipFill>
          <a:blip r:embed="rId4"/>
          <a:stretch/>
        </p:blipFill>
        <p:spPr>
          <a:xfrm>
            <a:off x="455760" y="4447440"/>
            <a:ext cx="1802520" cy="1908000"/>
          </a:xfrm>
          <a:prstGeom prst="rect">
            <a:avLst/>
          </a:prstGeom>
          <a:noFill/>
          <a:ln w="0">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 name="PlaceHolder 1"/>
          <p:cNvSpPr>
            <a:spLocks noGrp="1"/>
          </p:cNvSpPr>
          <p:nvPr>
            <p:ph type="title"/>
          </p:nvPr>
        </p:nvSpPr>
        <p:spPr>
          <a:xfrm>
            <a:off x="3266640" y="2084400"/>
            <a:ext cx="8408520" cy="1343880"/>
          </a:xfrm>
          <a:prstGeom prst="rect">
            <a:avLst/>
          </a:prstGeom>
          <a:noFill/>
          <a:ln w="0">
            <a:noFill/>
          </a:ln>
        </p:spPr>
        <p:txBody>
          <a:bodyPr lIns="91440" tIns="45720" rIns="91440" bIns="45720" anchor="b">
            <a:noAutofit/>
          </a:bodyPr>
          <a:lstStyle/>
          <a:p>
            <a:pPr indent="0" defTabSz="914400">
              <a:lnSpc>
                <a:spcPct val="90000"/>
              </a:lnSpc>
              <a:buNone/>
              <a:tabLst>
                <a:tab pos="0" algn="l"/>
              </a:tabLst>
            </a:pPr>
            <a:r>
              <a:rPr lang="fr-FR" sz="3000" b="1" u="none" strike="noStrike">
                <a:solidFill>
                  <a:srgbClr val="003593"/>
                </a:solidFill>
                <a:effectLst/>
                <a:uFillTx/>
                <a:latin typeface="Roboto"/>
                <a:ea typeface="Roboto"/>
              </a:rPr>
              <a:t>Allocation de rentrée scolaire 2026</a:t>
            </a:r>
            <a:endParaRPr lang="fr-FR" sz="3000" b="0" u="none" strike="noStrike">
              <a:solidFill>
                <a:srgbClr val="000000"/>
              </a:solidFill>
              <a:effectLst/>
              <a:uFillTx/>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1" u="none" strike="noStrike">
                <a:solidFill>
                  <a:srgbClr val="003593"/>
                </a:solidFill>
                <a:effectLst/>
                <a:uFillTx/>
                <a:latin typeface="Roboto"/>
                <a:ea typeface="Roboto"/>
              </a:rPr>
              <a:t>ARS 2026 (Allocation de rentrée scolaire)</a:t>
            </a:r>
            <a:endParaRPr lang="fr-FR" sz="2600" b="0" u="none" strike="noStrike">
              <a:solidFill>
                <a:srgbClr val="000000"/>
              </a:solidFill>
              <a:effectLst/>
              <a:uFillTx/>
              <a:latin typeface="Arial"/>
            </a:endParaRPr>
          </a:p>
        </p:txBody>
      </p:sp>
      <p:sp>
        <p:nvSpPr>
          <p:cNvPr id="609" name="TextBox 28"/>
          <p:cNvSpPr/>
          <p:nvPr/>
        </p:nvSpPr>
        <p:spPr>
          <a:xfrm>
            <a:off x="656640" y="1117080"/>
            <a:ext cx="6981480" cy="284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defTabSz="914400">
              <a:lnSpc>
                <a:spcPts val="2239"/>
              </a:lnSpc>
            </a:pPr>
            <a:r>
              <a:rPr lang="fr-FR" sz="1200" b="0" u="sng" strike="noStrike">
                <a:solidFill>
                  <a:srgbClr val="AB6EB4"/>
                </a:solidFill>
                <a:effectLst/>
                <a:highlight>
                  <a:srgbClr val="FFFFFF"/>
                </a:highlight>
                <a:uFillTx/>
                <a:latin typeface="Roboto"/>
                <a:ea typeface="Roboto"/>
                <a:hlinkClick r:id="rId2"/>
              </a:rPr>
              <a:t>.</a:t>
            </a:r>
            <a:endParaRPr lang="fr-FR" sz="1200" b="0" u="none" strike="noStrike">
              <a:solidFill>
                <a:srgbClr val="000000"/>
              </a:solidFill>
              <a:effectLst/>
              <a:uFillTx/>
              <a:latin typeface="Arial"/>
            </a:endParaRPr>
          </a:p>
        </p:txBody>
      </p:sp>
      <p:pic>
        <p:nvPicPr>
          <p:cNvPr id="1026" name="Picture 2" descr="Une image contenant texte, Page web, logiciel, capture d’écran&#10;&#10;Le contenu généré par l’IA peut être incorrect.">
            <a:extLst>
              <a:ext uri="{FF2B5EF4-FFF2-40B4-BE49-F238E27FC236}">
                <a16:creationId xmlns:a16="http://schemas.microsoft.com/office/drawing/2014/main" id="{5FC80A88-4AFA-4AE6-E774-3747E88A3E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0504" y="2816352"/>
            <a:ext cx="4958981" cy="3554540"/>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53BD44D6-9439-D189-9307-AD9695BDC5C6}"/>
              </a:ext>
            </a:extLst>
          </p:cNvPr>
          <p:cNvSpPr txBox="1"/>
          <p:nvPr/>
        </p:nvSpPr>
        <p:spPr>
          <a:xfrm>
            <a:off x="246888" y="1175935"/>
            <a:ext cx="11091672" cy="1448473"/>
          </a:xfrm>
          <a:prstGeom prst="rect">
            <a:avLst/>
          </a:prstGeom>
          <a:noFill/>
        </p:spPr>
        <p:txBody>
          <a:bodyPr wrap="square">
            <a:spAutoFit/>
          </a:bodyPr>
          <a:lstStyle/>
          <a:p>
            <a:pPr algn="just" rtl="0" fontAlgn="base">
              <a:lnSpc>
                <a:spcPts val="1500"/>
              </a:lnSpc>
              <a:buNone/>
            </a:pPr>
            <a:r>
              <a:rPr lang="fr-FR" sz="1800"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L’Allocation Rentrée Scolaire (ARS) est étudiée automatiquement pour les enfants âgés de 6 à 15 ans et 11 mois.</a:t>
            </a:r>
            <a:r>
              <a:rPr lang="en-US" sz="1800" b="0" i="0">
                <a:solidFill>
                  <a:srgbClr val="09204E"/>
                </a:solidFill>
                <a:effectLst/>
                <a:latin typeface="Roboto" panose="02000000000000000000" pitchFamily="2" charset="0"/>
                <a:ea typeface="Roboto" panose="02000000000000000000" pitchFamily="2" charset="0"/>
                <a:cs typeface="Roboto" panose="02000000000000000000" pitchFamily="2" charset="0"/>
              </a:rPr>
              <a:t>​</a:t>
            </a:r>
            <a:endParaRPr lang="en-US" b="0" i="0">
              <a:solidFill>
                <a:srgbClr val="09204E"/>
              </a:solidFill>
              <a:effectLst/>
              <a:latin typeface="Roboto" panose="02000000000000000000" pitchFamily="2" charset="0"/>
              <a:ea typeface="Roboto" panose="02000000000000000000" pitchFamily="2" charset="0"/>
              <a:cs typeface="Roboto" panose="02000000000000000000" pitchFamily="2" charset="0"/>
            </a:endParaRPr>
          </a:p>
          <a:p>
            <a:pPr algn="just" rtl="0" fontAlgn="base">
              <a:lnSpc>
                <a:spcPts val="1500"/>
              </a:lnSpc>
              <a:buNone/>
            </a:pPr>
            <a:r>
              <a:rPr lang="fr-FR" sz="1800" b="0" i="0">
                <a:solidFill>
                  <a:srgbClr val="09204E"/>
                </a:solidFill>
                <a:effectLst/>
                <a:latin typeface="Roboto" panose="02000000000000000000" pitchFamily="2" charset="0"/>
                <a:ea typeface="Roboto" panose="02000000000000000000" pitchFamily="2" charset="0"/>
                <a:cs typeface="Roboto" panose="02000000000000000000" pitchFamily="2" charset="0"/>
              </a:rPr>
              <a:t>​</a:t>
            </a:r>
            <a:endParaRPr lang="fr-FR" b="0" i="0">
              <a:solidFill>
                <a:srgbClr val="09204E"/>
              </a:solidFill>
              <a:effectLst/>
              <a:latin typeface="Roboto" panose="02000000000000000000" pitchFamily="2" charset="0"/>
              <a:ea typeface="Roboto" panose="02000000000000000000" pitchFamily="2" charset="0"/>
              <a:cs typeface="Roboto" panose="02000000000000000000" pitchFamily="2" charset="0"/>
            </a:endParaRPr>
          </a:p>
          <a:p>
            <a:pPr algn="just" rtl="0" fontAlgn="base">
              <a:lnSpc>
                <a:spcPts val="1500"/>
              </a:lnSpc>
              <a:buNone/>
            </a:pPr>
            <a:r>
              <a:rPr lang="fr-FR" sz="1800"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À compter de 16 ans jusqu’à 18 ans, l’ARS est étudiée </a:t>
            </a:r>
            <a:r>
              <a:rPr lang="fr-FR" sz="1800" b="1"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uniquement</a:t>
            </a:r>
            <a:r>
              <a:rPr lang="fr-FR" sz="1800"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 sur déclaration de poursuite d’études.</a:t>
            </a:r>
            <a:r>
              <a:rPr lang="en-US" sz="1800" b="0" i="0">
                <a:solidFill>
                  <a:srgbClr val="09204E"/>
                </a:solidFill>
                <a:effectLst/>
                <a:latin typeface="Roboto" panose="02000000000000000000" pitchFamily="2" charset="0"/>
                <a:ea typeface="Roboto" panose="02000000000000000000" pitchFamily="2" charset="0"/>
                <a:cs typeface="Roboto" panose="02000000000000000000" pitchFamily="2" charset="0"/>
              </a:rPr>
              <a:t>​</a:t>
            </a:r>
            <a:endParaRPr lang="en-US" b="0" i="0">
              <a:solidFill>
                <a:srgbClr val="09204E"/>
              </a:solidFill>
              <a:effectLst/>
              <a:latin typeface="Roboto" panose="02000000000000000000" pitchFamily="2" charset="0"/>
              <a:ea typeface="Roboto" panose="02000000000000000000" pitchFamily="2" charset="0"/>
              <a:cs typeface="Roboto" panose="02000000000000000000" pitchFamily="2" charset="0"/>
            </a:endParaRPr>
          </a:p>
          <a:p>
            <a:pPr algn="just" rtl="0" fontAlgn="base">
              <a:lnSpc>
                <a:spcPts val="1500"/>
              </a:lnSpc>
              <a:buNone/>
            </a:pPr>
            <a:r>
              <a:rPr lang="fr-FR" sz="1800" b="0" i="0">
                <a:solidFill>
                  <a:srgbClr val="09204E"/>
                </a:solidFill>
                <a:effectLst/>
                <a:latin typeface="Roboto" panose="02000000000000000000" pitchFamily="2" charset="0"/>
                <a:ea typeface="Roboto" panose="02000000000000000000" pitchFamily="2" charset="0"/>
                <a:cs typeface="Roboto" panose="02000000000000000000" pitchFamily="2" charset="0"/>
              </a:rPr>
              <a:t>​</a:t>
            </a:r>
            <a:endParaRPr lang="fr-FR" b="0" i="0">
              <a:solidFill>
                <a:srgbClr val="09204E"/>
              </a:solidFill>
              <a:effectLst/>
              <a:latin typeface="Roboto" panose="02000000000000000000" pitchFamily="2" charset="0"/>
              <a:ea typeface="Roboto" panose="02000000000000000000" pitchFamily="2" charset="0"/>
              <a:cs typeface="Roboto" panose="02000000000000000000" pitchFamily="2" charset="0"/>
            </a:endParaRPr>
          </a:p>
          <a:p>
            <a:pPr algn="just" rtl="0" fontAlgn="base">
              <a:lnSpc>
                <a:spcPts val="1500"/>
              </a:lnSpc>
              <a:buNone/>
            </a:pPr>
            <a:r>
              <a:rPr lang="fr-FR" sz="1800"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Cette démarche est accessible en ligne (caf.fr) à compter du </a:t>
            </a:r>
            <a:r>
              <a:rPr lang="fr-FR" sz="1800" b="1"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5 juillet 2026 </a:t>
            </a:r>
            <a:r>
              <a:rPr lang="fr-FR" sz="1800"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pour tous les foyers concernés, jusqu’au 31 décembre 2026.</a:t>
            </a:r>
            <a:endParaRPr lang="en-US" b="0" i="0">
              <a:solidFill>
                <a:srgbClr val="09204E"/>
              </a:solidFill>
              <a:effectLst/>
              <a:latin typeface="Roboto" panose="02000000000000000000" pitchFamily="2" charset="0"/>
              <a:ea typeface="Roboto" panose="02000000000000000000" pitchFamily="2" charset="0"/>
              <a:cs typeface="Roboto" panose="02000000000000000000" pitchFamily="2" charset="0"/>
            </a:endParaRPr>
          </a:p>
        </p:txBody>
      </p:sp>
      <p:pic>
        <p:nvPicPr>
          <p:cNvPr id="5" name="Image 4" descr="Groupe d’écoliers souriants">
            <a:extLst>
              <a:ext uri="{FF2B5EF4-FFF2-40B4-BE49-F238E27FC236}">
                <a16:creationId xmlns:a16="http://schemas.microsoft.com/office/drawing/2014/main" id="{EB978B25-E5B4-E5F7-182D-DBEB665963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868" y="4048316"/>
            <a:ext cx="3483864" cy="232257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a:bodyPr>
          <a:lstStyle/>
          <a:p>
            <a:pPr indent="0" defTabSz="914400">
              <a:lnSpc>
                <a:spcPct val="90000"/>
              </a:lnSpc>
              <a:buNone/>
              <a:tabLst>
                <a:tab pos="0" algn="l"/>
              </a:tabLst>
            </a:pPr>
            <a:r>
              <a:rPr lang="fr-FR" sz="2600" b="1" u="none" strike="noStrike">
                <a:solidFill>
                  <a:srgbClr val="003593"/>
                </a:solidFill>
                <a:effectLst/>
                <a:uFillTx/>
                <a:latin typeface="Roboto"/>
                <a:ea typeface="Roboto"/>
              </a:rPr>
              <a:t>ARS 2026 (Allocation de rentrée scolaire)</a:t>
            </a:r>
            <a:endParaRPr lang="fr-FR" sz="2600" b="0" u="none" strike="noStrike">
              <a:solidFill>
                <a:srgbClr val="000000"/>
              </a:solidFill>
              <a:effectLst/>
              <a:uFillTx/>
              <a:latin typeface="Arial"/>
            </a:endParaRPr>
          </a:p>
        </p:txBody>
      </p:sp>
      <p:sp>
        <p:nvSpPr>
          <p:cNvPr id="615" name="TextBox 2"/>
          <p:cNvSpPr/>
          <p:nvPr/>
        </p:nvSpPr>
        <p:spPr>
          <a:xfrm>
            <a:off x="656640" y="1117080"/>
            <a:ext cx="6981480" cy="284040"/>
          </a:xfrm>
          <a:prstGeom prst="rect">
            <a:avLst/>
          </a:prstGeom>
          <a:noFill/>
          <a:ln w="0">
            <a:noFill/>
          </a:ln>
        </p:spPr>
        <p:style>
          <a:lnRef idx="0">
            <a:scrgbClr r="0" g="0" b="0"/>
          </a:lnRef>
          <a:fillRef idx="0">
            <a:scrgbClr r="0" g="0" b="0"/>
          </a:fillRef>
          <a:effectRef idx="0">
            <a:scrgbClr r="0" g="0" b="0"/>
          </a:effectRef>
          <a:fontRef idx="minor"/>
        </p:style>
        <p:txBody>
          <a:bodyPr lIns="0" tIns="0" rIns="0" bIns="0" anchor="t">
            <a:spAutoFit/>
          </a:bodyPr>
          <a:lstStyle/>
          <a:p>
            <a:pPr algn="just" defTabSz="914400">
              <a:lnSpc>
                <a:spcPts val="2239"/>
              </a:lnSpc>
            </a:pPr>
            <a:r>
              <a:rPr lang="fr-FR" sz="1200" b="0" u="sng" strike="noStrike">
                <a:solidFill>
                  <a:srgbClr val="AB6EB4"/>
                </a:solidFill>
                <a:effectLst/>
                <a:highlight>
                  <a:srgbClr val="FFFFFF"/>
                </a:highlight>
                <a:uFillTx/>
                <a:latin typeface="Roboto"/>
                <a:ea typeface="Roboto"/>
                <a:hlinkClick r:id="rId2"/>
              </a:rPr>
              <a:t>.</a:t>
            </a:r>
            <a:endParaRPr lang="fr-FR" sz="1200" b="0" u="none" strike="noStrike">
              <a:solidFill>
                <a:srgbClr val="000000"/>
              </a:solidFill>
              <a:effectLst/>
              <a:uFillTx/>
              <a:latin typeface="Arial"/>
            </a:endParaRPr>
          </a:p>
        </p:txBody>
      </p:sp>
      <p:sp>
        <p:nvSpPr>
          <p:cNvPr id="2" name="Freeform 6">
            <a:extLst>
              <a:ext uri="{FF2B5EF4-FFF2-40B4-BE49-F238E27FC236}">
                <a16:creationId xmlns:a16="http://schemas.microsoft.com/office/drawing/2014/main" id="{9099824A-E83D-900A-D530-A2371D4141BD}"/>
              </a:ext>
            </a:extLst>
          </p:cNvPr>
          <p:cNvSpPr/>
          <p:nvPr/>
        </p:nvSpPr>
        <p:spPr>
          <a:xfrm>
            <a:off x="515620" y="1178170"/>
            <a:ext cx="919480" cy="1134110"/>
          </a:xfrm>
          <a:custGeom>
            <a:avLst/>
            <a:gdLst/>
            <a:ahLst/>
            <a:cxnLst/>
            <a:rect l="l" t="t" r="r" b="b"/>
            <a:pathLst>
              <a:path w="2021594" h="2495795">
                <a:moveTo>
                  <a:pt x="0" y="0"/>
                </a:moveTo>
                <a:lnTo>
                  <a:pt x="2021594" y="0"/>
                </a:lnTo>
                <a:lnTo>
                  <a:pt x="2021594" y="2495796"/>
                </a:lnTo>
                <a:lnTo>
                  <a:pt x="0" y="249579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fr-FR"/>
          </a:p>
        </p:txBody>
      </p:sp>
      <p:sp>
        <p:nvSpPr>
          <p:cNvPr id="4" name="ZoneTexte 3">
            <a:extLst>
              <a:ext uri="{FF2B5EF4-FFF2-40B4-BE49-F238E27FC236}">
                <a16:creationId xmlns:a16="http://schemas.microsoft.com/office/drawing/2014/main" id="{DDA41331-27CF-BCDC-68D1-BC088FA5B6BA}"/>
              </a:ext>
            </a:extLst>
          </p:cNvPr>
          <p:cNvSpPr txBox="1"/>
          <p:nvPr/>
        </p:nvSpPr>
        <p:spPr>
          <a:xfrm>
            <a:off x="1740086" y="1395035"/>
            <a:ext cx="9759071" cy="923330"/>
          </a:xfrm>
          <a:prstGeom prst="rect">
            <a:avLst/>
          </a:prstGeom>
          <a:noFill/>
        </p:spPr>
        <p:txBody>
          <a:bodyPr wrap="square">
            <a:spAutoFit/>
          </a:bodyPr>
          <a:lstStyle/>
          <a:p>
            <a:r>
              <a:rPr lang="fr-FR"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Le versement de l’ARS (droit 6-15 ans et droit 16-17 ans et 11 mois pour ceux qui ont réalisé la déclaration de poursuite d’étude avant le 9 août) se fera </a:t>
            </a:r>
            <a:r>
              <a:rPr lang="fr-FR" b="1" i="0" u="none" strike="noStrike">
                <a:solidFill>
                  <a:schemeClr val="tx2">
                    <a:lumMod val="60000"/>
                    <a:lumOff val="40000"/>
                  </a:schemeClr>
                </a:solidFill>
                <a:effectLst/>
                <a:latin typeface="Roboto" panose="02000000000000000000" pitchFamily="2" charset="0"/>
                <a:ea typeface="Roboto" panose="02000000000000000000" pitchFamily="2" charset="0"/>
                <a:cs typeface="Roboto" panose="02000000000000000000" pitchFamily="2" charset="0"/>
              </a:rPr>
              <a:t>le 18 août 2026 </a:t>
            </a:r>
            <a:r>
              <a:rPr lang="fr-FR" b="1"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a:t>
            </a:r>
            <a:r>
              <a:rPr lang="fr-FR" b="1">
                <a:solidFill>
                  <a:srgbClr val="09204E"/>
                </a:solidFill>
                <a:latin typeface="Roboto" panose="02000000000000000000" pitchFamily="2" charset="0"/>
                <a:ea typeface="Roboto" panose="02000000000000000000" pitchFamily="2" charset="0"/>
                <a:cs typeface="Roboto" panose="02000000000000000000" pitchFamily="2" charset="0"/>
              </a:rPr>
              <a:t>métropole, Antilles et Guyane) </a:t>
            </a:r>
            <a:r>
              <a:rPr lang="fr-FR" b="0" i="0" u="none" strike="noStrike">
                <a:solidFill>
                  <a:srgbClr val="09204E"/>
                </a:solidFill>
                <a:effectLst/>
                <a:latin typeface="Roboto" panose="02000000000000000000" pitchFamily="2" charset="0"/>
                <a:ea typeface="Roboto" panose="02000000000000000000" pitchFamily="2" charset="0"/>
                <a:cs typeface="Roboto" panose="02000000000000000000" pitchFamily="2" charset="0"/>
              </a:rPr>
              <a:t>indépendamment des autres prestations.</a:t>
            </a:r>
            <a:endParaRPr lang="fr-FR">
              <a:latin typeface="Roboto" panose="02000000000000000000" pitchFamily="2" charset="0"/>
              <a:ea typeface="Roboto" panose="02000000000000000000" pitchFamily="2" charset="0"/>
              <a:cs typeface="Roboto" panose="02000000000000000000" pitchFamily="2" charset="0"/>
            </a:endParaRPr>
          </a:p>
        </p:txBody>
      </p:sp>
      <p:pic>
        <p:nvPicPr>
          <p:cNvPr id="6" name="Image 5">
            <a:extLst>
              <a:ext uri="{FF2B5EF4-FFF2-40B4-BE49-F238E27FC236}">
                <a16:creationId xmlns:a16="http://schemas.microsoft.com/office/drawing/2014/main" id="{8D67E119-17A6-CE60-AB60-1D0230894CB4}"/>
              </a:ext>
            </a:extLst>
          </p:cNvPr>
          <p:cNvPicPr>
            <a:picLocks noChangeAspect="1"/>
          </p:cNvPicPr>
          <p:nvPr/>
        </p:nvPicPr>
        <p:blipFill>
          <a:blip r:embed="rId4"/>
          <a:stretch>
            <a:fillRect/>
          </a:stretch>
        </p:blipFill>
        <p:spPr>
          <a:xfrm>
            <a:off x="2023972" y="4612223"/>
            <a:ext cx="6754168" cy="1686160"/>
          </a:xfrm>
          <a:prstGeom prst="rect">
            <a:avLst/>
          </a:prstGeom>
        </p:spPr>
      </p:pic>
      <p:sp>
        <p:nvSpPr>
          <p:cNvPr id="16" name="ZoneTexte 12">
            <a:extLst>
              <a:ext uri="{FF2B5EF4-FFF2-40B4-BE49-F238E27FC236}">
                <a16:creationId xmlns:a16="http://schemas.microsoft.com/office/drawing/2014/main" id="{49371DC1-82BC-0028-C932-194E9F21D12D}"/>
              </a:ext>
            </a:extLst>
          </p:cNvPr>
          <p:cNvSpPr txBox="1"/>
          <p:nvPr/>
        </p:nvSpPr>
        <p:spPr>
          <a:xfrm>
            <a:off x="766885" y="2828835"/>
            <a:ext cx="11198132" cy="1477328"/>
          </a:xfrm>
          <a:prstGeom prst="rect">
            <a:avLst/>
          </a:prstGeom>
          <a:noFill/>
        </p:spPr>
        <p:txBody>
          <a:bodyPr wrap="squar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800" b="1">
                <a:latin typeface="Roboto" panose="02000000000000000000" pitchFamily="2" charset="0"/>
                <a:ea typeface="Roboto" panose="02000000000000000000" pitchFamily="2" charset="0"/>
                <a:cs typeface="Roboto" panose="02000000000000000000" pitchFamily="2" charset="0"/>
              </a:rPr>
              <a:t>Rappel : </a:t>
            </a:r>
          </a:p>
          <a:p>
            <a:r>
              <a:rPr lang="fr-FR">
                <a:latin typeface="Roboto" panose="02000000000000000000" pitchFamily="2" charset="0"/>
                <a:ea typeface="Roboto" panose="02000000000000000000" pitchFamily="2" charset="0"/>
                <a:cs typeface="Roboto" panose="02000000000000000000" pitchFamily="2" charset="0"/>
              </a:rPr>
              <a:t>Les enfants qui ont moins de 16 ans au 31 décembre 2026, l’allocation est étudiée et versée automatiquement.</a:t>
            </a:r>
          </a:p>
          <a:p>
            <a:endParaRPr lang="fr-FR" sz="1800">
              <a:latin typeface="Roboto" panose="02000000000000000000" pitchFamily="2" charset="0"/>
              <a:ea typeface="Roboto" panose="02000000000000000000" pitchFamily="2" charset="0"/>
              <a:cs typeface="Roboto" panose="02000000000000000000" pitchFamily="2" charset="0"/>
            </a:endParaRPr>
          </a:p>
          <a:p>
            <a:r>
              <a:rPr lang="fr-FR">
                <a:latin typeface="Roboto" panose="02000000000000000000" pitchFamily="2" charset="0"/>
                <a:ea typeface="Roboto" panose="02000000000000000000" pitchFamily="2" charset="0"/>
                <a:cs typeface="Roboto" panose="02000000000000000000" pitchFamily="2" charset="0"/>
              </a:rPr>
              <a:t>Par ailleurs, l’ARS cesse d’être étudiée pour tous les enfants nés </a:t>
            </a:r>
            <a:r>
              <a:rPr lang="fr-FR" b="1">
                <a:latin typeface="Roboto" panose="02000000000000000000" pitchFamily="2" charset="0"/>
                <a:ea typeface="Roboto" panose="02000000000000000000" pitchFamily="2" charset="0"/>
                <a:cs typeface="Roboto" panose="02000000000000000000" pitchFamily="2" charset="0"/>
              </a:rPr>
              <a:t>avant</a:t>
            </a:r>
            <a:r>
              <a:rPr lang="fr-FR">
                <a:latin typeface="Roboto" panose="02000000000000000000" pitchFamily="2" charset="0"/>
                <a:ea typeface="Roboto" panose="02000000000000000000" pitchFamily="2" charset="0"/>
                <a:cs typeface="Roboto" panose="02000000000000000000" pitchFamily="2" charset="0"/>
              </a:rPr>
              <a:t> le 16 septembre 2008.</a:t>
            </a:r>
            <a:endParaRPr lang="fr-FR" sz="1800">
              <a:latin typeface="Roboto" panose="02000000000000000000" pitchFamily="2" charset="0"/>
              <a:ea typeface="Roboto" panose="02000000000000000000" pitchFamily="2" charset="0"/>
              <a:cs typeface="Roboto" panose="02000000000000000000"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 name="PlaceHolder 1"/>
          <p:cNvSpPr>
            <a:spLocks noGrp="1"/>
          </p:cNvSpPr>
          <p:nvPr>
            <p:ph type="title"/>
          </p:nvPr>
        </p:nvSpPr>
        <p:spPr>
          <a:xfrm>
            <a:off x="3034440" y="2084400"/>
            <a:ext cx="8640720" cy="1343880"/>
          </a:xfrm>
          <a:prstGeom prst="rect">
            <a:avLst/>
          </a:prstGeom>
          <a:noFill/>
          <a:ln w="0">
            <a:noFill/>
          </a:ln>
        </p:spPr>
        <p:txBody>
          <a:bodyPr lIns="91440" tIns="45720" rIns="91440" bIns="45720" anchor="b">
            <a:noAutofit/>
          </a:bodyPr>
          <a:lstStyle/>
          <a:p>
            <a:pPr indent="0" defTabSz="914400">
              <a:lnSpc>
                <a:spcPct val="90000"/>
              </a:lnSpc>
              <a:spcBef>
                <a:spcPts val="1191"/>
              </a:spcBef>
              <a:spcAft>
                <a:spcPts val="992"/>
              </a:spcAft>
              <a:buNone/>
              <a:tabLst>
                <a:tab pos="0" algn="l"/>
              </a:tabLst>
            </a:pPr>
            <a:r>
              <a:rPr lang="fr-FR" sz="3000" b="0" u="none" strike="noStrike">
                <a:solidFill>
                  <a:srgbClr val="003593"/>
                </a:solidFill>
                <a:effectLst/>
                <a:uFillTx/>
                <a:latin typeface="Roboto Black"/>
                <a:ea typeface="Roboto Black"/>
              </a:rPr>
              <a:t>Étudiants : pourquoi mon aide au logement s’arrête en juillet ? </a:t>
            </a:r>
            <a:endParaRPr lang="fr-FR" sz="3000" b="0" u="none" strike="noStrike">
              <a:solidFill>
                <a:srgbClr val="000000"/>
              </a:solidFill>
              <a:effectLst/>
              <a:uFillTx/>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 name="PlaceHolder 1"/>
          <p:cNvSpPr>
            <a:spLocks noGrp="1"/>
          </p:cNvSpPr>
          <p:nvPr>
            <p:ph type="title"/>
          </p:nvPr>
        </p:nvSpPr>
        <p:spPr>
          <a:xfrm>
            <a:off x="838080" y="236520"/>
            <a:ext cx="10837080" cy="660600"/>
          </a:xfrm>
          <a:prstGeom prst="rect">
            <a:avLst/>
          </a:prstGeom>
          <a:noFill/>
          <a:ln w="0">
            <a:noFill/>
          </a:ln>
        </p:spPr>
        <p:txBody>
          <a:bodyPr lIns="91440" tIns="45720" rIns="91440" bIns="45720" anchor="ctr">
            <a:normAutofit fontScale="90000"/>
          </a:bodyPr>
          <a:lstStyle/>
          <a:p>
            <a:pPr indent="0" defTabSz="914400">
              <a:lnSpc>
                <a:spcPct val="90000"/>
              </a:lnSpc>
              <a:spcBef>
                <a:spcPts val="1191"/>
              </a:spcBef>
              <a:spcAft>
                <a:spcPts val="992"/>
              </a:spcAft>
              <a:buNone/>
              <a:tabLst>
                <a:tab pos="0" algn="l"/>
              </a:tabLst>
            </a:pPr>
            <a:r>
              <a:rPr lang="fr-FR" sz="3000" b="0" u="none" strike="noStrike">
                <a:solidFill>
                  <a:srgbClr val="003593"/>
                </a:solidFill>
                <a:effectLst/>
                <a:uFillTx/>
                <a:latin typeface="Roboto Black"/>
                <a:ea typeface="Roboto Black"/>
              </a:rPr>
              <a:t>Étudiants : pourquoi mon aide au logement s’arrête en juillet ? </a:t>
            </a:r>
            <a:endParaRPr lang="fr-FR" sz="3000" b="0" u="none" strike="noStrike">
              <a:solidFill>
                <a:srgbClr val="000000"/>
              </a:solidFill>
              <a:effectLst/>
              <a:uFillTx/>
              <a:latin typeface="Arial"/>
            </a:endParaRPr>
          </a:p>
        </p:txBody>
      </p:sp>
      <p:sp>
        <p:nvSpPr>
          <p:cNvPr id="623" name="TextBox 28"/>
          <p:cNvSpPr/>
          <p:nvPr/>
        </p:nvSpPr>
        <p:spPr>
          <a:xfrm>
            <a:off x="836280" y="1714680"/>
            <a:ext cx="5692536" cy="4468274"/>
          </a:xfrm>
          <a:prstGeom prst="rect">
            <a:avLst/>
          </a:prstGeom>
          <a:noFill/>
          <a:ln w="0">
            <a:noFill/>
          </a:ln>
        </p:spPr>
        <p:style>
          <a:lnRef idx="0">
            <a:scrgbClr r="0" g="0" b="0"/>
          </a:lnRef>
          <a:fillRef idx="0">
            <a:scrgbClr r="0" g="0" b="0"/>
          </a:fillRef>
          <a:effectRef idx="0">
            <a:scrgbClr r="0" g="0" b="0"/>
          </a:effectRef>
          <a:fontRef idx="minor"/>
        </p:style>
        <p:txBody>
          <a:bodyPr wrap="square" lIns="0" tIns="0" rIns="0" bIns="0" anchor="t">
            <a:spAutoFit/>
          </a:bodyPr>
          <a:lstStyle/>
          <a:p>
            <a:pPr defTabSz="914400">
              <a:lnSpc>
                <a:spcPct val="100000"/>
              </a:lnSpc>
              <a:spcBef>
                <a:spcPts val="1191"/>
              </a:spcBef>
              <a:spcAft>
                <a:spcPts val="992"/>
              </a:spcAft>
            </a:pPr>
            <a:r>
              <a:rPr lang="fr-FR" b="0" u="none" strike="noStrike">
                <a:solidFill>
                  <a:schemeClr val="dk1"/>
                </a:solidFill>
                <a:effectLst/>
                <a:uFillTx/>
                <a:latin typeface="Roboto" panose="02000000000000000000" pitchFamily="2" charset="0"/>
                <a:ea typeface="Roboto" panose="02000000000000000000" pitchFamily="2" charset="0"/>
                <a:cs typeface="Roboto" panose="02000000000000000000" pitchFamily="2" charset="0"/>
              </a:rPr>
              <a:t>Tous les étudiants doivent déclarer s’ils conservent ou non leur logement durant la période estivale.</a:t>
            </a:r>
            <a:endParaRPr lang="fr-FR" b="0"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endParaRPr>
          </a:p>
          <a:p>
            <a:pPr defTabSz="914400">
              <a:lnSpc>
                <a:spcPct val="100000"/>
              </a:lnSpc>
              <a:spcBef>
                <a:spcPts val="1191"/>
              </a:spcBef>
              <a:spcAft>
                <a:spcPts val="992"/>
              </a:spcAft>
            </a:pPr>
            <a:r>
              <a:rPr lang="fr-FR" b="0" u="none" strike="noStrike">
                <a:solidFill>
                  <a:schemeClr val="dk1"/>
                </a:solidFill>
                <a:effectLst/>
                <a:uFillTx/>
                <a:latin typeface="Roboto" panose="02000000000000000000" pitchFamily="2" charset="0"/>
                <a:ea typeface="Roboto" panose="02000000000000000000" pitchFamily="2" charset="0"/>
                <a:cs typeface="Roboto" panose="02000000000000000000" pitchFamily="2" charset="0"/>
              </a:rPr>
              <a:t>Un mail incitant à la télédéclaration a été adressé début mai.</a:t>
            </a:r>
            <a:endParaRPr lang="fr-FR" b="0"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endParaRPr>
          </a:p>
          <a:p>
            <a:pPr defTabSz="914400">
              <a:lnSpc>
                <a:spcPct val="100000"/>
              </a:lnSpc>
              <a:spcBef>
                <a:spcPts val="1191"/>
              </a:spcBef>
              <a:spcAft>
                <a:spcPts val="992"/>
              </a:spcAft>
            </a:pPr>
            <a:r>
              <a:rPr lang="fr-FR" b="0" u="none" strike="noStrike">
                <a:solidFill>
                  <a:schemeClr val="dk1"/>
                </a:solidFill>
                <a:effectLst/>
                <a:uFillTx/>
                <a:latin typeface="Roboto" panose="02000000000000000000" pitchFamily="2" charset="0"/>
                <a:ea typeface="Roboto" panose="02000000000000000000" pitchFamily="2" charset="0"/>
                <a:cs typeface="Roboto" panose="02000000000000000000" pitchFamily="2" charset="0"/>
              </a:rPr>
              <a:t>La téléprocédure, ouverte depuis le 5 mai, se clôture le 27 juillet prochain. </a:t>
            </a:r>
            <a:endParaRPr lang="fr-FR" b="0"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endParaRPr>
          </a:p>
          <a:p>
            <a:pPr defTabSz="914400">
              <a:lnSpc>
                <a:spcPct val="100000"/>
              </a:lnSpc>
              <a:spcBef>
                <a:spcPts val="1191"/>
              </a:spcBef>
              <a:spcAft>
                <a:spcPts val="992"/>
              </a:spcAft>
            </a:pPr>
            <a:r>
              <a:rPr lang="fr-FR" b="1" u="none" strike="noStrike">
                <a:solidFill>
                  <a:schemeClr val="dk1"/>
                </a:solidFill>
                <a:effectLst/>
                <a:uFillTx/>
                <a:latin typeface="Roboto" panose="02000000000000000000" pitchFamily="2" charset="0"/>
                <a:ea typeface="Roboto" panose="02000000000000000000" pitchFamily="2" charset="0"/>
                <a:cs typeface="Roboto" panose="02000000000000000000" pitchFamily="2" charset="0"/>
              </a:rPr>
              <a:t>En l’absence de cette déclaration, le droit cesse d’être étudié dès le 1er juillet.</a:t>
            </a:r>
            <a:endParaRPr lang="fr-FR" b="1" u="none" strike="noStrike">
              <a:solidFill>
                <a:srgbClr val="000000"/>
              </a:solidFill>
              <a:effectLst/>
              <a:uFillTx/>
              <a:latin typeface="Roboto" panose="02000000000000000000" pitchFamily="2" charset="0"/>
              <a:ea typeface="Roboto" panose="02000000000000000000" pitchFamily="2" charset="0"/>
              <a:cs typeface="Roboto" panose="02000000000000000000" pitchFamily="2" charset="0"/>
            </a:endParaRPr>
          </a:p>
          <a:p>
            <a:pPr defTabSz="914400">
              <a:lnSpc>
                <a:spcPct val="100000"/>
              </a:lnSpc>
              <a:spcBef>
                <a:spcPts val="1191"/>
              </a:spcBef>
              <a:spcAft>
                <a:spcPts val="992"/>
              </a:spcAft>
            </a:pPr>
            <a:endParaRPr lang="fr-FR" sz="1600" b="0" u="none" strike="noStrike">
              <a:solidFill>
                <a:srgbClr val="000000"/>
              </a:solidFill>
              <a:effectLst/>
              <a:uFillTx/>
              <a:latin typeface="Arial"/>
            </a:endParaRPr>
          </a:p>
          <a:p>
            <a:pPr algn="just" defTabSz="914400">
              <a:lnSpc>
                <a:spcPct val="100000"/>
              </a:lnSpc>
            </a:pPr>
            <a:endParaRPr lang="fr-FR" sz="1600" b="0" u="none" strike="noStrike">
              <a:solidFill>
                <a:srgbClr val="000000"/>
              </a:solidFill>
              <a:effectLst/>
              <a:uFillTx/>
              <a:latin typeface="Arial"/>
            </a:endParaRPr>
          </a:p>
          <a:p>
            <a:pPr algn="just" defTabSz="914400">
              <a:lnSpc>
                <a:spcPct val="100000"/>
              </a:lnSpc>
            </a:pPr>
            <a:endParaRPr lang="fr-FR" sz="1600" b="0" u="none" strike="noStrike">
              <a:solidFill>
                <a:srgbClr val="000000"/>
              </a:solidFill>
              <a:effectLst/>
              <a:uFillTx/>
              <a:latin typeface="Arial"/>
            </a:endParaRPr>
          </a:p>
          <a:p>
            <a:pPr algn="just" defTabSz="914400">
              <a:lnSpc>
                <a:spcPts val="2239"/>
              </a:lnSpc>
            </a:pPr>
            <a:endParaRPr lang="fr-FR" sz="1550" b="0" u="none" strike="noStrike">
              <a:solidFill>
                <a:srgbClr val="000000"/>
              </a:solidFill>
              <a:effectLst/>
              <a:uFillTx/>
              <a:latin typeface="Arial"/>
            </a:endParaRPr>
          </a:p>
        </p:txBody>
      </p:sp>
      <p:pic>
        <p:nvPicPr>
          <p:cNvPr id="624" name="Picture 2" descr="Click Icon Vectores, Iconos, Gráficos y Fondos para Descargar Gratis"/>
          <p:cNvPicPr/>
          <p:nvPr/>
        </p:nvPicPr>
        <p:blipFill>
          <a:blip r:embed="rId2"/>
          <a:stretch/>
        </p:blipFill>
        <p:spPr>
          <a:xfrm>
            <a:off x="957072" y="4866349"/>
            <a:ext cx="1523160" cy="1523160"/>
          </a:xfrm>
          <a:prstGeom prst="rect">
            <a:avLst/>
          </a:prstGeom>
          <a:noFill/>
          <a:ln w="0">
            <a:noFill/>
          </a:ln>
        </p:spPr>
      </p:pic>
      <p:pic>
        <p:nvPicPr>
          <p:cNvPr id="2050" name="Picture 2">
            <a:extLst>
              <a:ext uri="{FF2B5EF4-FFF2-40B4-BE49-F238E27FC236}">
                <a16:creationId xmlns:a16="http://schemas.microsoft.com/office/drawing/2014/main" id="{9F5C12BF-54EA-8373-F45F-AE75ADAE8D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77456" y="675046"/>
            <a:ext cx="3867833" cy="61829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Darsem">
  <a:themeElements>
    <a:clrScheme name="Personnalisé 2">
      <a:dk1>
        <a:srgbClr val="09204E"/>
      </a:dk1>
      <a:lt1>
        <a:srgbClr val="F3F4FA"/>
      </a:lt1>
      <a:dk2>
        <a:srgbClr val="013593"/>
      </a:dk2>
      <a:lt2>
        <a:srgbClr val="FFFFFF"/>
      </a:lt2>
      <a:accent1>
        <a:srgbClr val="E94F1C"/>
      </a:accent1>
      <a:accent2>
        <a:srgbClr val="2E808D"/>
      </a:accent2>
      <a:accent3>
        <a:srgbClr val="0093C4"/>
      </a:accent3>
      <a:accent4>
        <a:srgbClr val="DBE3F4"/>
      </a:accent4>
      <a:accent5>
        <a:srgbClr val="D13956"/>
      </a:accent5>
      <a:accent6>
        <a:srgbClr val="249E7D"/>
      </a:accent6>
      <a:hlink>
        <a:srgbClr val="AB6EB4"/>
      </a:hlink>
      <a:folHlink>
        <a:srgbClr val="E45687"/>
      </a:folHlink>
    </a:clrScheme>
    <a:fontScheme name="Personnalisé 1">
      <a:majorFont>
        <a:latin typeface="Roboto Bold"/>
        <a:ea typeface=""/>
        <a:cs typeface=""/>
      </a:majorFont>
      <a:minorFont>
        <a:latin typeface="Roboto"/>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2.xml><?xml version="1.0" encoding="utf-8"?>
<a:theme xmlns:a="http://schemas.openxmlformats.org/drawingml/2006/main" name="Modèle 2 Darsem">
  <a:themeElements>
    <a:clrScheme name="Personnalisé 2">
      <a:dk1>
        <a:srgbClr val="09204E"/>
      </a:dk1>
      <a:lt1>
        <a:srgbClr val="F3F4FA"/>
      </a:lt1>
      <a:dk2>
        <a:srgbClr val="013593"/>
      </a:dk2>
      <a:lt2>
        <a:srgbClr val="FFFFFF"/>
      </a:lt2>
      <a:accent1>
        <a:srgbClr val="E94F1C"/>
      </a:accent1>
      <a:accent2>
        <a:srgbClr val="2E808D"/>
      </a:accent2>
      <a:accent3>
        <a:srgbClr val="0093C4"/>
      </a:accent3>
      <a:accent4>
        <a:srgbClr val="DBE3F4"/>
      </a:accent4>
      <a:accent5>
        <a:srgbClr val="D13956"/>
      </a:accent5>
      <a:accent6>
        <a:srgbClr val="249E7D"/>
      </a:accent6>
      <a:hlink>
        <a:srgbClr val="AB6EB4"/>
      </a:hlink>
      <a:folHlink>
        <a:srgbClr val="E45687"/>
      </a:folHlink>
    </a:clrScheme>
    <a:fontScheme name="Personnalisé 1">
      <a:majorFont>
        <a:latin typeface="Roboto Bold"/>
        <a:ea typeface=""/>
        <a:cs typeface=""/>
      </a:majorFont>
      <a:minorFont>
        <a:latin typeface="Roboto"/>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Darsem</Template>
  <Application>Microsoft Office PowerPoint</Application>
  <PresentationFormat>Widescreen</PresentationFormat>
  <Slides>22</Slides>
  <Notes>3</Notes>
  <HiddenSlides>0</HiddenSlides>
  <ScaleCrop>false</ScaleCrop>
  <HeadingPairs>
    <vt:vector size="4" baseType="variant">
      <vt:variant>
        <vt:lpstr>Theme</vt:lpstr>
      </vt:variant>
      <vt:variant>
        <vt:i4>2</vt:i4>
      </vt:variant>
      <vt:variant>
        <vt:lpstr>Slide Titles</vt:lpstr>
      </vt:variant>
      <vt:variant>
        <vt:i4>22</vt:i4>
      </vt:variant>
    </vt:vector>
  </HeadingPairs>
  <TitlesOfParts>
    <vt:vector size="24" baseType="lpstr">
      <vt:lpstr>Darsem</vt:lpstr>
      <vt:lpstr>Modèle 2 Darsem</vt:lpstr>
      <vt:lpstr>La Visio mensuelle des Partenaires / Flash info</vt:lpstr>
      <vt:lpstr>En bref ce mois-ci …</vt:lpstr>
      <vt:lpstr> Le congé supplémentaire de naissance </vt:lpstr>
      <vt:lpstr>Le congé supplémentaire de naissance  </vt:lpstr>
      <vt:lpstr>Allocation de rentrée scolaire 2026</vt:lpstr>
      <vt:lpstr>ARS 2026 (Allocation de rentrée scolaire)</vt:lpstr>
      <vt:lpstr>ARS 2026 (Allocation de rentrée scolaire)</vt:lpstr>
      <vt:lpstr>Étudiants : pourquoi mon aide au logement s’arrête en juillet ? </vt:lpstr>
      <vt:lpstr>Étudiants : pourquoi mon aide au logement s’arrête en juillet ? </vt:lpstr>
      <vt:lpstr>Étudiants étrangers : mesure sur l’accès aux aides au logement </vt:lpstr>
      <vt:lpstr>PowerPoint Presentation</vt:lpstr>
      <vt:lpstr>Bailleurs : campagne loyer 2026 </vt:lpstr>
      <vt:lpstr>Bailleurs : campagne loyer 2026 </vt:lpstr>
      <vt:lpstr>Évolution des téléprocédures </vt:lpstr>
      <vt:lpstr>PowerPoint Presentation</vt:lpstr>
      <vt:lpstr>Évolution des téléprocédures </vt:lpstr>
      <vt:lpstr>Point Budget VACAF </vt:lpstr>
      <vt:lpstr>PowerPoint Presentation</vt:lpstr>
      <vt:lpstr>PowerPoint Presentation</vt:lpstr>
      <vt:lpstr>PowerPoint Presentation</vt:lpstr>
      <vt:lpstr>Place à vos questions ...</vt:lpstr>
      <vt:lpstr>Merci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Marion WAERNESSYCKLE 755</dc:creator>
  <dc:description/>
  <cp:revision>2</cp:revision>
  <dcterms:created xsi:type="dcterms:W3CDTF">2024-12-24T12:43:09Z</dcterms:created>
  <dcterms:modified xsi:type="dcterms:W3CDTF">2026-08-31T12:00:22Z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0x0101002C5212A66BA4D74FBA5D6167782B4920</vt:lpwstr>
  </property>
  <property fmtid="{D5CDD505-2E9C-101B-9397-08002B2CF9AE}" pid="3" name="MediaServiceImageTags">
    <vt:lpwstr/>
  </property>
  <property fmtid="{D5CDD505-2E9C-101B-9397-08002B2CF9AE}" pid="4" name="Notes">
    <vt:r8>3</vt:r8>
  </property>
  <property fmtid="{D5CDD505-2E9C-101B-9397-08002B2CF9AE}" pid="5" name="PresentationFormat">
    <vt:lpwstr>Grand écran</vt:lpwstr>
  </property>
  <property fmtid="{D5CDD505-2E9C-101B-9397-08002B2CF9AE}" pid="6" name="Slides">
    <vt:r8>21</vt:r8>
  </property>
</Properties>
</file>