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2"/>
  </p:notesMasterIdLst>
  <p:handoutMasterIdLst>
    <p:handoutMasterId r:id="rId33"/>
  </p:handoutMasterIdLst>
  <p:sldIdLst>
    <p:sldId id="436" r:id="rId5"/>
    <p:sldId id="437" r:id="rId6"/>
    <p:sldId id="440" r:id="rId7"/>
    <p:sldId id="461" r:id="rId8"/>
    <p:sldId id="462" r:id="rId9"/>
    <p:sldId id="463" r:id="rId10"/>
    <p:sldId id="442" r:id="rId11"/>
    <p:sldId id="443" r:id="rId12"/>
    <p:sldId id="450" r:id="rId13"/>
    <p:sldId id="445" r:id="rId14"/>
    <p:sldId id="451" r:id="rId15"/>
    <p:sldId id="452" r:id="rId16"/>
    <p:sldId id="453" r:id="rId17"/>
    <p:sldId id="448" r:id="rId18"/>
    <p:sldId id="454" r:id="rId19"/>
    <p:sldId id="455" r:id="rId20"/>
    <p:sldId id="456" r:id="rId21"/>
    <p:sldId id="457" r:id="rId22"/>
    <p:sldId id="458" r:id="rId23"/>
    <p:sldId id="459" r:id="rId24"/>
    <p:sldId id="460" r:id="rId25"/>
    <p:sldId id="467" r:id="rId26"/>
    <p:sldId id="466" r:id="rId27"/>
    <p:sldId id="464" r:id="rId28"/>
    <p:sldId id="465" r:id="rId29"/>
    <p:sldId id="447" r:id="rId30"/>
    <p:sldId id="435" r:id="rId31"/>
  </p:sldIdLst>
  <p:sldSz cx="12192000" cy="6858000"/>
  <p:notesSz cx="6858000" cy="9144000"/>
  <p:defaultTextStyle>
    <a:defPPr rtl="0">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79CCA0-E3AE-4532-B97B-4BA0514DA4C0}" name="Marie FRACASSO 861" initials="MF" userId="S::marie.fracasso@caf86.caf.fr::8260bc62-27ef-4cc8-9c5d-967f6abb4c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8187"/>
    <a:srgbClr val="0C404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23D8F1-1E59-514C-E707-80F22DB62238}" v="10" dt="2026-05-05T12:36:08.535"/>
    <p1510:client id="{AC866C4D-9AE4-451E-AB4E-A5BD976B6775}" v="71" dt="2026-05-06T09:13:10.884"/>
  </p1510:revLst>
</p1510:revInfo>
</file>

<file path=ppt/tableStyles.xml><?xml version="1.0" encoding="utf-8"?>
<a:tblStyleLst xmlns:a="http://schemas.openxmlformats.org/drawingml/2006/main" def="{0E3FDE45-AF77-4B5C-9715-49D594BDF05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394" autoAdjust="0"/>
  </p:normalViewPr>
  <p:slideViewPr>
    <p:cSldViewPr snapToGrid="0">
      <p:cViewPr varScale="1">
        <p:scale>
          <a:sx n="85" d="100"/>
          <a:sy n="85" d="100"/>
        </p:scale>
        <p:origin x="204" y="300"/>
      </p:cViewPr>
      <p:guideLst/>
    </p:cSldViewPr>
  </p:slideViewPr>
  <p:outlineViewPr>
    <p:cViewPr>
      <p:scale>
        <a:sx n="33" d="100"/>
        <a:sy n="33" d="100"/>
      </p:scale>
      <p:origin x="0" y="-17146"/>
    </p:cViewPr>
  </p:outlineViewPr>
  <p:notesTextViewPr>
    <p:cViewPr>
      <p:scale>
        <a:sx n="1" d="1"/>
        <a:sy n="1" d="1"/>
      </p:scale>
      <p:origin x="0" y="0"/>
    </p:cViewPr>
  </p:notesTextViewPr>
  <p:sorterViewPr>
    <p:cViewPr varScale="1">
      <p:scale>
        <a:sx n="1" d="1"/>
        <a:sy n="1" d="1"/>
      </p:scale>
      <p:origin x="0" y="-8717"/>
    </p:cViewPr>
  </p:sorterViewPr>
  <p:notesViewPr>
    <p:cSldViewPr snapToGrid="0">
      <p:cViewPr varScale="1">
        <p:scale>
          <a:sx n="82" d="100"/>
          <a:sy n="82" d="100"/>
        </p:scale>
        <p:origin x="395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image" Target="../media/image2.svg"/><Relationship Id="rId6" Type="http://schemas.openxmlformats.org/officeDocument/2006/relationships/image" Target="../media/image7.svg"/><Relationship Id="rId5" Type="http://schemas.openxmlformats.org/officeDocument/2006/relationships/image" Target="../media/image6.sv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2" Type="http://schemas.openxmlformats.org/officeDocument/2006/relationships/image" Target="../media/image35.svg"/><Relationship Id="rId1"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image" Target="../media/image2.svg"/><Relationship Id="rId6" Type="http://schemas.openxmlformats.org/officeDocument/2006/relationships/image" Target="../media/image7.svg"/><Relationship Id="rId5" Type="http://schemas.openxmlformats.org/officeDocument/2006/relationships/image" Target="../media/image6.sv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2" Type="http://schemas.openxmlformats.org/officeDocument/2006/relationships/image" Target="../media/image35.svg"/><Relationship Id="rId1"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0D4166-22E5-4C77-A537-1DEE03FA3EE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0B9EBF9-4CF2-479C-8746-F5A494FD95B4}">
      <dgm:prSet/>
      <dgm:spPr/>
      <dgm:t>
        <a:bodyPr/>
        <a:lstStyle/>
        <a:p>
          <a:pPr>
            <a:lnSpc>
              <a:spcPct val="100000"/>
            </a:lnSpc>
          </a:pPr>
          <a:r>
            <a:rPr lang="fr-FR" dirty="0"/>
            <a:t>Présentation du pôle partenaires et accès aux droits </a:t>
          </a:r>
          <a:endParaRPr lang="en-US" dirty="0"/>
        </a:p>
      </dgm:t>
    </dgm:pt>
    <dgm:pt modelId="{F974E30A-37A9-4CE7-B18A-FF19FEB1D215}" type="parTrans" cxnId="{A0088B91-BD29-4FC3-8B80-38B6558008E2}">
      <dgm:prSet/>
      <dgm:spPr/>
      <dgm:t>
        <a:bodyPr/>
        <a:lstStyle/>
        <a:p>
          <a:endParaRPr lang="en-US"/>
        </a:p>
      </dgm:t>
    </dgm:pt>
    <dgm:pt modelId="{0B7023CD-DD01-48B3-AA1E-E28E176348FF}" type="sibTrans" cxnId="{A0088B91-BD29-4FC3-8B80-38B6558008E2}">
      <dgm:prSet/>
      <dgm:spPr/>
      <dgm:t>
        <a:bodyPr/>
        <a:lstStyle/>
        <a:p>
          <a:endParaRPr lang="en-US"/>
        </a:p>
      </dgm:t>
    </dgm:pt>
    <dgm:pt modelId="{C72511C5-CF32-4FFF-9D54-470F2FEB74A4}">
      <dgm:prSet/>
      <dgm:spPr/>
      <dgm:t>
        <a:bodyPr/>
        <a:lstStyle/>
        <a:p>
          <a:pPr>
            <a:lnSpc>
              <a:spcPct val="100000"/>
            </a:lnSpc>
          </a:pPr>
          <a:r>
            <a:rPr lang="fr-FR"/>
            <a:t>Rappel concernant la notion urgence</a:t>
          </a:r>
          <a:endParaRPr lang="en-US"/>
        </a:p>
      </dgm:t>
    </dgm:pt>
    <dgm:pt modelId="{8DA34C7B-B305-4F6B-8FF9-3836FDC76CC8}" type="parTrans" cxnId="{A5EB4EE3-D622-4F58-BFDC-B2934A015655}">
      <dgm:prSet/>
      <dgm:spPr/>
      <dgm:t>
        <a:bodyPr/>
        <a:lstStyle/>
        <a:p>
          <a:endParaRPr lang="en-US"/>
        </a:p>
      </dgm:t>
    </dgm:pt>
    <dgm:pt modelId="{5B128C32-C344-4CCD-9F53-1CDCDDC92837}" type="sibTrans" cxnId="{A5EB4EE3-D622-4F58-BFDC-B2934A015655}">
      <dgm:prSet/>
      <dgm:spPr/>
      <dgm:t>
        <a:bodyPr/>
        <a:lstStyle/>
        <a:p>
          <a:endParaRPr lang="en-US"/>
        </a:p>
      </dgm:t>
    </dgm:pt>
    <dgm:pt modelId="{11F9B7D7-22BD-43F9-82A2-E7D255E86008}">
      <dgm:prSet/>
      <dgm:spPr/>
      <dgm:t>
        <a:bodyPr/>
        <a:lstStyle/>
        <a:p>
          <a:pPr>
            <a:lnSpc>
              <a:spcPct val="100000"/>
            </a:lnSpc>
          </a:pPr>
          <a:r>
            <a:rPr lang="fr-FR"/>
            <a:t>Evolution des barèmes 2026</a:t>
          </a:r>
          <a:endParaRPr lang="en-US"/>
        </a:p>
      </dgm:t>
    </dgm:pt>
    <dgm:pt modelId="{3332CD09-D384-415C-A102-28732B1AFCEC}" type="parTrans" cxnId="{D104BE7E-29D6-407D-8F0A-8F7368830E19}">
      <dgm:prSet/>
      <dgm:spPr/>
      <dgm:t>
        <a:bodyPr/>
        <a:lstStyle/>
        <a:p>
          <a:endParaRPr lang="en-US"/>
        </a:p>
      </dgm:t>
    </dgm:pt>
    <dgm:pt modelId="{632876FC-6CD3-4A6E-A033-D9A7E6B7C901}" type="sibTrans" cxnId="{D104BE7E-29D6-407D-8F0A-8F7368830E19}">
      <dgm:prSet/>
      <dgm:spPr/>
      <dgm:t>
        <a:bodyPr/>
        <a:lstStyle/>
        <a:p>
          <a:endParaRPr lang="en-US"/>
        </a:p>
      </dgm:t>
    </dgm:pt>
    <dgm:pt modelId="{C5996DB7-046C-4838-B41F-92228D92388B}">
      <dgm:prSet/>
      <dgm:spPr/>
      <dgm:t>
        <a:bodyPr/>
        <a:lstStyle/>
        <a:p>
          <a:pPr>
            <a:lnSpc>
              <a:spcPct val="100000"/>
            </a:lnSpc>
          </a:pPr>
          <a:r>
            <a:rPr lang="fr-FR"/>
            <a:t>Prime d'activité : augmentation du bonus individuel</a:t>
          </a:r>
          <a:endParaRPr lang="en-US"/>
        </a:p>
      </dgm:t>
    </dgm:pt>
    <dgm:pt modelId="{10FEFA8B-5C37-479D-9C7B-5F767C1CC6E5}" type="parTrans" cxnId="{2B509DEA-ADBE-4373-9DA0-B9846AA6F188}">
      <dgm:prSet/>
      <dgm:spPr/>
      <dgm:t>
        <a:bodyPr/>
        <a:lstStyle/>
        <a:p>
          <a:endParaRPr lang="en-US"/>
        </a:p>
      </dgm:t>
    </dgm:pt>
    <dgm:pt modelId="{3411CAAE-0163-49C6-AAF8-8CB8F019A036}" type="sibTrans" cxnId="{2B509DEA-ADBE-4373-9DA0-B9846AA6F188}">
      <dgm:prSet/>
      <dgm:spPr/>
      <dgm:t>
        <a:bodyPr/>
        <a:lstStyle/>
        <a:p>
          <a:endParaRPr lang="en-US"/>
        </a:p>
      </dgm:t>
    </dgm:pt>
    <dgm:pt modelId="{6863C42C-1737-41C4-9795-9D6A4AA7BFEA}">
      <dgm:prSet/>
      <dgm:spPr/>
      <dgm:t>
        <a:bodyPr/>
        <a:lstStyle/>
        <a:p>
          <a:pPr>
            <a:lnSpc>
              <a:spcPct val="100000"/>
            </a:lnSpc>
          </a:pPr>
          <a:r>
            <a:rPr lang="fr-FR" dirty="0"/>
            <a:t>Les évolutions du caf.fr</a:t>
          </a:r>
          <a:endParaRPr lang="en-US" dirty="0"/>
        </a:p>
      </dgm:t>
    </dgm:pt>
    <dgm:pt modelId="{610692C2-E390-4A70-ACC6-8B55B1CC056E}" type="parTrans" cxnId="{320C9244-9C85-434E-A1CE-2A8CC27E0AFC}">
      <dgm:prSet/>
      <dgm:spPr/>
      <dgm:t>
        <a:bodyPr/>
        <a:lstStyle/>
        <a:p>
          <a:endParaRPr lang="en-US"/>
        </a:p>
      </dgm:t>
    </dgm:pt>
    <dgm:pt modelId="{B578F790-4F6E-4501-B851-48EEC991DB1C}" type="sibTrans" cxnId="{320C9244-9C85-434E-A1CE-2A8CC27E0AFC}">
      <dgm:prSet/>
      <dgm:spPr/>
      <dgm:t>
        <a:bodyPr/>
        <a:lstStyle/>
        <a:p>
          <a:endParaRPr lang="en-US"/>
        </a:p>
      </dgm:t>
    </dgm:pt>
    <dgm:pt modelId="{5744205F-773C-4B6F-A202-F46C6B48EEB2}">
      <dgm:prSet custT="1"/>
      <dgm:spPr/>
      <dgm:t>
        <a:bodyPr/>
        <a:lstStyle/>
        <a:p>
          <a:pPr>
            <a:lnSpc>
              <a:spcPct val="100000"/>
            </a:lnSpc>
          </a:pPr>
          <a:r>
            <a:rPr lang="fr-FR" sz="1900" kern="1200" dirty="0">
              <a:solidFill>
                <a:prstClr val="black">
                  <a:hueOff val="0"/>
                  <a:satOff val="0"/>
                  <a:lumOff val="0"/>
                  <a:alphaOff val="0"/>
                </a:prstClr>
              </a:solidFill>
              <a:latin typeface="Arial Nova Light"/>
              <a:ea typeface="+mn-ea"/>
              <a:cs typeface="+mn-cs"/>
            </a:rPr>
            <a:t>AVE, </a:t>
          </a:r>
          <a:r>
            <a:rPr lang="fr-FR" sz="1900" kern="1200" dirty="0">
              <a:solidFill>
                <a:prstClr val="black">
                  <a:hueOff val="0"/>
                  <a:satOff val="0"/>
                  <a:lumOff val="0"/>
                  <a:alphaOff val="0"/>
                </a:prstClr>
              </a:solidFill>
              <a:latin typeface="+mn-lt"/>
              <a:ea typeface="+mn-ea"/>
              <a:cs typeface="+mn-cs"/>
            </a:rPr>
            <a:t>BAFA </a:t>
          </a:r>
          <a:r>
            <a:rPr lang="fr-FR" sz="1900" kern="1200" dirty="0">
              <a:solidFill>
                <a:prstClr val="black">
                  <a:hueOff val="0"/>
                  <a:satOff val="0"/>
                  <a:lumOff val="0"/>
                  <a:alphaOff val="0"/>
                </a:prstClr>
              </a:solidFill>
              <a:latin typeface="Arial Nova Light"/>
              <a:ea typeface="+mn-ea"/>
              <a:cs typeface="+mn-cs"/>
            </a:rPr>
            <a:t>et intermédiation financière</a:t>
          </a:r>
          <a:endParaRPr lang="en-US" sz="1900" kern="1200" dirty="0">
            <a:solidFill>
              <a:prstClr val="black">
                <a:hueOff val="0"/>
                <a:satOff val="0"/>
                <a:lumOff val="0"/>
                <a:alphaOff val="0"/>
              </a:prstClr>
            </a:solidFill>
            <a:latin typeface="Arial Nova Light"/>
            <a:ea typeface="+mn-ea"/>
            <a:cs typeface="+mn-cs"/>
          </a:endParaRPr>
        </a:p>
      </dgm:t>
    </dgm:pt>
    <dgm:pt modelId="{CE44608B-E7E6-4E39-8380-952334A32A86}" type="parTrans" cxnId="{0A4C6175-B29C-4C88-A1D1-ED81ED27D309}">
      <dgm:prSet/>
      <dgm:spPr/>
      <dgm:t>
        <a:bodyPr/>
        <a:lstStyle/>
        <a:p>
          <a:endParaRPr lang="en-US"/>
        </a:p>
      </dgm:t>
    </dgm:pt>
    <dgm:pt modelId="{3AAF258E-A192-4764-9ECE-C687937241E3}" type="sibTrans" cxnId="{0A4C6175-B29C-4C88-A1D1-ED81ED27D309}">
      <dgm:prSet/>
      <dgm:spPr/>
      <dgm:t>
        <a:bodyPr/>
        <a:lstStyle/>
        <a:p>
          <a:endParaRPr lang="en-US"/>
        </a:p>
      </dgm:t>
    </dgm:pt>
    <dgm:pt modelId="{03FA2048-4023-4299-9160-2033822BA497}" type="pres">
      <dgm:prSet presAssocID="{050D4166-22E5-4C77-A537-1DEE03FA3EE9}" presName="root" presStyleCnt="0">
        <dgm:presLayoutVars>
          <dgm:dir/>
          <dgm:resizeHandles val="exact"/>
        </dgm:presLayoutVars>
      </dgm:prSet>
      <dgm:spPr/>
    </dgm:pt>
    <dgm:pt modelId="{D9B2A2E1-ED2D-4976-9197-01C1D2BA8531}" type="pres">
      <dgm:prSet presAssocID="{50B9EBF9-4CF2-479C-8746-F5A494FD95B4}" presName="compNode" presStyleCnt="0"/>
      <dgm:spPr/>
    </dgm:pt>
    <dgm:pt modelId="{96ECF65A-08A9-41A6-8A83-461B1E3660C8}" type="pres">
      <dgm:prSet presAssocID="{50B9EBF9-4CF2-479C-8746-F5A494FD95B4}" presName="bgRect" presStyleLbl="bgShp" presStyleIdx="0" presStyleCnt="6"/>
      <dgm:spPr/>
    </dgm:pt>
    <dgm:pt modelId="{4C5225BB-DE21-4FC0-B8A1-6F98724728C2}" type="pres">
      <dgm:prSet presAssocID="{50B9EBF9-4CF2-479C-8746-F5A494FD95B4}" presName="iconRect" presStyleLbl="node1" presStyleIdx="0"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Poignée de main"/>
        </a:ext>
      </dgm:extLst>
    </dgm:pt>
    <dgm:pt modelId="{EF3003CE-EF41-45D4-A045-385E39503B8E}" type="pres">
      <dgm:prSet presAssocID="{50B9EBF9-4CF2-479C-8746-F5A494FD95B4}" presName="spaceRect" presStyleCnt="0"/>
      <dgm:spPr/>
    </dgm:pt>
    <dgm:pt modelId="{5BFBF3BF-359E-4804-9570-3E847E27BB56}" type="pres">
      <dgm:prSet presAssocID="{50B9EBF9-4CF2-479C-8746-F5A494FD95B4}" presName="parTx" presStyleLbl="revTx" presStyleIdx="0" presStyleCnt="6">
        <dgm:presLayoutVars>
          <dgm:chMax val="0"/>
          <dgm:chPref val="0"/>
        </dgm:presLayoutVars>
      </dgm:prSet>
      <dgm:spPr/>
    </dgm:pt>
    <dgm:pt modelId="{2F6B1638-0799-427D-9880-DCD3673E1EA5}" type="pres">
      <dgm:prSet presAssocID="{0B7023CD-DD01-48B3-AA1E-E28E176348FF}" presName="sibTrans" presStyleCnt="0"/>
      <dgm:spPr/>
    </dgm:pt>
    <dgm:pt modelId="{118C9368-A553-403D-8E3C-00363244F5BB}" type="pres">
      <dgm:prSet presAssocID="{C72511C5-CF32-4FFF-9D54-470F2FEB74A4}" presName="compNode" presStyleCnt="0"/>
      <dgm:spPr/>
    </dgm:pt>
    <dgm:pt modelId="{083F16FD-1D2C-4760-B060-E28499808A22}" type="pres">
      <dgm:prSet presAssocID="{C72511C5-CF32-4FFF-9D54-470F2FEB74A4}" presName="bgRect" presStyleLbl="bgShp" presStyleIdx="1" presStyleCnt="6"/>
      <dgm:spPr/>
    </dgm:pt>
    <dgm:pt modelId="{1C0F89E2-533C-4FA9-8D2E-670D89469371}" type="pres">
      <dgm:prSet presAssocID="{C72511C5-CF32-4FFF-9D54-470F2FEB74A4}" presName="iconRect" presStyleLbl="node1" presStyleIdx="1"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vertissement"/>
        </a:ext>
      </dgm:extLst>
    </dgm:pt>
    <dgm:pt modelId="{167AEAB6-083B-4565-9FA9-CD0FA8C2F3D4}" type="pres">
      <dgm:prSet presAssocID="{C72511C5-CF32-4FFF-9D54-470F2FEB74A4}" presName="spaceRect" presStyleCnt="0"/>
      <dgm:spPr/>
    </dgm:pt>
    <dgm:pt modelId="{1EE1FAFD-C44D-456C-909A-9C0C8D68DAC4}" type="pres">
      <dgm:prSet presAssocID="{C72511C5-CF32-4FFF-9D54-470F2FEB74A4}" presName="parTx" presStyleLbl="revTx" presStyleIdx="1" presStyleCnt="6">
        <dgm:presLayoutVars>
          <dgm:chMax val="0"/>
          <dgm:chPref val="0"/>
        </dgm:presLayoutVars>
      </dgm:prSet>
      <dgm:spPr/>
    </dgm:pt>
    <dgm:pt modelId="{EBA24C2E-16D1-4CCC-8853-872EE455BF57}" type="pres">
      <dgm:prSet presAssocID="{5B128C32-C344-4CCD-9F53-1CDCDDC92837}" presName="sibTrans" presStyleCnt="0"/>
      <dgm:spPr/>
    </dgm:pt>
    <dgm:pt modelId="{BCBCD42A-09A1-4CD0-A555-F0450AB37275}" type="pres">
      <dgm:prSet presAssocID="{11F9B7D7-22BD-43F9-82A2-E7D255E86008}" presName="compNode" presStyleCnt="0"/>
      <dgm:spPr/>
    </dgm:pt>
    <dgm:pt modelId="{37E499DB-8C2C-4EA3-9018-E9870FD84913}" type="pres">
      <dgm:prSet presAssocID="{11F9B7D7-22BD-43F9-82A2-E7D255E86008}" presName="bgRect" presStyleLbl="bgShp" presStyleIdx="2" presStyleCnt="6"/>
      <dgm:spPr/>
    </dgm:pt>
    <dgm:pt modelId="{13CF813D-92F5-4A5D-9ED1-9BD48E0BDE4C}" type="pres">
      <dgm:prSet presAssocID="{11F9B7D7-22BD-43F9-82A2-E7D255E86008}" presName="iconRect" presStyleLbl="node1" presStyleIdx="2"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Fusée"/>
        </a:ext>
      </dgm:extLst>
    </dgm:pt>
    <dgm:pt modelId="{3D52FDB1-625B-4418-BBA7-8A3EF3A5931A}" type="pres">
      <dgm:prSet presAssocID="{11F9B7D7-22BD-43F9-82A2-E7D255E86008}" presName="spaceRect" presStyleCnt="0"/>
      <dgm:spPr/>
    </dgm:pt>
    <dgm:pt modelId="{113CE6EF-6EA8-4396-B637-16A369A4B112}" type="pres">
      <dgm:prSet presAssocID="{11F9B7D7-22BD-43F9-82A2-E7D255E86008}" presName="parTx" presStyleLbl="revTx" presStyleIdx="2" presStyleCnt="6">
        <dgm:presLayoutVars>
          <dgm:chMax val="0"/>
          <dgm:chPref val="0"/>
        </dgm:presLayoutVars>
      </dgm:prSet>
      <dgm:spPr/>
    </dgm:pt>
    <dgm:pt modelId="{F07C49B2-100F-40FC-BCD6-1C65354784A3}" type="pres">
      <dgm:prSet presAssocID="{632876FC-6CD3-4A6E-A033-D9A7E6B7C901}" presName="sibTrans" presStyleCnt="0"/>
      <dgm:spPr/>
    </dgm:pt>
    <dgm:pt modelId="{22E3DC9D-E7EC-41AC-895D-53009E71C296}" type="pres">
      <dgm:prSet presAssocID="{C5996DB7-046C-4838-B41F-92228D92388B}" presName="compNode" presStyleCnt="0"/>
      <dgm:spPr/>
    </dgm:pt>
    <dgm:pt modelId="{4719A092-A794-42DB-8E57-DAAC71B74920}" type="pres">
      <dgm:prSet presAssocID="{C5996DB7-046C-4838-B41F-92228D92388B}" presName="bgRect" presStyleLbl="bgShp" presStyleIdx="3" presStyleCnt="6"/>
      <dgm:spPr/>
    </dgm:pt>
    <dgm:pt modelId="{3C8B2671-82D5-4CD2-8228-36381A272DE3}" type="pres">
      <dgm:prSet presAssocID="{C5996DB7-046C-4838-B41F-92228D92388B}" presName="iconRect" presStyleLbl="node1" presStyleIdx="3"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on Viewing Ceremony"/>
        </a:ext>
      </dgm:extLst>
    </dgm:pt>
    <dgm:pt modelId="{A3F36BB9-362A-42A7-AE49-2881527B146B}" type="pres">
      <dgm:prSet presAssocID="{C5996DB7-046C-4838-B41F-92228D92388B}" presName="spaceRect" presStyleCnt="0"/>
      <dgm:spPr/>
    </dgm:pt>
    <dgm:pt modelId="{C2508119-5C08-4D0D-8475-91D538601C57}" type="pres">
      <dgm:prSet presAssocID="{C5996DB7-046C-4838-B41F-92228D92388B}" presName="parTx" presStyleLbl="revTx" presStyleIdx="3" presStyleCnt="6">
        <dgm:presLayoutVars>
          <dgm:chMax val="0"/>
          <dgm:chPref val="0"/>
        </dgm:presLayoutVars>
      </dgm:prSet>
      <dgm:spPr/>
    </dgm:pt>
    <dgm:pt modelId="{4BC9A636-E632-4589-AAEB-233C7EE1E7D1}" type="pres">
      <dgm:prSet presAssocID="{3411CAAE-0163-49C6-AAF8-8CB8F019A036}" presName="sibTrans" presStyleCnt="0"/>
      <dgm:spPr/>
    </dgm:pt>
    <dgm:pt modelId="{FBB2151E-9B91-44EF-AC22-117CAF1B194D}" type="pres">
      <dgm:prSet presAssocID="{6863C42C-1737-41C4-9795-9D6A4AA7BFEA}" presName="compNode" presStyleCnt="0"/>
      <dgm:spPr/>
    </dgm:pt>
    <dgm:pt modelId="{F7D3FB26-2BAC-4963-96A4-C45DC3F9674A}" type="pres">
      <dgm:prSet presAssocID="{6863C42C-1737-41C4-9795-9D6A4AA7BFEA}" presName="bgRect" presStyleLbl="bgShp" presStyleIdx="4" presStyleCnt="6"/>
      <dgm:spPr/>
    </dgm:pt>
    <dgm:pt modelId="{FAC8B8DB-2BBE-403D-B776-F00579951888}" type="pres">
      <dgm:prSet presAssocID="{6863C42C-1737-41C4-9795-9D6A4AA7BFEA}" presName="iconRect" presStyleLbl="node1" presStyleIdx="4"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Bâtiment"/>
        </a:ext>
      </dgm:extLst>
    </dgm:pt>
    <dgm:pt modelId="{64BD0D22-D4BE-4505-AB9C-F8E42E4216DC}" type="pres">
      <dgm:prSet presAssocID="{6863C42C-1737-41C4-9795-9D6A4AA7BFEA}" presName="spaceRect" presStyleCnt="0"/>
      <dgm:spPr/>
    </dgm:pt>
    <dgm:pt modelId="{6FF97243-6B50-4032-9032-1EBDB4DCA768}" type="pres">
      <dgm:prSet presAssocID="{6863C42C-1737-41C4-9795-9D6A4AA7BFEA}" presName="parTx" presStyleLbl="revTx" presStyleIdx="4" presStyleCnt="6">
        <dgm:presLayoutVars>
          <dgm:chMax val="0"/>
          <dgm:chPref val="0"/>
        </dgm:presLayoutVars>
      </dgm:prSet>
      <dgm:spPr/>
    </dgm:pt>
    <dgm:pt modelId="{097E534A-CD73-481C-A566-73C3EECF9DD7}" type="pres">
      <dgm:prSet presAssocID="{B578F790-4F6E-4501-B851-48EEC991DB1C}" presName="sibTrans" presStyleCnt="0"/>
      <dgm:spPr/>
    </dgm:pt>
    <dgm:pt modelId="{2BA7BB38-DB00-4E66-AF61-4D2D10758545}" type="pres">
      <dgm:prSet presAssocID="{5744205F-773C-4B6F-A202-F46C6B48EEB2}" presName="compNode" presStyleCnt="0"/>
      <dgm:spPr/>
    </dgm:pt>
    <dgm:pt modelId="{DAC12561-D7CA-4ADD-8561-DA0C6F078355}" type="pres">
      <dgm:prSet presAssocID="{5744205F-773C-4B6F-A202-F46C6B48EEB2}" presName="bgRect" presStyleLbl="bgShp" presStyleIdx="5" presStyleCnt="6" custLinFactNeighborX="172" custLinFactNeighborY="3109"/>
      <dgm:spPr/>
    </dgm:pt>
    <dgm:pt modelId="{D29BE3E4-68E6-457C-92E5-65ABB78C8656}" type="pres">
      <dgm:prSet presAssocID="{5744205F-773C-4B6F-A202-F46C6B48EEB2}" presName="iconRect" presStyleLbl="node1" presStyleIdx="5"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rame"/>
        </a:ext>
      </dgm:extLst>
    </dgm:pt>
    <dgm:pt modelId="{26B21163-39E0-4638-B653-0FE42E255B28}" type="pres">
      <dgm:prSet presAssocID="{5744205F-773C-4B6F-A202-F46C6B48EEB2}" presName="spaceRect" presStyleCnt="0"/>
      <dgm:spPr/>
    </dgm:pt>
    <dgm:pt modelId="{A875812F-C883-4150-939C-59FD21B3DF0A}" type="pres">
      <dgm:prSet presAssocID="{5744205F-773C-4B6F-A202-F46C6B48EEB2}" presName="parTx" presStyleLbl="revTx" presStyleIdx="5" presStyleCnt="6">
        <dgm:presLayoutVars>
          <dgm:chMax val="0"/>
          <dgm:chPref val="0"/>
        </dgm:presLayoutVars>
      </dgm:prSet>
      <dgm:spPr/>
    </dgm:pt>
  </dgm:ptLst>
  <dgm:cxnLst>
    <dgm:cxn modelId="{25CAFB08-CB22-4DE7-9D07-1AF008658B24}" type="presOf" srcId="{11F9B7D7-22BD-43F9-82A2-E7D255E86008}" destId="{113CE6EF-6EA8-4396-B637-16A369A4B112}" srcOrd="0" destOrd="0" presId="urn:microsoft.com/office/officeart/2018/2/layout/IconVerticalSolidList"/>
    <dgm:cxn modelId="{4CD11318-6E01-44B0-BFE9-2D692430E47E}" type="presOf" srcId="{C72511C5-CF32-4FFF-9D54-470F2FEB74A4}" destId="{1EE1FAFD-C44D-456C-909A-9C0C8D68DAC4}" srcOrd="0" destOrd="0" presId="urn:microsoft.com/office/officeart/2018/2/layout/IconVerticalSolidList"/>
    <dgm:cxn modelId="{8669E73B-A132-4310-BDC1-1661E0B430DC}" type="presOf" srcId="{C5996DB7-046C-4838-B41F-92228D92388B}" destId="{C2508119-5C08-4D0D-8475-91D538601C57}" srcOrd="0" destOrd="0" presId="urn:microsoft.com/office/officeart/2018/2/layout/IconVerticalSolidList"/>
    <dgm:cxn modelId="{320C9244-9C85-434E-A1CE-2A8CC27E0AFC}" srcId="{050D4166-22E5-4C77-A537-1DEE03FA3EE9}" destId="{6863C42C-1737-41C4-9795-9D6A4AA7BFEA}" srcOrd="4" destOrd="0" parTransId="{610692C2-E390-4A70-ACC6-8B55B1CC056E}" sibTransId="{B578F790-4F6E-4501-B851-48EEC991DB1C}"/>
    <dgm:cxn modelId="{D5F6AD72-D9EE-4C37-BF54-80D3D7322729}" type="presOf" srcId="{050D4166-22E5-4C77-A537-1DEE03FA3EE9}" destId="{03FA2048-4023-4299-9160-2033822BA497}" srcOrd="0" destOrd="0" presId="urn:microsoft.com/office/officeart/2018/2/layout/IconVerticalSolidList"/>
    <dgm:cxn modelId="{0A4C6175-B29C-4C88-A1D1-ED81ED27D309}" srcId="{050D4166-22E5-4C77-A537-1DEE03FA3EE9}" destId="{5744205F-773C-4B6F-A202-F46C6B48EEB2}" srcOrd="5" destOrd="0" parTransId="{CE44608B-E7E6-4E39-8380-952334A32A86}" sibTransId="{3AAF258E-A192-4764-9ECE-C687937241E3}"/>
    <dgm:cxn modelId="{D104BE7E-29D6-407D-8F0A-8F7368830E19}" srcId="{050D4166-22E5-4C77-A537-1DEE03FA3EE9}" destId="{11F9B7D7-22BD-43F9-82A2-E7D255E86008}" srcOrd="2" destOrd="0" parTransId="{3332CD09-D384-415C-A102-28732B1AFCEC}" sibTransId="{632876FC-6CD3-4A6E-A033-D9A7E6B7C901}"/>
    <dgm:cxn modelId="{A0088B91-BD29-4FC3-8B80-38B6558008E2}" srcId="{050D4166-22E5-4C77-A537-1DEE03FA3EE9}" destId="{50B9EBF9-4CF2-479C-8746-F5A494FD95B4}" srcOrd="0" destOrd="0" parTransId="{F974E30A-37A9-4CE7-B18A-FF19FEB1D215}" sibTransId="{0B7023CD-DD01-48B3-AA1E-E28E176348FF}"/>
    <dgm:cxn modelId="{18ABB7A2-323D-4F77-A1C8-41C8A9EE5D42}" type="presOf" srcId="{6863C42C-1737-41C4-9795-9D6A4AA7BFEA}" destId="{6FF97243-6B50-4032-9032-1EBDB4DCA768}" srcOrd="0" destOrd="0" presId="urn:microsoft.com/office/officeart/2018/2/layout/IconVerticalSolidList"/>
    <dgm:cxn modelId="{EACF1AAE-3FC1-48E3-AEB8-939D9D0EF8FD}" type="presOf" srcId="{50B9EBF9-4CF2-479C-8746-F5A494FD95B4}" destId="{5BFBF3BF-359E-4804-9570-3E847E27BB56}" srcOrd="0" destOrd="0" presId="urn:microsoft.com/office/officeart/2018/2/layout/IconVerticalSolidList"/>
    <dgm:cxn modelId="{1C897AE1-8588-4D86-B470-D256796CF45F}" type="presOf" srcId="{5744205F-773C-4B6F-A202-F46C6B48EEB2}" destId="{A875812F-C883-4150-939C-59FD21B3DF0A}" srcOrd="0" destOrd="0" presId="urn:microsoft.com/office/officeart/2018/2/layout/IconVerticalSolidList"/>
    <dgm:cxn modelId="{A5EB4EE3-D622-4F58-BFDC-B2934A015655}" srcId="{050D4166-22E5-4C77-A537-1DEE03FA3EE9}" destId="{C72511C5-CF32-4FFF-9D54-470F2FEB74A4}" srcOrd="1" destOrd="0" parTransId="{8DA34C7B-B305-4F6B-8FF9-3836FDC76CC8}" sibTransId="{5B128C32-C344-4CCD-9F53-1CDCDDC92837}"/>
    <dgm:cxn modelId="{2B509DEA-ADBE-4373-9DA0-B9846AA6F188}" srcId="{050D4166-22E5-4C77-A537-1DEE03FA3EE9}" destId="{C5996DB7-046C-4838-B41F-92228D92388B}" srcOrd="3" destOrd="0" parTransId="{10FEFA8B-5C37-479D-9C7B-5F767C1CC6E5}" sibTransId="{3411CAAE-0163-49C6-AAF8-8CB8F019A036}"/>
    <dgm:cxn modelId="{B8EF1FD6-195C-4B93-B8E1-4021CEB128DF}" type="presParOf" srcId="{03FA2048-4023-4299-9160-2033822BA497}" destId="{D9B2A2E1-ED2D-4976-9197-01C1D2BA8531}" srcOrd="0" destOrd="0" presId="urn:microsoft.com/office/officeart/2018/2/layout/IconVerticalSolidList"/>
    <dgm:cxn modelId="{86824438-DDB9-4A69-A757-3380D1DD4795}" type="presParOf" srcId="{D9B2A2E1-ED2D-4976-9197-01C1D2BA8531}" destId="{96ECF65A-08A9-41A6-8A83-461B1E3660C8}" srcOrd="0" destOrd="0" presId="urn:microsoft.com/office/officeart/2018/2/layout/IconVerticalSolidList"/>
    <dgm:cxn modelId="{02D040BD-BB21-45E8-BBD7-4444C5615801}" type="presParOf" srcId="{D9B2A2E1-ED2D-4976-9197-01C1D2BA8531}" destId="{4C5225BB-DE21-4FC0-B8A1-6F98724728C2}" srcOrd="1" destOrd="0" presId="urn:microsoft.com/office/officeart/2018/2/layout/IconVerticalSolidList"/>
    <dgm:cxn modelId="{16133A43-712A-4AFB-AB34-F7B235658AAC}" type="presParOf" srcId="{D9B2A2E1-ED2D-4976-9197-01C1D2BA8531}" destId="{EF3003CE-EF41-45D4-A045-385E39503B8E}" srcOrd="2" destOrd="0" presId="urn:microsoft.com/office/officeart/2018/2/layout/IconVerticalSolidList"/>
    <dgm:cxn modelId="{A0875C5B-78BF-4F7B-9A14-F525F78E4FCF}" type="presParOf" srcId="{D9B2A2E1-ED2D-4976-9197-01C1D2BA8531}" destId="{5BFBF3BF-359E-4804-9570-3E847E27BB56}" srcOrd="3" destOrd="0" presId="urn:microsoft.com/office/officeart/2018/2/layout/IconVerticalSolidList"/>
    <dgm:cxn modelId="{FAB74C9E-FC9B-4424-B5BF-9CFF95216B8A}" type="presParOf" srcId="{03FA2048-4023-4299-9160-2033822BA497}" destId="{2F6B1638-0799-427D-9880-DCD3673E1EA5}" srcOrd="1" destOrd="0" presId="urn:microsoft.com/office/officeart/2018/2/layout/IconVerticalSolidList"/>
    <dgm:cxn modelId="{6FF731B1-0A63-4FD1-8446-570698A01CFD}" type="presParOf" srcId="{03FA2048-4023-4299-9160-2033822BA497}" destId="{118C9368-A553-403D-8E3C-00363244F5BB}" srcOrd="2" destOrd="0" presId="urn:microsoft.com/office/officeart/2018/2/layout/IconVerticalSolidList"/>
    <dgm:cxn modelId="{398C70CD-A526-48FE-9732-101BEC33BC47}" type="presParOf" srcId="{118C9368-A553-403D-8E3C-00363244F5BB}" destId="{083F16FD-1D2C-4760-B060-E28499808A22}" srcOrd="0" destOrd="0" presId="urn:microsoft.com/office/officeart/2018/2/layout/IconVerticalSolidList"/>
    <dgm:cxn modelId="{525A12FA-5BA5-47A3-A8F9-DAF209110C29}" type="presParOf" srcId="{118C9368-A553-403D-8E3C-00363244F5BB}" destId="{1C0F89E2-533C-4FA9-8D2E-670D89469371}" srcOrd="1" destOrd="0" presId="urn:microsoft.com/office/officeart/2018/2/layout/IconVerticalSolidList"/>
    <dgm:cxn modelId="{784A669B-FA87-43F0-933A-C5995A4B35A5}" type="presParOf" srcId="{118C9368-A553-403D-8E3C-00363244F5BB}" destId="{167AEAB6-083B-4565-9FA9-CD0FA8C2F3D4}" srcOrd="2" destOrd="0" presId="urn:microsoft.com/office/officeart/2018/2/layout/IconVerticalSolidList"/>
    <dgm:cxn modelId="{E251619F-6004-4CC0-A21E-803640F9184D}" type="presParOf" srcId="{118C9368-A553-403D-8E3C-00363244F5BB}" destId="{1EE1FAFD-C44D-456C-909A-9C0C8D68DAC4}" srcOrd="3" destOrd="0" presId="urn:microsoft.com/office/officeart/2018/2/layout/IconVerticalSolidList"/>
    <dgm:cxn modelId="{4C5B2378-4774-486F-84A2-7A613E09DD61}" type="presParOf" srcId="{03FA2048-4023-4299-9160-2033822BA497}" destId="{EBA24C2E-16D1-4CCC-8853-872EE455BF57}" srcOrd="3" destOrd="0" presId="urn:microsoft.com/office/officeart/2018/2/layout/IconVerticalSolidList"/>
    <dgm:cxn modelId="{B08990DB-2D36-4F23-B2CA-4FAF77060EDA}" type="presParOf" srcId="{03FA2048-4023-4299-9160-2033822BA497}" destId="{BCBCD42A-09A1-4CD0-A555-F0450AB37275}" srcOrd="4" destOrd="0" presId="urn:microsoft.com/office/officeart/2018/2/layout/IconVerticalSolidList"/>
    <dgm:cxn modelId="{9635D638-15E5-4DAA-86E9-C785C92D7C01}" type="presParOf" srcId="{BCBCD42A-09A1-4CD0-A555-F0450AB37275}" destId="{37E499DB-8C2C-4EA3-9018-E9870FD84913}" srcOrd="0" destOrd="0" presId="urn:microsoft.com/office/officeart/2018/2/layout/IconVerticalSolidList"/>
    <dgm:cxn modelId="{2491D1B5-F88B-4475-A97F-03485414B53A}" type="presParOf" srcId="{BCBCD42A-09A1-4CD0-A555-F0450AB37275}" destId="{13CF813D-92F5-4A5D-9ED1-9BD48E0BDE4C}" srcOrd="1" destOrd="0" presId="urn:microsoft.com/office/officeart/2018/2/layout/IconVerticalSolidList"/>
    <dgm:cxn modelId="{69F0990B-91A1-4147-944A-A3FF05DACBCC}" type="presParOf" srcId="{BCBCD42A-09A1-4CD0-A555-F0450AB37275}" destId="{3D52FDB1-625B-4418-BBA7-8A3EF3A5931A}" srcOrd="2" destOrd="0" presId="urn:microsoft.com/office/officeart/2018/2/layout/IconVerticalSolidList"/>
    <dgm:cxn modelId="{A0844C98-FA67-44DB-A376-7E46FE0CEC9C}" type="presParOf" srcId="{BCBCD42A-09A1-4CD0-A555-F0450AB37275}" destId="{113CE6EF-6EA8-4396-B637-16A369A4B112}" srcOrd="3" destOrd="0" presId="urn:microsoft.com/office/officeart/2018/2/layout/IconVerticalSolidList"/>
    <dgm:cxn modelId="{417A368D-8027-4F17-8AC6-F174B9460265}" type="presParOf" srcId="{03FA2048-4023-4299-9160-2033822BA497}" destId="{F07C49B2-100F-40FC-BCD6-1C65354784A3}" srcOrd="5" destOrd="0" presId="urn:microsoft.com/office/officeart/2018/2/layout/IconVerticalSolidList"/>
    <dgm:cxn modelId="{5103336A-DCF1-4067-A24F-34D34714CD76}" type="presParOf" srcId="{03FA2048-4023-4299-9160-2033822BA497}" destId="{22E3DC9D-E7EC-41AC-895D-53009E71C296}" srcOrd="6" destOrd="0" presId="urn:microsoft.com/office/officeart/2018/2/layout/IconVerticalSolidList"/>
    <dgm:cxn modelId="{0289FFBC-64D7-4818-A76B-B3410133130D}" type="presParOf" srcId="{22E3DC9D-E7EC-41AC-895D-53009E71C296}" destId="{4719A092-A794-42DB-8E57-DAAC71B74920}" srcOrd="0" destOrd="0" presId="urn:microsoft.com/office/officeart/2018/2/layout/IconVerticalSolidList"/>
    <dgm:cxn modelId="{DC8EBE07-9B22-4AB1-AF73-915DC1989D46}" type="presParOf" srcId="{22E3DC9D-E7EC-41AC-895D-53009E71C296}" destId="{3C8B2671-82D5-4CD2-8228-36381A272DE3}" srcOrd="1" destOrd="0" presId="urn:microsoft.com/office/officeart/2018/2/layout/IconVerticalSolidList"/>
    <dgm:cxn modelId="{1F1AFBE1-F7DC-4E1B-AF48-C9B5D03F500C}" type="presParOf" srcId="{22E3DC9D-E7EC-41AC-895D-53009E71C296}" destId="{A3F36BB9-362A-42A7-AE49-2881527B146B}" srcOrd="2" destOrd="0" presId="urn:microsoft.com/office/officeart/2018/2/layout/IconVerticalSolidList"/>
    <dgm:cxn modelId="{9DAA62B2-70F8-4CCC-851B-07BD78F5E8FC}" type="presParOf" srcId="{22E3DC9D-E7EC-41AC-895D-53009E71C296}" destId="{C2508119-5C08-4D0D-8475-91D538601C57}" srcOrd="3" destOrd="0" presId="urn:microsoft.com/office/officeart/2018/2/layout/IconVerticalSolidList"/>
    <dgm:cxn modelId="{46B1416F-91DF-407C-9D2E-3631EA523137}" type="presParOf" srcId="{03FA2048-4023-4299-9160-2033822BA497}" destId="{4BC9A636-E632-4589-AAEB-233C7EE1E7D1}" srcOrd="7" destOrd="0" presId="urn:microsoft.com/office/officeart/2018/2/layout/IconVerticalSolidList"/>
    <dgm:cxn modelId="{AC75EA72-89BA-4E24-BAC4-DC235B46B93C}" type="presParOf" srcId="{03FA2048-4023-4299-9160-2033822BA497}" destId="{FBB2151E-9B91-44EF-AC22-117CAF1B194D}" srcOrd="8" destOrd="0" presId="urn:microsoft.com/office/officeart/2018/2/layout/IconVerticalSolidList"/>
    <dgm:cxn modelId="{690F10A5-B60D-41F2-AF11-D37AC2C27B7E}" type="presParOf" srcId="{FBB2151E-9B91-44EF-AC22-117CAF1B194D}" destId="{F7D3FB26-2BAC-4963-96A4-C45DC3F9674A}" srcOrd="0" destOrd="0" presId="urn:microsoft.com/office/officeart/2018/2/layout/IconVerticalSolidList"/>
    <dgm:cxn modelId="{C062702D-2292-429C-AAFD-34F044C4BB33}" type="presParOf" srcId="{FBB2151E-9B91-44EF-AC22-117CAF1B194D}" destId="{FAC8B8DB-2BBE-403D-B776-F00579951888}" srcOrd="1" destOrd="0" presId="urn:microsoft.com/office/officeart/2018/2/layout/IconVerticalSolidList"/>
    <dgm:cxn modelId="{605C229C-1CE3-4ECB-A362-AD00A5CE46B5}" type="presParOf" srcId="{FBB2151E-9B91-44EF-AC22-117CAF1B194D}" destId="{64BD0D22-D4BE-4505-AB9C-F8E42E4216DC}" srcOrd="2" destOrd="0" presId="urn:microsoft.com/office/officeart/2018/2/layout/IconVerticalSolidList"/>
    <dgm:cxn modelId="{0FC86F08-C4D5-4B6B-9F4F-A5448EF3A06C}" type="presParOf" srcId="{FBB2151E-9B91-44EF-AC22-117CAF1B194D}" destId="{6FF97243-6B50-4032-9032-1EBDB4DCA768}" srcOrd="3" destOrd="0" presId="urn:microsoft.com/office/officeart/2018/2/layout/IconVerticalSolidList"/>
    <dgm:cxn modelId="{F77968CB-1861-4BED-8AA5-2309F62A6E4F}" type="presParOf" srcId="{03FA2048-4023-4299-9160-2033822BA497}" destId="{097E534A-CD73-481C-A566-73C3EECF9DD7}" srcOrd="9" destOrd="0" presId="urn:microsoft.com/office/officeart/2018/2/layout/IconVerticalSolidList"/>
    <dgm:cxn modelId="{EC8BC804-4639-40D0-8BDB-3E63FB6335CC}" type="presParOf" srcId="{03FA2048-4023-4299-9160-2033822BA497}" destId="{2BA7BB38-DB00-4E66-AF61-4D2D10758545}" srcOrd="10" destOrd="0" presId="urn:microsoft.com/office/officeart/2018/2/layout/IconVerticalSolidList"/>
    <dgm:cxn modelId="{9BB53077-F773-4AE8-9CC2-DF0784CC6E9B}" type="presParOf" srcId="{2BA7BB38-DB00-4E66-AF61-4D2D10758545}" destId="{DAC12561-D7CA-4ADD-8561-DA0C6F078355}" srcOrd="0" destOrd="0" presId="urn:microsoft.com/office/officeart/2018/2/layout/IconVerticalSolidList"/>
    <dgm:cxn modelId="{13A4CAEF-80BD-4077-B08D-60D3DC6BBEB5}" type="presParOf" srcId="{2BA7BB38-DB00-4E66-AF61-4D2D10758545}" destId="{D29BE3E4-68E6-457C-92E5-65ABB78C8656}" srcOrd="1" destOrd="0" presId="urn:microsoft.com/office/officeart/2018/2/layout/IconVerticalSolidList"/>
    <dgm:cxn modelId="{EB55208C-2BA5-481E-9BF2-AE947B6585FB}" type="presParOf" srcId="{2BA7BB38-DB00-4E66-AF61-4D2D10758545}" destId="{26B21163-39E0-4638-B653-0FE42E255B28}" srcOrd="2" destOrd="0" presId="urn:microsoft.com/office/officeart/2018/2/layout/IconVerticalSolidList"/>
    <dgm:cxn modelId="{3A466A77-918B-4B6B-83EF-C2AC39E42F84}" type="presParOf" srcId="{2BA7BB38-DB00-4E66-AF61-4D2D10758545}" destId="{A875812F-C883-4150-939C-59FD21B3DF0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F382C9-0F08-444C-A713-33B6D869E26D}" type="doc">
      <dgm:prSet loTypeId="urn:microsoft.com/office/officeart/2018/2/layout/IconVerticalSolidList" loCatId="icon" qsTypeId="urn:microsoft.com/office/officeart/2005/8/quickstyle/3d3" qsCatId="3D" csTypeId="urn:microsoft.com/office/officeart/2005/8/colors/accent2_2" csCatId="accent2" phldr="1"/>
      <dgm:spPr/>
      <dgm:t>
        <a:bodyPr/>
        <a:lstStyle/>
        <a:p>
          <a:endParaRPr lang="en-US"/>
        </a:p>
      </dgm:t>
    </dgm:pt>
    <dgm:pt modelId="{A2561A66-E4C4-4729-9C26-0856B2AD2450}">
      <dgm:prSet/>
      <dgm:spPr/>
      <dgm:t>
        <a:bodyPr/>
        <a:lstStyle/>
        <a:p>
          <a:pPr>
            <a:lnSpc>
              <a:spcPct val="100000"/>
            </a:lnSpc>
          </a:pPr>
          <a:r>
            <a:rPr lang="fr-FR" b="1" i="1" u="sng" dirty="0"/>
            <a:t>Prochaine </a:t>
          </a:r>
          <a:r>
            <a:rPr lang="fr-FR" b="1" i="1" u="sng" dirty="0" err="1"/>
            <a:t>visio</a:t>
          </a:r>
          <a:r>
            <a:rPr lang="fr-FR" b="1" i="1" u="sng" dirty="0"/>
            <a:t> : le 5 juin 2026</a:t>
          </a:r>
          <a:endParaRPr lang="en-US" dirty="0"/>
        </a:p>
      </dgm:t>
    </dgm:pt>
    <dgm:pt modelId="{E71AFF59-9D62-4DAA-9303-C70B71CA8B6D}" type="parTrans" cxnId="{ACE45273-3AB0-429C-AA83-2B131524F9F7}">
      <dgm:prSet/>
      <dgm:spPr/>
      <dgm:t>
        <a:bodyPr/>
        <a:lstStyle/>
        <a:p>
          <a:endParaRPr lang="en-US"/>
        </a:p>
      </dgm:t>
    </dgm:pt>
    <dgm:pt modelId="{96A8CCDA-C110-40BE-8903-65E885420151}" type="sibTrans" cxnId="{ACE45273-3AB0-429C-AA83-2B131524F9F7}">
      <dgm:prSet/>
      <dgm:spPr/>
      <dgm:t>
        <a:bodyPr/>
        <a:lstStyle/>
        <a:p>
          <a:endParaRPr lang="en-US"/>
        </a:p>
      </dgm:t>
    </dgm:pt>
    <dgm:pt modelId="{00EEBDF3-D55C-4F6D-943D-61CCD74CA4CB}">
      <dgm:prSet/>
      <dgm:spPr/>
      <dgm:t>
        <a:bodyPr/>
        <a:lstStyle/>
        <a:p>
          <a:pPr>
            <a:lnSpc>
              <a:spcPct val="100000"/>
            </a:lnSpc>
          </a:pPr>
          <a:r>
            <a:rPr lang="fr-FR" b="1" i="1" dirty="0"/>
            <a:t>Calendrier des </a:t>
          </a:r>
          <a:r>
            <a:rPr lang="fr-FR" b="1" i="1" dirty="0" err="1"/>
            <a:t>visios</a:t>
          </a:r>
          <a:r>
            <a:rPr lang="fr-FR" b="1" i="1" dirty="0"/>
            <a:t> suivantes : 3 juillet, 7 août, 			4 septembre, 2 octobre, 6 novembre, 4 décembre </a:t>
          </a:r>
          <a:endParaRPr lang="en-US" dirty="0"/>
        </a:p>
      </dgm:t>
    </dgm:pt>
    <dgm:pt modelId="{42F0C728-4F03-4B7D-A60B-688B2E16556D}" type="parTrans" cxnId="{F21C8532-9F65-4814-BE43-F6EAD35E1708}">
      <dgm:prSet/>
      <dgm:spPr/>
      <dgm:t>
        <a:bodyPr/>
        <a:lstStyle/>
        <a:p>
          <a:endParaRPr lang="en-US"/>
        </a:p>
      </dgm:t>
    </dgm:pt>
    <dgm:pt modelId="{B6D0F54D-FE64-4A1F-90A3-D983A46E28B2}" type="sibTrans" cxnId="{F21C8532-9F65-4814-BE43-F6EAD35E1708}">
      <dgm:prSet/>
      <dgm:spPr/>
      <dgm:t>
        <a:bodyPr/>
        <a:lstStyle/>
        <a:p>
          <a:endParaRPr lang="en-US"/>
        </a:p>
      </dgm:t>
    </dgm:pt>
    <dgm:pt modelId="{1D968D7D-B0BB-4195-BF9F-AA04840E13B9}" type="pres">
      <dgm:prSet presAssocID="{78F382C9-0F08-444C-A713-33B6D869E26D}" presName="root" presStyleCnt="0">
        <dgm:presLayoutVars>
          <dgm:dir/>
          <dgm:resizeHandles val="exact"/>
        </dgm:presLayoutVars>
      </dgm:prSet>
      <dgm:spPr/>
    </dgm:pt>
    <dgm:pt modelId="{71FE02F5-4BC1-4EDA-B9CF-E421B40C4BFD}" type="pres">
      <dgm:prSet presAssocID="{A2561A66-E4C4-4729-9C26-0856B2AD2450}" presName="compNode" presStyleCnt="0"/>
      <dgm:spPr/>
    </dgm:pt>
    <dgm:pt modelId="{306E7338-B45A-4996-B90E-E9FB63D826EA}" type="pres">
      <dgm:prSet presAssocID="{A2561A66-E4C4-4729-9C26-0856B2AD2450}" presName="bgRect" presStyleLbl="bgShp" presStyleIdx="0" presStyleCnt="2"/>
      <dgm:spPr/>
    </dgm:pt>
    <dgm:pt modelId="{CB87A2CD-22E0-40CF-B87B-F5D9A0168D02}" type="pres">
      <dgm:prSet presAssocID="{A2561A66-E4C4-4729-9C26-0856B2AD2450}" presName="iconRect" presStyleLbl="node1" presStyleIdx="0"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Réunion"/>
        </a:ext>
      </dgm:extLst>
    </dgm:pt>
    <dgm:pt modelId="{15AC6402-AEA7-44D5-9896-4405D8E2B94A}" type="pres">
      <dgm:prSet presAssocID="{A2561A66-E4C4-4729-9C26-0856B2AD2450}" presName="spaceRect" presStyleCnt="0"/>
      <dgm:spPr/>
    </dgm:pt>
    <dgm:pt modelId="{5B2B3574-5884-4B5D-A90E-0CF3E133D1CC}" type="pres">
      <dgm:prSet presAssocID="{A2561A66-E4C4-4729-9C26-0856B2AD2450}" presName="parTx" presStyleLbl="revTx" presStyleIdx="0" presStyleCnt="2">
        <dgm:presLayoutVars>
          <dgm:chMax val="0"/>
          <dgm:chPref val="0"/>
        </dgm:presLayoutVars>
      </dgm:prSet>
      <dgm:spPr/>
    </dgm:pt>
    <dgm:pt modelId="{95E2DC0B-6066-4751-9955-4D741B6A0CFB}" type="pres">
      <dgm:prSet presAssocID="{96A8CCDA-C110-40BE-8903-65E885420151}" presName="sibTrans" presStyleCnt="0"/>
      <dgm:spPr/>
    </dgm:pt>
    <dgm:pt modelId="{E90D7392-EE6E-43EF-B23E-AA65D0791687}" type="pres">
      <dgm:prSet presAssocID="{00EEBDF3-D55C-4F6D-943D-61CCD74CA4CB}" presName="compNode" presStyleCnt="0"/>
      <dgm:spPr/>
    </dgm:pt>
    <dgm:pt modelId="{85471C5A-932D-4015-BD5A-D191680104C9}" type="pres">
      <dgm:prSet presAssocID="{00EEBDF3-D55C-4F6D-943D-61CCD74CA4CB}" presName="bgRect" presStyleLbl="bgShp" presStyleIdx="1" presStyleCnt="2" custLinFactNeighborX="-12591" custLinFactNeighborY="-3452"/>
      <dgm:spPr/>
    </dgm:pt>
    <dgm:pt modelId="{08A514AC-7AC5-4AC9-A11C-9AF8C51B80AD}" type="pres">
      <dgm:prSet presAssocID="{00EEBDF3-D55C-4F6D-943D-61CCD74CA4CB}" presName="iconRect" presStyleLbl="node1" presStyleIdx="1"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aily Calendar"/>
        </a:ext>
      </dgm:extLst>
    </dgm:pt>
    <dgm:pt modelId="{CD43796D-DFC5-4245-8DDC-A7910F1BCED6}" type="pres">
      <dgm:prSet presAssocID="{00EEBDF3-D55C-4F6D-943D-61CCD74CA4CB}" presName="spaceRect" presStyleCnt="0"/>
      <dgm:spPr/>
    </dgm:pt>
    <dgm:pt modelId="{FE321B64-203B-4770-9E58-381F0CCF19CA}" type="pres">
      <dgm:prSet presAssocID="{00EEBDF3-D55C-4F6D-943D-61CCD74CA4CB}" presName="parTx" presStyleLbl="revTx" presStyleIdx="1" presStyleCnt="2">
        <dgm:presLayoutVars>
          <dgm:chMax val="0"/>
          <dgm:chPref val="0"/>
        </dgm:presLayoutVars>
      </dgm:prSet>
      <dgm:spPr/>
    </dgm:pt>
  </dgm:ptLst>
  <dgm:cxnLst>
    <dgm:cxn modelId="{F21C8532-9F65-4814-BE43-F6EAD35E1708}" srcId="{78F382C9-0F08-444C-A713-33B6D869E26D}" destId="{00EEBDF3-D55C-4F6D-943D-61CCD74CA4CB}" srcOrd="1" destOrd="0" parTransId="{42F0C728-4F03-4B7D-A60B-688B2E16556D}" sibTransId="{B6D0F54D-FE64-4A1F-90A3-D983A46E28B2}"/>
    <dgm:cxn modelId="{C4720E38-37A6-4BE6-86EF-38FCD0C89614}" type="presOf" srcId="{A2561A66-E4C4-4729-9C26-0856B2AD2450}" destId="{5B2B3574-5884-4B5D-A90E-0CF3E133D1CC}" srcOrd="0" destOrd="0" presId="urn:microsoft.com/office/officeart/2018/2/layout/IconVerticalSolidList"/>
    <dgm:cxn modelId="{0291BC40-DAB2-45C5-A51E-3CF6D740B639}" type="presOf" srcId="{00EEBDF3-D55C-4F6D-943D-61CCD74CA4CB}" destId="{FE321B64-203B-4770-9E58-381F0CCF19CA}" srcOrd="0" destOrd="0" presId="urn:microsoft.com/office/officeart/2018/2/layout/IconVerticalSolidList"/>
    <dgm:cxn modelId="{E8F9D444-6C07-4A2D-9355-097914B0BD50}" type="presOf" srcId="{78F382C9-0F08-444C-A713-33B6D869E26D}" destId="{1D968D7D-B0BB-4195-BF9F-AA04840E13B9}" srcOrd="0" destOrd="0" presId="urn:microsoft.com/office/officeart/2018/2/layout/IconVerticalSolidList"/>
    <dgm:cxn modelId="{ACE45273-3AB0-429C-AA83-2B131524F9F7}" srcId="{78F382C9-0F08-444C-A713-33B6D869E26D}" destId="{A2561A66-E4C4-4729-9C26-0856B2AD2450}" srcOrd="0" destOrd="0" parTransId="{E71AFF59-9D62-4DAA-9303-C70B71CA8B6D}" sibTransId="{96A8CCDA-C110-40BE-8903-65E885420151}"/>
    <dgm:cxn modelId="{CC35AAB4-C320-4435-A750-20AA49D1A54C}" type="presParOf" srcId="{1D968D7D-B0BB-4195-BF9F-AA04840E13B9}" destId="{71FE02F5-4BC1-4EDA-B9CF-E421B40C4BFD}" srcOrd="0" destOrd="0" presId="urn:microsoft.com/office/officeart/2018/2/layout/IconVerticalSolidList"/>
    <dgm:cxn modelId="{33665EEC-021D-40CB-BF36-72395C0DCBBA}" type="presParOf" srcId="{71FE02F5-4BC1-4EDA-B9CF-E421B40C4BFD}" destId="{306E7338-B45A-4996-B90E-E9FB63D826EA}" srcOrd="0" destOrd="0" presId="urn:microsoft.com/office/officeart/2018/2/layout/IconVerticalSolidList"/>
    <dgm:cxn modelId="{8AAE21B6-03EB-456D-98D7-1402C0F2A227}" type="presParOf" srcId="{71FE02F5-4BC1-4EDA-B9CF-E421B40C4BFD}" destId="{CB87A2CD-22E0-40CF-B87B-F5D9A0168D02}" srcOrd="1" destOrd="0" presId="urn:microsoft.com/office/officeart/2018/2/layout/IconVerticalSolidList"/>
    <dgm:cxn modelId="{8BACC627-1618-4FF0-BD8B-FBE91936830E}" type="presParOf" srcId="{71FE02F5-4BC1-4EDA-B9CF-E421B40C4BFD}" destId="{15AC6402-AEA7-44D5-9896-4405D8E2B94A}" srcOrd="2" destOrd="0" presId="urn:microsoft.com/office/officeart/2018/2/layout/IconVerticalSolidList"/>
    <dgm:cxn modelId="{2BFA21F9-775F-4947-A885-540606071C02}" type="presParOf" srcId="{71FE02F5-4BC1-4EDA-B9CF-E421B40C4BFD}" destId="{5B2B3574-5884-4B5D-A90E-0CF3E133D1CC}" srcOrd="3" destOrd="0" presId="urn:microsoft.com/office/officeart/2018/2/layout/IconVerticalSolidList"/>
    <dgm:cxn modelId="{49DB7986-7DD1-429F-BF22-4CA2DC5B76B7}" type="presParOf" srcId="{1D968D7D-B0BB-4195-BF9F-AA04840E13B9}" destId="{95E2DC0B-6066-4751-9955-4D741B6A0CFB}" srcOrd="1" destOrd="0" presId="urn:microsoft.com/office/officeart/2018/2/layout/IconVerticalSolidList"/>
    <dgm:cxn modelId="{7738A6C5-A7D3-45A8-ABF0-5F0F5EE636D6}" type="presParOf" srcId="{1D968D7D-B0BB-4195-BF9F-AA04840E13B9}" destId="{E90D7392-EE6E-43EF-B23E-AA65D0791687}" srcOrd="2" destOrd="0" presId="urn:microsoft.com/office/officeart/2018/2/layout/IconVerticalSolidList"/>
    <dgm:cxn modelId="{F820E8D6-E868-4A0C-A838-D2319FACF064}" type="presParOf" srcId="{E90D7392-EE6E-43EF-B23E-AA65D0791687}" destId="{85471C5A-932D-4015-BD5A-D191680104C9}" srcOrd="0" destOrd="0" presId="urn:microsoft.com/office/officeart/2018/2/layout/IconVerticalSolidList"/>
    <dgm:cxn modelId="{E5A41F56-56AB-4F56-B9DE-466DD8ACBE85}" type="presParOf" srcId="{E90D7392-EE6E-43EF-B23E-AA65D0791687}" destId="{08A514AC-7AC5-4AC9-A11C-9AF8C51B80AD}" srcOrd="1" destOrd="0" presId="urn:microsoft.com/office/officeart/2018/2/layout/IconVerticalSolidList"/>
    <dgm:cxn modelId="{BD3B1D87-542E-4C78-84AE-4D439107E363}" type="presParOf" srcId="{E90D7392-EE6E-43EF-B23E-AA65D0791687}" destId="{CD43796D-DFC5-4245-8DDC-A7910F1BCED6}" srcOrd="2" destOrd="0" presId="urn:microsoft.com/office/officeart/2018/2/layout/IconVerticalSolidList"/>
    <dgm:cxn modelId="{359CC20D-9ED8-4C64-8C41-D9F78DE290DF}" type="presParOf" srcId="{E90D7392-EE6E-43EF-B23E-AA65D0791687}" destId="{FE321B64-203B-4770-9E58-381F0CCF19C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CF65A-08A9-41A6-8A83-461B1E3660C8}">
      <dsp:nvSpPr>
        <dsp:cNvPr id="0" name=""/>
        <dsp:cNvSpPr/>
      </dsp:nvSpPr>
      <dsp:spPr>
        <a:xfrm>
          <a:off x="0" y="1192"/>
          <a:ext cx="6136643" cy="5080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5225BB-DE21-4FC0-B8A1-6F98724728C2}">
      <dsp:nvSpPr>
        <dsp:cNvPr id="0" name=""/>
        <dsp:cNvSpPr/>
      </dsp:nvSpPr>
      <dsp:spPr>
        <a:xfrm>
          <a:off x="153675" y="115496"/>
          <a:ext cx="279409" cy="27940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FBF3BF-359E-4804-9570-3E847E27BB56}">
      <dsp:nvSpPr>
        <dsp:cNvPr id="0" name=""/>
        <dsp:cNvSpPr/>
      </dsp:nvSpPr>
      <dsp:spPr>
        <a:xfrm>
          <a:off x="586759" y="1192"/>
          <a:ext cx="5549883" cy="508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765" tIns="53765" rIns="53765" bIns="53765" numCol="1" spcCol="1270" anchor="ctr" anchorCtr="0">
          <a:noAutofit/>
        </a:bodyPr>
        <a:lstStyle/>
        <a:p>
          <a:pPr marL="0" lvl="0" indent="0" algn="l" defTabSz="844550">
            <a:lnSpc>
              <a:spcPct val="100000"/>
            </a:lnSpc>
            <a:spcBef>
              <a:spcPct val="0"/>
            </a:spcBef>
            <a:spcAft>
              <a:spcPct val="35000"/>
            </a:spcAft>
            <a:buNone/>
          </a:pPr>
          <a:r>
            <a:rPr lang="fr-FR" sz="1900" kern="1200" dirty="0"/>
            <a:t>Présentation du pôle partenaires et accès aux droits </a:t>
          </a:r>
          <a:endParaRPr lang="en-US" sz="1900" kern="1200" dirty="0"/>
        </a:p>
      </dsp:txBody>
      <dsp:txXfrm>
        <a:off x="586759" y="1192"/>
        <a:ext cx="5549883" cy="508016"/>
      </dsp:txXfrm>
    </dsp:sp>
    <dsp:sp modelId="{083F16FD-1D2C-4760-B060-E28499808A22}">
      <dsp:nvSpPr>
        <dsp:cNvPr id="0" name=""/>
        <dsp:cNvSpPr/>
      </dsp:nvSpPr>
      <dsp:spPr>
        <a:xfrm>
          <a:off x="0" y="636213"/>
          <a:ext cx="6136643" cy="5080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0F89E2-533C-4FA9-8D2E-670D89469371}">
      <dsp:nvSpPr>
        <dsp:cNvPr id="0" name=""/>
        <dsp:cNvSpPr/>
      </dsp:nvSpPr>
      <dsp:spPr>
        <a:xfrm>
          <a:off x="153675" y="750517"/>
          <a:ext cx="279409" cy="27940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E1FAFD-C44D-456C-909A-9C0C8D68DAC4}">
      <dsp:nvSpPr>
        <dsp:cNvPr id="0" name=""/>
        <dsp:cNvSpPr/>
      </dsp:nvSpPr>
      <dsp:spPr>
        <a:xfrm>
          <a:off x="586759" y="636213"/>
          <a:ext cx="5549883" cy="508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765" tIns="53765" rIns="53765" bIns="53765" numCol="1" spcCol="1270" anchor="ctr" anchorCtr="0">
          <a:noAutofit/>
        </a:bodyPr>
        <a:lstStyle/>
        <a:p>
          <a:pPr marL="0" lvl="0" indent="0" algn="l" defTabSz="844550">
            <a:lnSpc>
              <a:spcPct val="100000"/>
            </a:lnSpc>
            <a:spcBef>
              <a:spcPct val="0"/>
            </a:spcBef>
            <a:spcAft>
              <a:spcPct val="35000"/>
            </a:spcAft>
            <a:buNone/>
          </a:pPr>
          <a:r>
            <a:rPr lang="fr-FR" sz="1900" kern="1200"/>
            <a:t>Rappel concernant la notion urgence</a:t>
          </a:r>
          <a:endParaRPr lang="en-US" sz="1900" kern="1200"/>
        </a:p>
      </dsp:txBody>
      <dsp:txXfrm>
        <a:off x="586759" y="636213"/>
        <a:ext cx="5549883" cy="508016"/>
      </dsp:txXfrm>
    </dsp:sp>
    <dsp:sp modelId="{37E499DB-8C2C-4EA3-9018-E9870FD84913}">
      <dsp:nvSpPr>
        <dsp:cNvPr id="0" name=""/>
        <dsp:cNvSpPr/>
      </dsp:nvSpPr>
      <dsp:spPr>
        <a:xfrm>
          <a:off x="0" y="1271234"/>
          <a:ext cx="6136643" cy="5080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CF813D-92F5-4A5D-9ED1-9BD48E0BDE4C}">
      <dsp:nvSpPr>
        <dsp:cNvPr id="0" name=""/>
        <dsp:cNvSpPr/>
      </dsp:nvSpPr>
      <dsp:spPr>
        <a:xfrm>
          <a:off x="153675" y="1385538"/>
          <a:ext cx="279409" cy="27940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3CE6EF-6EA8-4396-B637-16A369A4B112}">
      <dsp:nvSpPr>
        <dsp:cNvPr id="0" name=""/>
        <dsp:cNvSpPr/>
      </dsp:nvSpPr>
      <dsp:spPr>
        <a:xfrm>
          <a:off x="586759" y="1271234"/>
          <a:ext cx="5549883" cy="508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765" tIns="53765" rIns="53765" bIns="53765" numCol="1" spcCol="1270" anchor="ctr" anchorCtr="0">
          <a:noAutofit/>
        </a:bodyPr>
        <a:lstStyle/>
        <a:p>
          <a:pPr marL="0" lvl="0" indent="0" algn="l" defTabSz="844550">
            <a:lnSpc>
              <a:spcPct val="100000"/>
            </a:lnSpc>
            <a:spcBef>
              <a:spcPct val="0"/>
            </a:spcBef>
            <a:spcAft>
              <a:spcPct val="35000"/>
            </a:spcAft>
            <a:buNone/>
          </a:pPr>
          <a:r>
            <a:rPr lang="fr-FR" sz="1900" kern="1200"/>
            <a:t>Evolution des barèmes 2026</a:t>
          </a:r>
          <a:endParaRPr lang="en-US" sz="1900" kern="1200"/>
        </a:p>
      </dsp:txBody>
      <dsp:txXfrm>
        <a:off x="586759" y="1271234"/>
        <a:ext cx="5549883" cy="508016"/>
      </dsp:txXfrm>
    </dsp:sp>
    <dsp:sp modelId="{4719A092-A794-42DB-8E57-DAAC71B74920}">
      <dsp:nvSpPr>
        <dsp:cNvPr id="0" name=""/>
        <dsp:cNvSpPr/>
      </dsp:nvSpPr>
      <dsp:spPr>
        <a:xfrm>
          <a:off x="0" y="1906255"/>
          <a:ext cx="6136643" cy="5080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8B2671-82D5-4CD2-8228-36381A272DE3}">
      <dsp:nvSpPr>
        <dsp:cNvPr id="0" name=""/>
        <dsp:cNvSpPr/>
      </dsp:nvSpPr>
      <dsp:spPr>
        <a:xfrm>
          <a:off x="153675" y="2020559"/>
          <a:ext cx="279409" cy="27940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508119-5C08-4D0D-8475-91D538601C57}">
      <dsp:nvSpPr>
        <dsp:cNvPr id="0" name=""/>
        <dsp:cNvSpPr/>
      </dsp:nvSpPr>
      <dsp:spPr>
        <a:xfrm>
          <a:off x="586759" y="1906255"/>
          <a:ext cx="5549883" cy="508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765" tIns="53765" rIns="53765" bIns="53765" numCol="1" spcCol="1270" anchor="ctr" anchorCtr="0">
          <a:noAutofit/>
        </a:bodyPr>
        <a:lstStyle/>
        <a:p>
          <a:pPr marL="0" lvl="0" indent="0" algn="l" defTabSz="844550">
            <a:lnSpc>
              <a:spcPct val="100000"/>
            </a:lnSpc>
            <a:spcBef>
              <a:spcPct val="0"/>
            </a:spcBef>
            <a:spcAft>
              <a:spcPct val="35000"/>
            </a:spcAft>
            <a:buNone/>
          </a:pPr>
          <a:r>
            <a:rPr lang="fr-FR" sz="1900" kern="1200"/>
            <a:t>Prime d'activité : augmentation du bonus individuel</a:t>
          </a:r>
          <a:endParaRPr lang="en-US" sz="1900" kern="1200"/>
        </a:p>
      </dsp:txBody>
      <dsp:txXfrm>
        <a:off x="586759" y="1906255"/>
        <a:ext cx="5549883" cy="508016"/>
      </dsp:txXfrm>
    </dsp:sp>
    <dsp:sp modelId="{F7D3FB26-2BAC-4963-96A4-C45DC3F9674A}">
      <dsp:nvSpPr>
        <dsp:cNvPr id="0" name=""/>
        <dsp:cNvSpPr/>
      </dsp:nvSpPr>
      <dsp:spPr>
        <a:xfrm>
          <a:off x="0" y="2541276"/>
          <a:ext cx="6136643" cy="5080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C8B8DB-2BBE-403D-B776-F00579951888}">
      <dsp:nvSpPr>
        <dsp:cNvPr id="0" name=""/>
        <dsp:cNvSpPr/>
      </dsp:nvSpPr>
      <dsp:spPr>
        <a:xfrm>
          <a:off x="153675" y="2655580"/>
          <a:ext cx="279409" cy="27940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F97243-6B50-4032-9032-1EBDB4DCA768}">
      <dsp:nvSpPr>
        <dsp:cNvPr id="0" name=""/>
        <dsp:cNvSpPr/>
      </dsp:nvSpPr>
      <dsp:spPr>
        <a:xfrm>
          <a:off x="586759" y="2541276"/>
          <a:ext cx="5549883" cy="508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765" tIns="53765" rIns="53765" bIns="53765" numCol="1" spcCol="1270" anchor="ctr" anchorCtr="0">
          <a:noAutofit/>
        </a:bodyPr>
        <a:lstStyle/>
        <a:p>
          <a:pPr marL="0" lvl="0" indent="0" algn="l" defTabSz="844550">
            <a:lnSpc>
              <a:spcPct val="100000"/>
            </a:lnSpc>
            <a:spcBef>
              <a:spcPct val="0"/>
            </a:spcBef>
            <a:spcAft>
              <a:spcPct val="35000"/>
            </a:spcAft>
            <a:buNone/>
          </a:pPr>
          <a:r>
            <a:rPr lang="fr-FR" sz="1900" kern="1200" dirty="0"/>
            <a:t>Les évolutions du caf.fr</a:t>
          </a:r>
          <a:endParaRPr lang="en-US" sz="1900" kern="1200" dirty="0"/>
        </a:p>
      </dsp:txBody>
      <dsp:txXfrm>
        <a:off x="586759" y="2541276"/>
        <a:ext cx="5549883" cy="508016"/>
      </dsp:txXfrm>
    </dsp:sp>
    <dsp:sp modelId="{DAC12561-D7CA-4ADD-8561-DA0C6F078355}">
      <dsp:nvSpPr>
        <dsp:cNvPr id="0" name=""/>
        <dsp:cNvSpPr/>
      </dsp:nvSpPr>
      <dsp:spPr>
        <a:xfrm>
          <a:off x="0" y="3177490"/>
          <a:ext cx="6136643" cy="5080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9BE3E4-68E6-457C-92E5-65ABB78C8656}">
      <dsp:nvSpPr>
        <dsp:cNvPr id="0" name=""/>
        <dsp:cNvSpPr/>
      </dsp:nvSpPr>
      <dsp:spPr>
        <a:xfrm>
          <a:off x="153675" y="3290601"/>
          <a:ext cx="279409" cy="27940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75812F-C883-4150-939C-59FD21B3DF0A}">
      <dsp:nvSpPr>
        <dsp:cNvPr id="0" name=""/>
        <dsp:cNvSpPr/>
      </dsp:nvSpPr>
      <dsp:spPr>
        <a:xfrm>
          <a:off x="586759" y="3176297"/>
          <a:ext cx="5549883" cy="508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765" tIns="53765" rIns="53765" bIns="53765" numCol="1" spcCol="1270" anchor="ctr" anchorCtr="0">
          <a:noAutofit/>
        </a:bodyPr>
        <a:lstStyle/>
        <a:p>
          <a:pPr marL="0" lvl="0" indent="0" algn="l" defTabSz="844550">
            <a:lnSpc>
              <a:spcPct val="100000"/>
            </a:lnSpc>
            <a:spcBef>
              <a:spcPct val="0"/>
            </a:spcBef>
            <a:spcAft>
              <a:spcPct val="35000"/>
            </a:spcAft>
            <a:buNone/>
          </a:pPr>
          <a:r>
            <a:rPr lang="fr-FR" sz="1900" kern="1200" dirty="0">
              <a:solidFill>
                <a:prstClr val="black">
                  <a:hueOff val="0"/>
                  <a:satOff val="0"/>
                  <a:lumOff val="0"/>
                  <a:alphaOff val="0"/>
                </a:prstClr>
              </a:solidFill>
              <a:latin typeface="Arial Nova Light"/>
              <a:ea typeface="+mn-ea"/>
              <a:cs typeface="+mn-cs"/>
            </a:rPr>
            <a:t>AVE, </a:t>
          </a:r>
          <a:r>
            <a:rPr lang="fr-FR" sz="1900" kern="1200" dirty="0">
              <a:solidFill>
                <a:prstClr val="black">
                  <a:hueOff val="0"/>
                  <a:satOff val="0"/>
                  <a:lumOff val="0"/>
                  <a:alphaOff val="0"/>
                </a:prstClr>
              </a:solidFill>
              <a:latin typeface="+mn-lt"/>
              <a:ea typeface="+mn-ea"/>
              <a:cs typeface="+mn-cs"/>
            </a:rPr>
            <a:t>BAFA </a:t>
          </a:r>
          <a:r>
            <a:rPr lang="fr-FR" sz="1900" kern="1200" dirty="0">
              <a:solidFill>
                <a:prstClr val="black">
                  <a:hueOff val="0"/>
                  <a:satOff val="0"/>
                  <a:lumOff val="0"/>
                  <a:alphaOff val="0"/>
                </a:prstClr>
              </a:solidFill>
              <a:latin typeface="Arial Nova Light"/>
              <a:ea typeface="+mn-ea"/>
              <a:cs typeface="+mn-cs"/>
            </a:rPr>
            <a:t>et intermédiation financière</a:t>
          </a:r>
          <a:endParaRPr lang="en-US" sz="1900" kern="1200" dirty="0">
            <a:solidFill>
              <a:prstClr val="black">
                <a:hueOff val="0"/>
                <a:satOff val="0"/>
                <a:lumOff val="0"/>
                <a:alphaOff val="0"/>
              </a:prstClr>
            </a:solidFill>
            <a:latin typeface="Arial Nova Light"/>
            <a:ea typeface="+mn-ea"/>
            <a:cs typeface="+mn-cs"/>
          </a:endParaRPr>
        </a:p>
      </dsp:txBody>
      <dsp:txXfrm>
        <a:off x="586759" y="3176297"/>
        <a:ext cx="5549883" cy="508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E7338-B45A-4996-B90E-E9FB63D826EA}">
      <dsp:nvSpPr>
        <dsp:cNvPr id="0" name=""/>
        <dsp:cNvSpPr/>
      </dsp:nvSpPr>
      <dsp:spPr>
        <a:xfrm>
          <a:off x="0" y="593586"/>
          <a:ext cx="8919292" cy="1095851"/>
        </a:xfrm>
        <a:prstGeom prst="roundRect">
          <a:avLst>
            <a:gd name="adj" fmla="val 10000"/>
          </a:avLst>
        </a:prstGeom>
        <a:solidFill>
          <a:schemeClr val="accent2">
            <a:tint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CB87A2CD-22E0-40CF-B87B-F5D9A0168D02}">
      <dsp:nvSpPr>
        <dsp:cNvPr id="0" name=""/>
        <dsp:cNvSpPr/>
      </dsp:nvSpPr>
      <dsp:spPr>
        <a:xfrm>
          <a:off x="331495" y="840152"/>
          <a:ext cx="602718" cy="60271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B2B3574-5884-4B5D-A90E-0CF3E133D1CC}">
      <dsp:nvSpPr>
        <dsp:cNvPr id="0" name=""/>
        <dsp:cNvSpPr/>
      </dsp:nvSpPr>
      <dsp:spPr>
        <a:xfrm>
          <a:off x="1265708" y="593586"/>
          <a:ext cx="7653583" cy="1095851"/>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15978" tIns="115978" rIns="115978" bIns="115978" numCol="1" spcCol="1270" anchor="ctr" anchorCtr="0">
          <a:noAutofit/>
        </a:bodyPr>
        <a:lstStyle/>
        <a:p>
          <a:pPr marL="0" lvl="0" indent="0" algn="l" defTabSz="1022350">
            <a:lnSpc>
              <a:spcPct val="100000"/>
            </a:lnSpc>
            <a:spcBef>
              <a:spcPct val="0"/>
            </a:spcBef>
            <a:spcAft>
              <a:spcPct val="35000"/>
            </a:spcAft>
            <a:buNone/>
          </a:pPr>
          <a:r>
            <a:rPr lang="fr-FR" sz="2300" b="1" i="1" u="sng" kern="1200" dirty="0"/>
            <a:t>Prochaine </a:t>
          </a:r>
          <a:r>
            <a:rPr lang="fr-FR" sz="2300" b="1" i="1" u="sng" kern="1200" dirty="0" err="1"/>
            <a:t>visio</a:t>
          </a:r>
          <a:r>
            <a:rPr lang="fr-FR" sz="2300" b="1" i="1" u="sng" kern="1200" dirty="0"/>
            <a:t> : le 5 juin 2026</a:t>
          </a:r>
          <a:endParaRPr lang="en-US" sz="2300" kern="1200" dirty="0"/>
        </a:p>
      </dsp:txBody>
      <dsp:txXfrm>
        <a:off x="1265708" y="593586"/>
        <a:ext cx="7653583" cy="1095851"/>
      </dsp:txXfrm>
    </dsp:sp>
    <dsp:sp modelId="{85471C5A-932D-4015-BD5A-D191680104C9}">
      <dsp:nvSpPr>
        <dsp:cNvPr id="0" name=""/>
        <dsp:cNvSpPr/>
      </dsp:nvSpPr>
      <dsp:spPr>
        <a:xfrm>
          <a:off x="0" y="1925571"/>
          <a:ext cx="8919292" cy="1095851"/>
        </a:xfrm>
        <a:prstGeom prst="roundRect">
          <a:avLst>
            <a:gd name="adj" fmla="val 10000"/>
          </a:avLst>
        </a:prstGeom>
        <a:solidFill>
          <a:schemeClr val="accent2">
            <a:tint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08A514AC-7AC5-4AC9-A11C-9AF8C51B80AD}">
      <dsp:nvSpPr>
        <dsp:cNvPr id="0" name=""/>
        <dsp:cNvSpPr/>
      </dsp:nvSpPr>
      <dsp:spPr>
        <a:xfrm>
          <a:off x="331495" y="2209966"/>
          <a:ext cx="602718" cy="60271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E321B64-203B-4770-9E58-381F0CCF19CA}">
      <dsp:nvSpPr>
        <dsp:cNvPr id="0" name=""/>
        <dsp:cNvSpPr/>
      </dsp:nvSpPr>
      <dsp:spPr>
        <a:xfrm>
          <a:off x="1265708" y="1963400"/>
          <a:ext cx="7653583" cy="1095851"/>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15978" tIns="115978" rIns="115978" bIns="115978" numCol="1" spcCol="1270" anchor="ctr" anchorCtr="0">
          <a:noAutofit/>
        </a:bodyPr>
        <a:lstStyle/>
        <a:p>
          <a:pPr marL="0" lvl="0" indent="0" algn="l" defTabSz="1022350">
            <a:lnSpc>
              <a:spcPct val="100000"/>
            </a:lnSpc>
            <a:spcBef>
              <a:spcPct val="0"/>
            </a:spcBef>
            <a:spcAft>
              <a:spcPct val="35000"/>
            </a:spcAft>
            <a:buNone/>
          </a:pPr>
          <a:r>
            <a:rPr lang="fr-FR" sz="2300" b="1" i="1" kern="1200" dirty="0"/>
            <a:t>Calendrier des </a:t>
          </a:r>
          <a:r>
            <a:rPr lang="fr-FR" sz="2300" b="1" i="1" kern="1200" dirty="0" err="1"/>
            <a:t>visios</a:t>
          </a:r>
          <a:r>
            <a:rPr lang="fr-FR" sz="2300" b="1" i="1" kern="1200" dirty="0"/>
            <a:t> suivantes : 3 juillet, 7 août, 			4 septembre, 2 octobre, 6 novembre, 4 décembre </a:t>
          </a:r>
          <a:endParaRPr lang="en-US" sz="2300" kern="1200" dirty="0"/>
        </a:p>
      </dsp:txBody>
      <dsp:txXfrm>
        <a:off x="1265708" y="1963400"/>
        <a:ext cx="7653583" cy="109585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E4D2272-D660-A337-AEF3-BE066BD545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r-FR" sz="1200"/>
            </a:lvl1pPr>
          </a:lstStyle>
          <a:p>
            <a:pPr rtl="0"/>
            <a:endParaRPr lang="fr-FR" dirty="0"/>
          </a:p>
        </p:txBody>
      </p:sp>
      <p:sp>
        <p:nvSpPr>
          <p:cNvPr id="3" name="Espace réservé de la date 2">
            <a:extLst>
              <a:ext uri="{FF2B5EF4-FFF2-40B4-BE49-F238E27FC236}">
                <a16:creationId xmlns:a16="http://schemas.microsoft.com/office/drawing/2014/main" id="{D1FE5A70-71C2-F335-270C-B94537340C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fr-FR" sz="1200"/>
            </a:lvl1pPr>
          </a:lstStyle>
          <a:p>
            <a:pPr rtl="0"/>
            <a:fld id="{EE03D1DF-CB23-454F-A77E-5BCBE3A4A3D4}" type="datetime1">
              <a:rPr lang="fr-FR" smtClean="0"/>
              <a:t>18/05/2026</a:t>
            </a:fld>
            <a:endParaRPr lang="fr-FR" dirty="0"/>
          </a:p>
        </p:txBody>
      </p:sp>
      <p:sp>
        <p:nvSpPr>
          <p:cNvPr id="4" name="Espace réservé du pied de page 3">
            <a:extLst>
              <a:ext uri="{FF2B5EF4-FFF2-40B4-BE49-F238E27FC236}">
                <a16:creationId xmlns:a16="http://schemas.microsoft.com/office/drawing/2014/main" id="{D91E1B03-0F86-16E7-11BE-81F9F4CD66B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fr-FR" sz="1200"/>
            </a:lvl1pPr>
          </a:lstStyle>
          <a:p>
            <a:pPr rtl="0"/>
            <a:endParaRPr lang="fr-FR" dirty="0"/>
          </a:p>
        </p:txBody>
      </p:sp>
      <p:sp>
        <p:nvSpPr>
          <p:cNvPr id="5" name="Espace réservé du numéro de diapositive 4">
            <a:extLst>
              <a:ext uri="{FF2B5EF4-FFF2-40B4-BE49-F238E27FC236}">
                <a16:creationId xmlns:a16="http://schemas.microsoft.com/office/drawing/2014/main" id="{6C4524B8-3914-99B2-2620-0F2A88D335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fr-FR" sz="1200"/>
            </a:lvl1pPr>
          </a:lstStyle>
          <a:p>
            <a:pPr rtl="0"/>
            <a:fld id="{509210F9-8331-407C-A034-F95DCB303EBC}" type="slidenum">
              <a:rPr lang="fr-FR" smtClean="0"/>
              <a:t>‹#›</a:t>
            </a:fld>
            <a:endParaRPr lang="fr-FR" dirty="0"/>
          </a:p>
        </p:txBody>
      </p:sp>
    </p:spTree>
    <p:extLst>
      <p:ext uri="{BB962C8B-B14F-4D97-AF65-F5344CB8AC3E}">
        <p14:creationId xmlns:p14="http://schemas.microsoft.com/office/powerpoint/2010/main" val="931005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r-FR" sz="1200"/>
            </a:lvl1pPr>
          </a:lstStyle>
          <a:p>
            <a:pPr rtl="0"/>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fr-FR" sz="1200"/>
            </a:lvl1pPr>
          </a:lstStyle>
          <a:p>
            <a:fld id="{F07BA9C4-FD00-47EF-85EF-9C465FEA9F88}" type="datetime1">
              <a:rPr lang="fr-FR" smtClean="0"/>
              <a:pPr/>
              <a:t>18/05/2026</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fr-FR"/>
            </a:defPPr>
          </a:lstStyle>
          <a:p>
            <a:pPr rtl="0"/>
            <a:endParaRPr lang="fr-FR"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fr-FR"/>
            </a:defPPr>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fr-FR" sz="1200"/>
            </a:lvl1pPr>
          </a:lstStyle>
          <a:p>
            <a:pPr rtl="0"/>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fr-FR" sz="1200"/>
            </a:lvl1pPr>
          </a:lstStyle>
          <a:p>
            <a:pPr rtl="0"/>
            <a:fld id="{32BF9438-3EEF-4192-9815-F6F44770AEF7}" type="slidenum">
              <a:rPr lang="fr-FR" smtClean="0"/>
              <a:t>‹#›</a:t>
            </a:fld>
            <a:endParaRPr lang="fr-FR" dirty="0"/>
          </a:p>
        </p:txBody>
      </p:sp>
    </p:spTree>
    <p:extLst>
      <p:ext uri="{BB962C8B-B14F-4D97-AF65-F5344CB8AC3E}">
        <p14:creationId xmlns:p14="http://schemas.microsoft.com/office/powerpoint/2010/main" val="26522651"/>
      </p:ext>
    </p:extLst>
  </p:cSld>
  <p:clrMap bg1="lt1" tx1="dk1" bg2="lt2" tx2="dk2" accent1="accent1" accent2="accent2" accent3="accent3" accent4="accent4" accent5="accent5" accent6="accent6" hlink="hlink" folHlink="folHlink"/>
  <p:notesStyle>
    <a:lvl1pPr marL="0" algn="l" defTabSz="914400" rtl="0" eaLnBrk="1" latinLnBrk="0" hangingPunct="1">
      <a:defRPr lang="fr-FR" sz="1200" kern="1200">
        <a:solidFill>
          <a:schemeClr val="tx1"/>
        </a:solidFill>
        <a:latin typeface="+mn-lt"/>
        <a:ea typeface="+mn-ea"/>
        <a:cs typeface="+mn-cs"/>
      </a:defRPr>
    </a:lvl1pPr>
    <a:lvl2pPr marL="457200" algn="l" defTabSz="914400" rtl="0" eaLnBrk="1" latinLnBrk="0" hangingPunct="1">
      <a:defRPr lang="fr-FR" sz="1200" kern="1200">
        <a:solidFill>
          <a:schemeClr val="tx1"/>
        </a:solidFill>
        <a:latin typeface="+mn-lt"/>
        <a:ea typeface="+mn-ea"/>
        <a:cs typeface="+mn-cs"/>
      </a:defRPr>
    </a:lvl2pPr>
    <a:lvl3pPr marL="914400" algn="l" defTabSz="914400" rtl="0" eaLnBrk="1" latinLnBrk="0" hangingPunct="1">
      <a:defRPr lang="fr-FR" sz="1200" kern="1200">
        <a:solidFill>
          <a:schemeClr val="tx1"/>
        </a:solidFill>
        <a:latin typeface="+mn-lt"/>
        <a:ea typeface="+mn-ea"/>
        <a:cs typeface="+mn-cs"/>
      </a:defRPr>
    </a:lvl3pPr>
    <a:lvl4pPr marL="1371600" algn="l" defTabSz="914400" rtl="0" eaLnBrk="1" latinLnBrk="0" hangingPunct="1">
      <a:defRPr lang="fr-FR" sz="1200" kern="1200">
        <a:solidFill>
          <a:schemeClr val="tx1"/>
        </a:solidFill>
        <a:latin typeface="+mn-lt"/>
        <a:ea typeface="+mn-ea"/>
        <a:cs typeface="+mn-cs"/>
      </a:defRPr>
    </a:lvl4pPr>
    <a:lvl5pPr marL="1828800" algn="l" defTabSz="914400" rtl="0" eaLnBrk="1" latinLnBrk="0" hangingPunct="1">
      <a:defRPr lang="fr-FR" sz="1200" kern="1200">
        <a:solidFill>
          <a:schemeClr val="tx1"/>
        </a:solidFill>
        <a:latin typeface="+mn-lt"/>
        <a:ea typeface="+mn-ea"/>
        <a:cs typeface="+mn-cs"/>
      </a:defRPr>
    </a:lvl5pPr>
    <a:lvl6pPr marL="2286000" algn="l" defTabSz="914400" rtl="0" eaLnBrk="1" latinLnBrk="0" hangingPunct="1">
      <a:defRPr lang="fr-FR" sz="1200" kern="1200">
        <a:solidFill>
          <a:schemeClr val="tx1"/>
        </a:solidFill>
        <a:latin typeface="+mn-lt"/>
        <a:ea typeface="+mn-ea"/>
        <a:cs typeface="+mn-cs"/>
      </a:defRPr>
    </a:lvl6pPr>
    <a:lvl7pPr marL="2743200" algn="l" defTabSz="914400" rtl="0" eaLnBrk="1" latinLnBrk="0" hangingPunct="1">
      <a:defRPr lang="fr-FR" sz="1200" kern="1200">
        <a:solidFill>
          <a:schemeClr val="tx1"/>
        </a:solidFill>
        <a:latin typeface="+mn-lt"/>
        <a:ea typeface="+mn-ea"/>
        <a:cs typeface="+mn-cs"/>
      </a:defRPr>
    </a:lvl7pPr>
    <a:lvl8pPr marL="3200400" algn="l" defTabSz="914400" rtl="0" eaLnBrk="1" latinLnBrk="0" hangingPunct="1">
      <a:defRPr lang="fr-FR" sz="1200" kern="1200">
        <a:solidFill>
          <a:schemeClr val="tx1"/>
        </a:solidFill>
        <a:latin typeface="+mn-lt"/>
        <a:ea typeface="+mn-ea"/>
        <a:cs typeface="+mn-cs"/>
      </a:defRPr>
    </a:lvl8pPr>
    <a:lvl9pPr marL="3657600" algn="l" defTabSz="914400" rtl="0" eaLnBrk="1" latinLnBrk="0" hangingPunct="1">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32BF9438-3EEF-4192-9815-F6F44770AEF7}" type="slidenum">
              <a:rPr lang="fr-FR" smtClean="0"/>
              <a:t>1</a:t>
            </a:fld>
            <a:endParaRPr lang="fr-FR" dirty="0"/>
          </a:p>
        </p:txBody>
      </p:sp>
    </p:spTree>
    <p:extLst>
      <p:ext uri="{BB962C8B-B14F-4D97-AF65-F5344CB8AC3E}">
        <p14:creationId xmlns:p14="http://schemas.microsoft.com/office/powerpoint/2010/main" val="2369047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7B783-EBB8-C8A2-07D8-34F2D6DB946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5D9463B-7162-49BB-2F09-ACAAEF6D0DE1}"/>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1B6BB808-E773-81B2-CB36-42BED139BDDA}"/>
              </a:ext>
            </a:extLst>
          </p:cNvPr>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a:extLst>
              <a:ext uri="{FF2B5EF4-FFF2-40B4-BE49-F238E27FC236}">
                <a16:creationId xmlns:a16="http://schemas.microsoft.com/office/drawing/2014/main" id="{F74D301B-4487-8487-191A-040DC96BD11C}"/>
              </a:ext>
            </a:extLst>
          </p:cNvPr>
          <p:cNvSpPr>
            <a:spLocks noGrp="1"/>
          </p:cNvSpPr>
          <p:nvPr>
            <p:ph type="sldNum" sz="quarter" idx="5"/>
          </p:nvPr>
        </p:nvSpPr>
        <p:spPr/>
        <p:txBody>
          <a:bodyPr rtlCol="0"/>
          <a:lstStyle>
            <a:defPPr>
              <a:defRPr lang="fr-FR"/>
            </a:defPPr>
          </a:lstStyle>
          <a:p>
            <a:pPr rtl="0"/>
            <a:fld id="{32BF9438-3EEF-4192-9815-F6F44770AEF7}" type="slidenum">
              <a:rPr lang="fr-FR" smtClean="0"/>
              <a:t>13</a:t>
            </a:fld>
            <a:endParaRPr lang="fr-FR" dirty="0"/>
          </a:p>
        </p:txBody>
      </p:sp>
    </p:spTree>
    <p:extLst>
      <p:ext uri="{BB962C8B-B14F-4D97-AF65-F5344CB8AC3E}">
        <p14:creationId xmlns:p14="http://schemas.microsoft.com/office/powerpoint/2010/main" val="12273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33183-38C7-5295-28EF-BF660F927A8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7127592-E597-BECF-BA3C-0D71B846A43D}"/>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5C960873-F4F5-AAC1-F249-BC3D94D43C6D}"/>
              </a:ext>
            </a:extLst>
          </p:cNvPr>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a:extLst>
              <a:ext uri="{FF2B5EF4-FFF2-40B4-BE49-F238E27FC236}">
                <a16:creationId xmlns:a16="http://schemas.microsoft.com/office/drawing/2014/main" id="{18DDFE0D-E49B-FA0A-D7F4-77FCC6E774C5}"/>
              </a:ext>
            </a:extLst>
          </p:cNvPr>
          <p:cNvSpPr>
            <a:spLocks noGrp="1"/>
          </p:cNvSpPr>
          <p:nvPr>
            <p:ph type="sldNum" sz="quarter" idx="5"/>
          </p:nvPr>
        </p:nvSpPr>
        <p:spPr/>
        <p:txBody>
          <a:bodyPr rtlCol="0"/>
          <a:lstStyle>
            <a:defPPr>
              <a:defRPr lang="fr-FR"/>
            </a:defPPr>
          </a:lstStyle>
          <a:p>
            <a:pPr rtl="0"/>
            <a:fld id="{32BF9438-3EEF-4192-9815-F6F44770AEF7}" type="slidenum">
              <a:rPr lang="fr-FR" smtClean="0"/>
              <a:t>14</a:t>
            </a:fld>
            <a:endParaRPr lang="fr-FR" dirty="0"/>
          </a:p>
        </p:txBody>
      </p:sp>
    </p:spTree>
    <p:extLst>
      <p:ext uri="{BB962C8B-B14F-4D97-AF65-F5344CB8AC3E}">
        <p14:creationId xmlns:p14="http://schemas.microsoft.com/office/powerpoint/2010/main" val="2250352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F1E52-F64A-F8EC-B980-05456548886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C8751F3-A9E3-32E1-B446-59994A818318}"/>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9D62E81A-0FDE-4D78-DD68-2C4EBBB8A0AA}"/>
              </a:ext>
            </a:extLst>
          </p:cNvPr>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a:extLst>
              <a:ext uri="{FF2B5EF4-FFF2-40B4-BE49-F238E27FC236}">
                <a16:creationId xmlns:a16="http://schemas.microsoft.com/office/drawing/2014/main" id="{64B04065-388A-66F4-04EC-412539E71592}"/>
              </a:ext>
            </a:extLst>
          </p:cNvPr>
          <p:cNvSpPr>
            <a:spLocks noGrp="1"/>
          </p:cNvSpPr>
          <p:nvPr>
            <p:ph type="sldNum" sz="quarter" idx="5"/>
          </p:nvPr>
        </p:nvSpPr>
        <p:spPr/>
        <p:txBody>
          <a:bodyPr rtlCol="0"/>
          <a:lstStyle>
            <a:defPPr>
              <a:defRPr lang="fr-FR"/>
            </a:defPPr>
          </a:lstStyle>
          <a:p>
            <a:pPr rtl="0"/>
            <a:fld id="{32BF9438-3EEF-4192-9815-F6F44770AEF7}" type="slidenum">
              <a:rPr lang="fr-FR" smtClean="0"/>
              <a:t>15</a:t>
            </a:fld>
            <a:endParaRPr lang="fr-FR" dirty="0"/>
          </a:p>
        </p:txBody>
      </p:sp>
    </p:spTree>
    <p:extLst>
      <p:ext uri="{BB962C8B-B14F-4D97-AF65-F5344CB8AC3E}">
        <p14:creationId xmlns:p14="http://schemas.microsoft.com/office/powerpoint/2010/main" val="4112782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A78D5-4A51-22D8-06CD-049C95462B4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F7CC3BB-443A-CB33-050E-D0EE90B0EC37}"/>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4E9391AB-2563-E0B1-5DE4-A9F9A0A21B1B}"/>
              </a:ext>
            </a:extLst>
          </p:cNvPr>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a:extLst>
              <a:ext uri="{FF2B5EF4-FFF2-40B4-BE49-F238E27FC236}">
                <a16:creationId xmlns:a16="http://schemas.microsoft.com/office/drawing/2014/main" id="{459B18B3-B588-E6E9-E6B0-9FF9D0A873A9}"/>
              </a:ext>
            </a:extLst>
          </p:cNvPr>
          <p:cNvSpPr>
            <a:spLocks noGrp="1"/>
          </p:cNvSpPr>
          <p:nvPr>
            <p:ph type="sldNum" sz="quarter" idx="5"/>
          </p:nvPr>
        </p:nvSpPr>
        <p:spPr/>
        <p:txBody>
          <a:bodyPr rtlCol="0"/>
          <a:lstStyle>
            <a:defPPr>
              <a:defRPr lang="fr-FR"/>
            </a:defPPr>
          </a:lstStyle>
          <a:p>
            <a:pPr rtl="0"/>
            <a:fld id="{32BF9438-3EEF-4192-9815-F6F44770AEF7}" type="slidenum">
              <a:rPr lang="fr-FR" smtClean="0"/>
              <a:t>16</a:t>
            </a:fld>
            <a:endParaRPr lang="fr-FR" dirty="0"/>
          </a:p>
        </p:txBody>
      </p:sp>
    </p:spTree>
    <p:extLst>
      <p:ext uri="{BB962C8B-B14F-4D97-AF65-F5344CB8AC3E}">
        <p14:creationId xmlns:p14="http://schemas.microsoft.com/office/powerpoint/2010/main" val="1256012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3EEDD-D2F6-7454-8A8B-379BA0B04C3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5D20559-3292-56A7-7D97-F008F9E1D000}"/>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3BFF0650-3E9B-558E-2075-772C73C2E00F}"/>
              </a:ext>
            </a:extLst>
          </p:cNvPr>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a:extLst>
              <a:ext uri="{FF2B5EF4-FFF2-40B4-BE49-F238E27FC236}">
                <a16:creationId xmlns:a16="http://schemas.microsoft.com/office/drawing/2014/main" id="{297D44C2-CB43-FB60-35E4-F6BD0C9BA550}"/>
              </a:ext>
            </a:extLst>
          </p:cNvPr>
          <p:cNvSpPr>
            <a:spLocks noGrp="1"/>
          </p:cNvSpPr>
          <p:nvPr>
            <p:ph type="sldNum" sz="quarter" idx="5"/>
          </p:nvPr>
        </p:nvSpPr>
        <p:spPr/>
        <p:txBody>
          <a:bodyPr rtlCol="0"/>
          <a:lstStyle>
            <a:defPPr>
              <a:defRPr lang="fr-FR"/>
            </a:defPPr>
          </a:lstStyle>
          <a:p>
            <a:pPr rtl="0"/>
            <a:fld id="{32BF9438-3EEF-4192-9815-F6F44770AEF7}" type="slidenum">
              <a:rPr lang="fr-FR" smtClean="0"/>
              <a:t>17</a:t>
            </a:fld>
            <a:endParaRPr lang="fr-FR" dirty="0"/>
          </a:p>
        </p:txBody>
      </p:sp>
    </p:spTree>
    <p:extLst>
      <p:ext uri="{BB962C8B-B14F-4D97-AF65-F5344CB8AC3E}">
        <p14:creationId xmlns:p14="http://schemas.microsoft.com/office/powerpoint/2010/main" val="2360092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DDE34-81D6-54E5-10E8-C9195F4AA4B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57A9D06-D14A-B14F-B0EE-17E1BA1D7194}"/>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41EC0F4B-E37C-5F7D-8188-34D3D91781C9}"/>
              </a:ext>
            </a:extLst>
          </p:cNvPr>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a:extLst>
              <a:ext uri="{FF2B5EF4-FFF2-40B4-BE49-F238E27FC236}">
                <a16:creationId xmlns:a16="http://schemas.microsoft.com/office/drawing/2014/main" id="{DBC71C4F-A5A9-2C42-6788-9616166DABCE}"/>
              </a:ext>
            </a:extLst>
          </p:cNvPr>
          <p:cNvSpPr>
            <a:spLocks noGrp="1"/>
          </p:cNvSpPr>
          <p:nvPr>
            <p:ph type="sldNum" sz="quarter" idx="5"/>
          </p:nvPr>
        </p:nvSpPr>
        <p:spPr/>
        <p:txBody>
          <a:bodyPr rtlCol="0"/>
          <a:lstStyle>
            <a:defPPr>
              <a:defRPr lang="fr-FR"/>
            </a:defPPr>
          </a:lstStyle>
          <a:p>
            <a:pPr rtl="0"/>
            <a:fld id="{32BF9438-3EEF-4192-9815-F6F44770AEF7}" type="slidenum">
              <a:rPr lang="fr-FR" smtClean="0"/>
              <a:t>18</a:t>
            </a:fld>
            <a:endParaRPr lang="fr-FR" dirty="0"/>
          </a:p>
        </p:txBody>
      </p:sp>
    </p:spTree>
    <p:extLst>
      <p:ext uri="{BB962C8B-B14F-4D97-AF65-F5344CB8AC3E}">
        <p14:creationId xmlns:p14="http://schemas.microsoft.com/office/powerpoint/2010/main" val="3192984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D2682-AEDC-1F0A-984D-9C4419CEDFE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4764628-EA92-F294-EDFE-0C2C6314BE42}"/>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9003271F-63D9-9202-171E-DB4082960E9B}"/>
              </a:ext>
            </a:extLst>
          </p:cNvPr>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a:extLst>
              <a:ext uri="{FF2B5EF4-FFF2-40B4-BE49-F238E27FC236}">
                <a16:creationId xmlns:a16="http://schemas.microsoft.com/office/drawing/2014/main" id="{39D8C98D-7AA5-DCFE-7B2A-1ADB4F772051}"/>
              </a:ext>
            </a:extLst>
          </p:cNvPr>
          <p:cNvSpPr>
            <a:spLocks noGrp="1"/>
          </p:cNvSpPr>
          <p:nvPr>
            <p:ph type="sldNum" sz="quarter" idx="5"/>
          </p:nvPr>
        </p:nvSpPr>
        <p:spPr/>
        <p:txBody>
          <a:bodyPr rtlCol="0"/>
          <a:lstStyle>
            <a:defPPr>
              <a:defRPr lang="fr-FR"/>
            </a:defPPr>
          </a:lstStyle>
          <a:p>
            <a:pPr rtl="0"/>
            <a:fld id="{32BF9438-3EEF-4192-9815-F6F44770AEF7}" type="slidenum">
              <a:rPr lang="fr-FR" smtClean="0"/>
              <a:t>19</a:t>
            </a:fld>
            <a:endParaRPr lang="fr-FR" dirty="0"/>
          </a:p>
        </p:txBody>
      </p:sp>
    </p:spTree>
    <p:extLst>
      <p:ext uri="{BB962C8B-B14F-4D97-AF65-F5344CB8AC3E}">
        <p14:creationId xmlns:p14="http://schemas.microsoft.com/office/powerpoint/2010/main" val="3418476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FECDD-C8FF-624C-3458-DAC9192EE40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E57A7E1-2602-AE74-61D0-2967700545A7}"/>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4CF742E4-54CE-3DFE-30CB-7B96B01D9952}"/>
              </a:ext>
            </a:extLst>
          </p:cNvPr>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a:extLst>
              <a:ext uri="{FF2B5EF4-FFF2-40B4-BE49-F238E27FC236}">
                <a16:creationId xmlns:a16="http://schemas.microsoft.com/office/drawing/2014/main" id="{BA409566-7501-4F88-0D72-B5CA20E1233F}"/>
              </a:ext>
            </a:extLst>
          </p:cNvPr>
          <p:cNvSpPr>
            <a:spLocks noGrp="1"/>
          </p:cNvSpPr>
          <p:nvPr>
            <p:ph type="sldNum" sz="quarter" idx="5"/>
          </p:nvPr>
        </p:nvSpPr>
        <p:spPr/>
        <p:txBody>
          <a:bodyPr rtlCol="0"/>
          <a:lstStyle>
            <a:defPPr>
              <a:defRPr lang="fr-FR"/>
            </a:defPPr>
          </a:lstStyle>
          <a:p>
            <a:pPr rtl="0"/>
            <a:fld id="{32BF9438-3EEF-4192-9815-F6F44770AEF7}" type="slidenum">
              <a:rPr lang="fr-FR" smtClean="0"/>
              <a:t>20</a:t>
            </a:fld>
            <a:endParaRPr lang="fr-FR" dirty="0"/>
          </a:p>
        </p:txBody>
      </p:sp>
    </p:spTree>
    <p:extLst>
      <p:ext uri="{BB962C8B-B14F-4D97-AF65-F5344CB8AC3E}">
        <p14:creationId xmlns:p14="http://schemas.microsoft.com/office/powerpoint/2010/main" val="3417027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02AB1-D5F9-40E5-568A-0C08CC9D533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5F84246-8669-D3C3-07FB-9537E88BEF66}"/>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BCC50FD0-71F1-36F2-AADC-684239FE1C5F}"/>
              </a:ext>
            </a:extLst>
          </p:cNvPr>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a:extLst>
              <a:ext uri="{FF2B5EF4-FFF2-40B4-BE49-F238E27FC236}">
                <a16:creationId xmlns:a16="http://schemas.microsoft.com/office/drawing/2014/main" id="{856F7BEF-3F8C-068F-ADC0-B2C704A20F15}"/>
              </a:ext>
            </a:extLst>
          </p:cNvPr>
          <p:cNvSpPr>
            <a:spLocks noGrp="1"/>
          </p:cNvSpPr>
          <p:nvPr>
            <p:ph type="sldNum" sz="quarter" idx="5"/>
          </p:nvPr>
        </p:nvSpPr>
        <p:spPr/>
        <p:txBody>
          <a:bodyPr rtlCol="0"/>
          <a:lstStyle>
            <a:defPPr>
              <a:defRPr lang="fr-FR"/>
            </a:defPPr>
          </a:lstStyle>
          <a:p>
            <a:pPr rtl="0"/>
            <a:fld id="{32BF9438-3EEF-4192-9815-F6F44770AEF7}" type="slidenum">
              <a:rPr lang="fr-FR" smtClean="0"/>
              <a:t>21</a:t>
            </a:fld>
            <a:endParaRPr lang="fr-FR" dirty="0"/>
          </a:p>
        </p:txBody>
      </p:sp>
    </p:spTree>
    <p:extLst>
      <p:ext uri="{BB962C8B-B14F-4D97-AF65-F5344CB8AC3E}">
        <p14:creationId xmlns:p14="http://schemas.microsoft.com/office/powerpoint/2010/main" val="1865429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D19F0-6D3B-CD9C-11B5-389235E8C52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C193B0A-3D2B-2A48-F7F2-02D1A6C57707}"/>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6311E389-AA3F-C2ED-EF3E-631432B4C3B4}"/>
              </a:ext>
            </a:extLst>
          </p:cNvPr>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a:extLst>
              <a:ext uri="{FF2B5EF4-FFF2-40B4-BE49-F238E27FC236}">
                <a16:creationId xmlns:a16="http://schemas.microsoft.com/office/drawing/2014/main" id="{5662F91D-4049-2439-D1EB-32D6C9332110}"/>
              </a:ext>
            </a:extLst>
          </p:cNvPr>
          <p:cNvSpPr>
            <a:spLocks noGrp="1"/>
          </p:cNvSpPr>
          <p:nvPr>
            <p:ph type="sldNum" sz="quarter" idx="5"/>
          </p:nvPr>
        </p:nvSpPr>
        <p:spPr/>
        <p:txBody>
          <a:bodyPr rtlCol="0"/>
          <a:lstStyle>
            <a:defPPr>
              <a:defRPr lang="fr-FR"/>
            </a:defPPr>
          </a:lstStyle>
          <a:p>
            <a:pPr rtl="0"/>
            <a:fld id="{32BF9438-3EEF-4192-9815-F6F44770AEF7}" type="slidenum">
              <a:rPr lang="fr-FR" smtClean="0"/>
              <a:t>24</a:t>
            </a:fld>
            <a:endParaRPr lang="fr-FR" dirty="0"/>
          </a:p>
        </p:txBody>
      </p:sp>
    </p:spTree>
    <p:extLst>
      <p:ext uri="{BB962C8B-B14F-4D97-AF65-F5344CB8AC3E}">
        <p14:creationId xmlns:p14="http://schemas.microsoft.com/office/powerpoint/2010/main" val="2409410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32BF9438-3EEF-4192-9815-F6F44770AEF7}" type="slidenum">
              <a:rPr lang="fr-FR" smtClean="0"/>
              <a:t>2</a:t>
            </a:fld>
            <a:endParaRPr lang="fr-FR" dirty="0"/>
          </a:p>
        </p:txBody>
      </p:sp>
    </p:spTree>
    <p:extLst>
      <p:ext uri="{BB962C8B-B14F-4D97-AF65-F5344CB8AC3E}">
        <p14:creationId xmlns:p14="http://schemas.microsoft.com/office/powerpoint/2010/main" val="1244630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B2841-B60E-2585-3754-8DEBB357F6B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19EF63E-1B34-A171-7E2E-92C794440A0C}"/>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EBB5FAD6-4FAD-1A63-1445-986C6E08F08B}"/>
              </a:ext>
            </a:extLst>
          </p:cNvPr>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a:extLst>
              <a:ext uri="{FF2B5EF4-FFF2-40B4-BE49-F238E27FC236}">
                <a16:creationId xmlns:a16="http://schemas.microsoft.com/office/drawing/2014/main" id="{D11B2266-ED94-55C3-4B1A-29569C34BC5C}"/>
              </a:ext>
            </a:extLst>
          </p:cNvPr>
          <p:cNvSpPr>
            <a:spLocks noGrp="1"/>
          </p:cNvSpPr>
          <p:nvPr>
            <p:ph type="sldNum" sz="quarter" idx="5"/>
          </p:nvPr>
        </p:nvSpPr>
        <p:spPr/>
        <p:txBody>
          <a:bodyPr rtlCol="0"/>
          <a:lstStyle>
            <a:defPPr>
              <a:defRPr lang="fr-FR"/>
            </a:defPPr>
          </a:lstStyle>
          <a:p>
            <a:pPr rtl="0"/>
            <a:fld id="{32BF9438-3EEF-4192-9815-F6F44770AEF7}" type="slidenum">
              <a:rPr lang="fr-FR" smtClean="0"/>
              <a:t>25</a:t>
            </a:fld>
            <a:endParaRPr lang="fr-FR" dirty="0"/>
          </a:p>
        </p:txBody>
      </p:sp>
    </p:spTree>
    <p:extLst>
      <p:ext uri="{BB962C8B-B14F-4D97-AF65-F5344CB8AC3E}">
        <p14:creationId xmlns:p14="http://schemas.microsoft.com/office/powerpoint/2010/main" val="837871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32BF9438-3EEF-4192-9815-F6F44770AEF7}" type="slidenum">
              <a:rPr lang="fr-FR" smtClean="0"/>
              <a:t>26</a:t>
            </a:fld>
            <a:endParaRPr lang="fr-FR" dirty="0"/>
          </a:p>
        </p:txBody>
      </p:sp>
    </p:spTree>
    <p:extLst>
      <p:ext uri="{BB962C8B-B14F-4D97-AF65-F5344CB8AC3E}">
        <p14:creationId xmlns:p14="http://schemas.microsoft.com/office/powerpoint/2010/main" val="481655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32BF9438-3EEF-4192-9815-F6F44770AEF7}" type="slidenum">
              <a:rPr lang="fr-FR" smtClean="0"/>
              <a:t>27</a:t>
            </a:fld>
            <a:endParaRPr lang="fr-FR" dirty="0"/>
          </a:p>
        </p:txBody>
      </p:sp>
    </p:spTree>
    <p:extLst>
      <p:ext uri="{BB962C8B-B14F-4D97-AF65-F5344CB8AC3E}">
        <p14:creationId xmlns:p14="http://schemas.microsoft.com/office/powerpoint/2010/main" val="3284469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32BF9438-3EEF-4192-9815-F6F44770AEF7}" type="slidenum">
              <a:rPr lang="fr-FR" smtClean="0"/>
              <a:t>3</a:t>
            </a:fld>
            <a:endParaRPr lang="fr-FR" dirty="0"/>
          </a:p>
        </p:txBody>
      </p:sp>
    </p:spTree>
    <p:extLst>
      <p:ext uri="{BB962C8B-B14F-4D97-AF65-F5344CB8AC3E}">
        <p14:creationId xmlns:p14="http://schemas.microsoft.com/office/powerpoint/2010/main" val="199377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32BF9438-3EEF-4192-9815-F6F44770AEF7}" type="slidenum">
              <a:rPr lang="fr-FR" smtClean="0"/>
              <a:t>7</a:t>
            </a:fld>
            <a:endParaRPr lang="fr-FR" dirty="0"/>
          </a:p>
        </p:txBody>
      </p:sp>
    </p:spTree>
    <p:extLst>
      <p:ext uri="{BB962C8B-B14F-4D97-AF65-F5344CB8AC3E}">
        <p14:creationId xmlns:p14="http://schemas.microsoft.com/office/powerpoint/2010/main" val="1375002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32BF9438-3EEF-4192-9815-F6F44770AEF7}" type="slidenum">
              <a:rPr lang="fr-FR" smtClean="0"/>
              <a:t>8</a:t>
            </a:fld>
            <a:endParaRPr lang="fr-FR" dirty="0"/>
          </a:p>
        </p:txBody>
      </p:sp>
    </p:spTree>
    <p:extLst>
      <p:ext uri="{BB962C8B-B14F-4D97-AF65-F5344CB8AC3E}">
        <p14:creationId xmlns:p14="http://schemas.microsoft.com/office/powerpoint/2010/main" val="3689266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6507C-CEA2-B593-6A4D-A1D61CCDFBE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9AD9B36-2A7C-A267-AC31-A999A06C357F}"/>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B98A324B-CABD-A686-0BBF-399451796B4B}"/>
              </a:ext>
            </a:extLst>
          </p:cNvPr>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a:extLst>
              <a:ext uri="{FF2B5EF4-FFF2-40B4-BE49-F238E27FC236}">
                <a16:creationId xmlns:a16="http://schemas.microsoft.com/office/drawing/2014/main" id="{18BE3CD1-9CA1-6D80-A9BF-9005E472C2F7}"/>
              </a:ext>
            </a:extLst>
          </p:cNvPr>
          <p:cNvSpPr>
            <a:spLocks noGrp="1"/>
          </p:cNvSpPr>
          <p:nvPr>
            <p:ph type="sldNum" sz="quarter" idx="5"/>
          </p:nvPr>
        </p:nvSpPr>
        <p:spPr/>
        <p:txBody>
          <a:bodyPr rtlCol="0"/>
          <a:lstStyle>
            <a:defPPr>
              <a:defRPr lang="fr-FR"/>
            </a:defPPr>
          </a:lstStyle>
          <a:p>
            <a:pPr rtl="0"/>
            <a:fld id="{32BF9438-3EEF-4192-9815-F6F44770AEF7}" type="slidenum">
              <a:rPr lang="fr-FR" smtClean="0"/>
              <a:t>9</a:t>
            </a:fld>
            <a:endParaRPr lang="fr-FR" dirty="0"/>
          </a:p>
        </p:txBody>
      </p:sp>
    </p:spTree>
    <p:extLst>
      <p:ext uri="{BB962C8B-B14F-4D97-AF65-F5344CB8AC3E}">
        <p14:creationId xmlns:p14="http://schemas.microsoft.com/office/powerpoint/2010/main" val="4185097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32BF9438-3EEF-4192-9815-F6F44770AEF7}" type="slidenum">
              <a:rPr lang="fr-FR" smtClean="0"/>
              <a:t>10</a:t>
            </a:fld>
            <a:endParaRPr lang="fr-FR" dirty="0"/>
          </a:p>
        </p:txBody>
      </p:sp>
    </p:spTree>
    <p:extLst>
      <p:ext uri="{BB962C8B-B14F-4D97-AF65-F5344CB8AC3E}">
        <p14:creationId xmlns:p14="http://schemas.microsoft.com/office/powerpoint/2010/main" val="2595483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7F20B-E3F5-CBCD-0AE0-C32B48F3562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966D373-9E59-8671-4533-5310FC56A51E}"/>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A32ED1D3-5303-64CE-4F3D-32392B33CB08}"/>
              </a:ext>
            </a:extLst>
          </p:cNvPr>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a:extLst>
              <a:ext uri="{FF2B5EF4-FFF2-40B4-BE49-F238E27FC236}">
                <a16:creationId xmlns:a16="http://schemas.microsoft.com/office/drawing/2014/main" id="{B6BBEE65-FF27-F048-B4F2-F1AC27B7261D}"/>
              </a:ext>
            </a:extLst>
          </p:cNvPr>
          <p:cNvSpPr>
            <a:spLocks noGrp="1"/>
          </p:cNvSpPr>
          <p:nvPr>
            <p:ph type="sldNum" sz="quarter" idx="5"/>
          </p:nvPr>
        </p:nvSpPr>
        <p:spPr/>
        <p:txBody>
          <a:bodyPr rtlCol="0"/>
          <a:lstStyle>
            <a:defPPr>
              <a:defRPr lang="fr-FR"/>
            </a:defPPr>
          </a:lstStyle>
          <a:p>
            <a:pPr rtl="0"/>
            <a:fld id="{32BF9438-3EEF-4192-9815-F6F44770AEF7}" type="slidenum">
              <a:rPr lang="fr-FR" smtClean="0"/>
              <a:t>11</a:t>
            </a:fld>
            <a:endParaRPr lang="fr-FR" dirty="0"/>
          </a:p>
        </p:txBody>
      </p:sp>
    </p:spTree>
    <p:extLst>
      <p:ext uri="{BB962C8B-B14F-4D97-AF65-F5344CB8AC3E}">
        <p14:creationId xmlns:p14="http://schemas.microsoft.com/office/powerpoint/2010/main" val="3040793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856B8-6CBD-05BD-0D5B-D10BD9C00F4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F467FB5-9272-50D9-FC6B-D67BCA1593F2}"/>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2892AB2B-18AD-BAC4-0D68-72DE4C7299BA}"/>
              </a:ext>
            </a:extLst>
          </p:cNvPr>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a:extLst>
              <a:ext uri="{FF2B5EF4-FFF2-40B4-BE49-F238E27FC236}">
                <a16:creationId xmlns:a16="http://schemas.microsoft.com/office/drawing/2014/main" id="{643F0426-BF34-1502-FA64-3B867218F0C2}"/>
              </a:ext>
            </a:extLst>
          </p:cNvPr>
          <p:cNvSpPr>
            <a:spLocks noGrp="1"/>
          </p:cNvSpPr>
          <p:nvPr>
            <p:ph type="sldNum" sz="quarter" idx="5"/>
          </p:nvPr>
        </p:nvSpPr>
        <p:spPr/>
        <p:txBody>
          <a:bodyPr rtlCol="0"/>
          <a:lstStyle>
            <a:defPPr>
              <a:defRPr lang="fr-FR"/>
            </a:defPPr>
          </a:lstStyle>
          <a:p>
            <a:pPr rtl="0"/>
            <a:fld id="{32BF9438-3EEF-4192-9815-F6F44770AEF7}" type="slidenum">
              <a:rPr lang="fr-FR" smtClean="0"/>
              <a:t>12</a:t>
            </a:fld>
            <a:endParaRPr lang="fr-FR" dirty="0"/>
          </a:p>
        </p:txBody>
      </p:sp>
    </p:spTree>
    <p:extLst>
      <p:ext uri="{BB962C8B-B14F-4D97-AF65-F5344CB8AC3E}">
        <p14:creationId xmlns:p14="http://schemas.microsoft.com/office/powerpoint/2010/main" val="3048091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1">
    <p:bg>
      <p:bgPr>
        <a:solidFill>
          <a:schemeClr val="accent2"/>
        </a:solidFill>
        <a:effectLst/>
      </p:bgPr>
    </p:bg>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45040DA2-B75D-1B49-51F9-967501F7F67B}"/>
              </a:ext>
            </a:extLst>
          </p:cNvPr>
          <p:cNvSpPr>
            <a:spLocks noGrp="1"/>
          </p:cNvSpPr>
          <p:nvPr>
            <p:ph type="title" hasCustomPrompt="1"/>
          </p:nvPr>
        </p:nvSpPr>
        <p:spPr>
          <a:xfrm>
            <a:off x="994876" y="887638"/>
            <a:ext cx="10202248" cy="5094496"/>
          </a:xfrm>
        </p:spPr>
        <p:txBody>
          <a:bodyPr rtlCol="0"/>
          <a:lstStyle>
            <a:lvl1pPr algn="ctr">
              <a:defRPr lang="fr-FR" sz="4800">
                <a:solidFill>
                  <a:schemeClr val="bg1"/>
                </a:solidFill>
              </a:defRPr>
            </a:lvl1pPr>
          </a:lstStyle>
          <a:p>
            <a:pPr rtl="0"/>
            <a:r>
              <a:rPr lang="fr-FR"/>
              <a:t>Cliquez pour ajouter un titre</a:t>
            </a:r>
          </a:p>
        </p:txBody>
      </p:sp>
      <p:sp>
        <p:nvSpPr>
          <p:cNvPr id="3" name="Espace réservé du numéro de diapositive 5">
            <a:extLst>
              <a:ext uri="{FF2B5EF4-FFF2-40B4-BE49-F238E27FC236}">
                <a16:creationId xmlns:a16="http://schemas.microsoft.com/office/drawing/2014/main" id="{C663CA19-070F-D373-ED8C-B6F895D11B84}"/>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lang="fr-FR" sz="1200">
                <a:solidFill>
                  <a:srgbClr val="FFFFFF"/>
                </a:solidFill>
                <a:latin typeface="+mj-lt"/>
              </a:defRPr>
            </a:lvl1pPr>
          </a:lstStyle>
          <a:p>
            <a:pPr rtl="0"/>
            <a:fld id="{08AB70BE-1769-45B8-85A6-0C837432C7E6}" type="slidenum">
              <a:rPr lang="fr-FR" smtClean="0"/>
              <a:pPr rtl="0"/>
              <a:t>‹#›</a:t>
            </a:fld>
            <a:endParaRPr lang="fr-FR" dirty="0"/>
          </a:p>
        </p:txBody>
      </p:sp>
      <p:sp>
        <p:nvSpPr>
          <p:cNvPr id="2" name="Rectangle 1">
            <a:extLst>
              <a:ext uri="{FF2B5EF4-FFF2-40B4-BE49-F238E27FC236}">
                <a16:creationId xmlns:a16="http://schemas.microsoft.com/office/drawing/2014/main" id="{8E93BDAB-CB06-403B-00FD-9D1C2812A298}"/>
              </a:ext>
              <a:ext uri="{C183D7F6-B498-43B3-948B-1728B52AA6E4}">
                <adec:decorative xmlns:adec="http://schemas.microsoft.com/office/drawing/2017/decorative" val="1"/>
              </a:ext>
            </a:extLst>
          </p:cNvPr>
          <p:cNvSpPr/>
          <p:nvPr userDrawn="1"/>
        </p:nvSpPr>
        <p:spPr>
          <a:xfrm rot="5400000">
            <a:off x="-2990939" y="2990938"/>
            <a:ext cx="6855801" cy="87392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5" name="Rectangle 4">
            <a:extLst>
              <a:ext uri="{FF2B5EF4-FFF2-40B4-BE49-F238E27FC236}">
                <a16:creationId xmlns:a16="http://schemas.microsoft.com/office/drawing/2014/main" id="{A6FB1FDB-9C8A-890A-5051-8D49E105FD49}"/>
              </a:ext>
              <a:ext uri="{C183D7F6-B498-43B3-948B-1728B52AA6E4}">
                <adec:decorative xmlns:adec="http://schemas.microsoft.com/office/drawing/2017/decorative" val="1"/>
              </a:ext>
            </a:extLst>
          </p:cNvPr>
          <p:cNvSpPr/>
          <p:nvPr userDrawn="1"/>
        </p:nvSpPr>
        <p:spPr>
          <a:xfrm>
            <a:off x="1" y="5983104"/>
            <a:ext cx="12192000" cy="87392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6" name="Forme libre 21">
            <a:extLst>
              <a:ext uri="{FF2B5EF4-FFF2-40B4-BE49-F238E27FC236}">
                <a16:creationId xmlns:a16="http://schemas.microsoft.com/office/drawing/2014/main" id="{46056E81-9CB5-42E9-6689-B711F575C8F2}"/>
              </a:ext>
              <a:ext uri="{C183D7F6-B498-43B3-948B-1728B52AA6E4}">
                <adec:decorative xmlns:adec="http://schemas.microsoft.com/office/drawing/2017/decorative" val="1"/>
              </a:ext>
            </a:extLst>
          </p:cNvPr>
          <p:cNvSpPr/>
          <p:nvPr userDrawn="1"/>
        </p:nvSpPr>
        <p:spPr>
          <a:xfrm flipV="1">
            <a:off x="8981493" y="0"/>
            <a:ext cx="3200357" cy="3200320"/>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7" name="Forme libre 22">
            <a:extLst>
              <a:ext uri="{FF2B5EF4-FFF2-40B4-BE49-F238E27FC236}">
                <a16:creationId xmlns:a16="http://schemas.microsoft.com/office/drawing/2014/main" id="{3D075254-6FC4-6738-BBBE-1BACB99E424A}"/>
              </a:ext>
              <a:ext uri="{C183D7F6-B498-43B3-948B-1728B52AA6E4}">
                <adec:decorative xmlns:adec="http://schemas.microsoft.com/office/drawing/2017/decorative" val="1"/>
              </a:ext>
            </a:extLst>
          </p:cNvPr>
          <p:cNvSpPr>
            <a:spLocks noChangeAspect="1"/>
          </p:cNvSpPr>
          <p:nvPr userDrawn="1"/>
        </p:nvSpPr>
        <p:spPr>
          <a:xfrm flipH="1" flipV="1">
            <a:off x="0" y="-8"/>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Tree>
    <p:extLst>
      <p:ext uri="{BB962C8B-B14F-4D97-AF65-F5344CB8AC3E}">
        <p14:creationId xmlns:p14="http://schemas.microsoft.com/office/powerpoint/2010/main" val="3309446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re, contenu et tableau">
    <p:spTree>
      <p:nvGrpSpPr>
        <p:cNvPr id="1" name=""/>
        <p:cNvGrpSpPr/>
        <p:nvPr/>
      </p:nvGrpSpPr>
      <p:grpSpPr>
        <a:xfrm>
          <a:off x="0" y="0"/>
          <a:ext cx="0" cy="0"/>
          <a:chOff x="0" y="0"/>
          <a:chExt cx="0" cy="0"/>
        </a:xfrm>
      </p:grpSpPr>
      <p:sp>
        <p:nvSpPr>
          <p:cNvPr id="5" name="Forme libre 19">
            <a:extLst>
              <a:ext uri="{FF2B5EF4-FFF2-40B4-BE49-F238E27FC236}">
                <a16:creationId xmlns:a16="http://schemas.microsoft.com/office/drawing/2014/main" id="{37D82C4C-B372-8DAD-C78B-5A7079992701}"/>
              </a:ext>
              <a:ext uri="{C183D7F6-B498-43B3-948B-1728B52AA6E4}">
                <adec:decorative xmlns:adec="http://schemas.microsoft.com/office/drawing/2017/decorative" val="1"/>
              </a:ext>
            </a:extLst>
          </p:cNvPr>
          <p:cNvSpPr>
            <a:spLocks noChangeAspect="1"/>
          </p:cNvSpPr>
          <p:nvPr userDrawn="1"/>
        </p:nvSpPr>
        <p:spPr>
          <a:xfrm flipH="1" flipV="1">
            <a:off x="0" y="0"/>
            <a:ext cx="2286000" cy="2285973"/>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9" name="Titre 8">
            <a:extLst>
              <a:ext uri="{FF2B5EF4-FFF2-40B4-BE49-F238E27FC236}">
                <a16:creationId xmlns:a16="http://schemas.microsoft.com/office/drawing/2014/main" id="{CE543C86-04BB-A7E0-26E4-1A793E98CB9A}"/>
              </a:ext>
            </a:extLst>
          </p:cNvPr>
          <p:cNvSpPr>
            <a:spLocks noGrp="1"/>
          </p:cNvSpPr>
          <p:nvPr>
            <p:ph type="title" hasCustomPrompt="1"/>
          </p:nvPr>
        </p:nvSpPr>
        <p:spPr>
          <a:xfrm>
            <a:off x="1342052" y="345441"/>
            <a:ext cx="10202248" cy="1766918"/>
          </a:xfrm>
        </p:spPr>
        <p:txBody>
          <a:bodyPr rtlCol="0">
            <a:normAutofit/>
          </a:bodyPr>
          <a:lstStyle>
            <a:lvl1pPr>
              <a:defRPr lang="fr-FR" sz="3600">
                <a:solidFill>
                  <a:schemeClr val="accent2">
                    <a:lumMod val="75000"/>
                  </a:schemeClr>
                </a:solidFill>
              </a:defRPr>
            </a:lvl1pPr>
          </a:lstStyle>
          <a:p>
            <a:pPr rtl="0"/>
            <a:r>
              <a:rPr lang="fr-FR"/>
              <a:t>Cliquez pour ajouter un titre</a:t>
            </a:r>
          </a:p>
        </p:txBody>
      </p:sp>
      <p:sp>
        <p:nvSpPr>
          <p:cNvPr id="10" name="Espace réservé du contenu 20">
            <a:extLst>
              <a:ext uri="{FF2B5EF4-FFF2-40B4-BE49-F238E27FC236}">
                <a16:creationId xmlns:a16="http://schemas.microsoft.com/office/drawing/2014/main" id="{D1D15020-88F7-93D5-282B-0C23CB757886}"/>
              </a:ext>
            </a:extLst>
          </p:cNvPr>
          <p:cNvSpPr>
            <a:spLocks noGrp="1"/>
          </p:cNvSpPr>
          <p:nvPr>
            <p:ph sz="quarter" idx="11" hasCustomPrompt="1"/>
          </p:nvPr>
        </p:nvSpPr>
        <p:spPr>
          <a:xfrm>
            <a:off x="1371205" y="2282826"/>
            <a:ext cx="3180475" cy="3651250"/>
          </a:xfrm>
        </p:spPr>
        <p:txBody>
          <a:bodyPr rtlCol="0">
            <a:normAutofit/>
          </a:bodyPr>
          <a:lstStyle>
            <a:lvl1pPr>
              <a:spcBef>
                <a:spcPts val="0"/>
              </a:spcBef>
              <a:spcAft>
                <a:spcPts val="600"/>
              </a:spcAft>
              <a:buClr>
                <a:schemeClr val="tx1"/>
              </a:buClr>
              <a:defRPr lang="fr-FR" sz="1800" b="1"/>
            </a:lvl1pPr>
            <a:lvl2pPr>
              <a:spcBef>
                <a:spcPts val="0"/>
              </a:spcBef>
              <a:spcAft>
                <a:spcPts val="600"/>
              </a:spcAft>
              <a:buClr>
                <a:schemeClr val="tx1"/>
              </a:buClr>
              <a:defRPr lang="fr-FR" sz="1600" b="1"/>
            </a:lvl2pPr>
            <a:lvl3pPr>
              <a:spcBef>
                <a:spcPts val="0"/>
              </a:spcBef>
              <a:spcAft>
                <a:spcPts val="600"/>
              </a:spcAft>
              <a:buClr>
                <a:schemeClr val="tx1"/>
              </a:buClr>
              <a:defRPr lang="fr-FR" sz="1400" b="1"/>
            </a:lvl3pPr>
            <a:lvl4pPr>
              <a:spcBef>
                <a:spcPts val="0"/>
              </a:spcBef>
              <a:spcAft>
                <a:spcPts val="600"/>
              </a:spcAft>
              <a:buClr>
                <a:schemeClr val="tx1"/>
              </a:buClr>
              <a:defRPr lang="fr-FR" sz="1200" b="1"/>
            </a:lvl4pPr>
            <a:lvl5pPr>
              <a:spcBef>
                <a:spcPts val="0"/>
              </a:spcBef>
              <a:spcAft>
                <a:spcPts val="600"/>
              </a:spcAft>
              <a:buClr>
                <a:schemeClr val="tx1"/>
              </a:buClr>
              <a:defRPr lang="fr-FR" sz="1200" b="1"/>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2" name="Espace réservé au tableau 11">
            <a:extLst>
              <a:ext uri="{FF2B5EF4-FFF2-40B4-BE49-F238E27FC236}">
                <a16:creationId xmlns:a16="http://schemas.microsoft.com/office/drawing/2014/main" id="{675AC522-525C-4C6F-8F28-3B2FC909B3FF}"/>
              </a:ext>
            </a:extLst>
          </p:cNvPr>
          <p:cNvSpPr>
            <a:spLocks noGrp="1"/>
          </p:cNvSpPr>
          <p:nvPr>
            <p:ph type="tbl" sz="quarter" idx="12"/>
          </p:nvPr>
        </p:nvSpPr>
        <p:spPr>
          <a:xfrm>
            <a:off x="4940300" y="2282825"/>
            <a:ext cx="5880100" cy="3651250"/>
          </a:xfrm>
        </p:spPr>
        <p:txBody>
          <a:bodyPr rtlCol="0"/>
          <a:lstStyle>
            <a:lvl1pPr marL="0" indent="0">
              <a:buNone/>
              <a:defRPr lang="fr-FR"/>
            </a:lvl1pPr>
          </a:lstStyle>
          <a:p>
            <a:pPr rtl="0"/>
            <a:r>
              <a:rPr lang="fr-FR"/>
              <a:t>Cliquez sur l'icône pour ajouter un tableau</a:t>
            </a:r>
          </a:p>
        </p:txBody>
      </p:sp>
      <p:sp>
        <p:nvSpPr>
          <p:cNvPr id="8" name="Espace réservé du numéro de diapositive 5">
            <a:extLst>
              <a:ext uri="{FF2B5EF4-FFF2-40B4-BE49-F238E27FC236}">
                <a16:creationId xmlns:a16="http://schemas.microsoft.com/office/drawing/2014/main" id="{B00D9D4E-52D5-4BAF-8096-D301073D3569}"/>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lang="fr-FR" sz="1200">
                <a:solidFill>
                  <a:schemeClr val="accent2">
                    <a:lumMod val="75000"/>
                  </a:schemeClr>
                </a:solidFill>
                <a:latin typeface="+mj-lt"/>
              </a:defRPr>
            </a:lvl1pPr>
          </a:lstStyle>
          <a:p>
            <a:pPr rtl="0"/>
            <a:fld id="{08AB70BE-1769-45B8-85A6-0C837432C7E6}" type="slidenum">
              <a:rPr lang="fr-FR" smtClean="0"/>
              <a:pPr rtl="0"/>
              <a:t>‹#›</a:t>
            </a:fld>
            <a:endParaRPr lang="fr-FR" dirty="0"/>
          </a:p>
        </p:txBody>
      </p:sp>
    </p:spTree>
    <p:extLst>
      <p:ext uri="{BB962C8B-B14F-4D97-AF65-F5344CB8AC3E}">
        <p14:creationId xmlns:p14="http://schemas.microsoft.com/office/powerpoint/2010/main" val="845805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re et 2 colonnes 3">
    <p:spTree>
      <p:nvGrpSpPr>
        <p:cNvPr id="1" name=""/>
        <p:cNvGrpSpPr/>
        <p:nvPr/>
      </p:nvGrpSpPr>
      <p:grpSpPr>
        <a:xfrm>
          <a:off x="0" y="0"/>
          <a:ext cx="0" cy="0"/>
          <a:chOff x="0" y="0"/>
          <a:chExt cx="0" cy="0"/>
        </a:xfrm>
      </p:grpSpPr>
      <p:sp>
        <p:nvSpPr>
          <p:cNvPr id="2" name="Forme libre 36">
            <a:extLst>
              <a:ext uri="{FF2B5EF4-FFF2-40B4-BE49-F238E27FC236}">
                <a16:creationId xmlns:a16="http://schemas.microsoft.com/office/drawing/2014/main" id="{F8F589DA-127F-E2E7-6ADA-1D3C04799932}"/>
              </a:ext>
              <a:ext uri="{C183D7F6-B498-43B3-948B-1728B52AA6E4}">
                <adec:decorative xmlns:adec="http://schemas.microsoft.com/office/drawing/2017/decorative" val="1"/>
              </a:ext>
            </a:extLst>
          </p:cNvPr>
          <p:cNvSpPr/>
          <p:nvPr userDrawn="1"/>
        </p:nvSpPr>
        <p:spPr>
          <a:xfrm>
            <a:off x="8991645" y="3657688"/>
            <a:ext cx="3200357" cy="3200320"/>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8" name="Rectangle 7">
            <a:extLst>
              <a:ext uri="{FF2B5EF4-FFF2-40B4-BE49-F238E27FC236}">
                <a16:creationId xmlns:a16="http://schemas.microsoft.com/office/drawing/2014/main" id="{8700FBF0-749D-0FF0-74B6-3565174CA001}"/>
              </a:ext>
              <a:ext uri="{C183D7F6-B498-43B3-948B-1728B52AA6E4}">
                <adec:decorative xmlns:adec="http://schemas.microsoft.com/office/drawing/2017/decorative" val="1"/>
              </a:ext>
            </a:extLst>
          </p:cNvPr>
          <p:cNvSpPr/>
          <p:nvPr userDrawn="1"/>
        </p:nvSpPr>
        <p:spPr>
          <a:xfrm rot="5400000">
            <a:off x="-2992038" y="2992045"/>
            <a:ext cx="6858000" cy="87392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9" name="Forme libre 10">
            <a:extLst>
              <a:ext uri="{FF2B5EF4-FFF2-40B4-BE49-F238E27FC236}">
                <a16:creationId xmlns:a16="http://schemas.microsoft.com/office/drawing/2014/main" id="{0DDA3FAB-74FF-4772-2BA4-B242E12ABEC7}"/>
              </a:ext>
              <a:ext uri="{C183D7F6-B498-43B3-948B-1728B52AA6E4}">
                <adec:decorative xmlns:adec="http://schemas.microsoft.com/office/drawing/2017/decorative" val="1"/>
              </a:ext>
            </a:extLst>
          </p:cNvPr>
          <p:cNvSpPr>
            <a:spLocks noChangeAspect="1"/>
          </p:cNvSpPr>
          <p:nvPr userDrawn="1"/>
        </p:nvSpPr>
        <p:spPr>
          <a:xfrm flipH="1" flipV="1">
            <a:off x="1" y="0"/>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2" name="Titre 11">
            <a:extLst>
              <a:ext uri="{FF2B5EF4-FFF2-40B4-BE49-F238E27FC236}">
                <a16:creationId xmlns:a16="http://schemas.microsoft.com/office/drawing/2014/main" id="{FBE95B3E-84B8-3910-65C9-87914802BEA1}"/>
              </a:ext>
            </a:extLst>
          </p:cNvPr>
          <p:cNvSpPr>
            <a:spLocks noGrp="1"/>
          </p:cNvSpPr>
          <p:nvPr>
            <p:ph type="title" hasCustomPrompt="1"/>
          </p:nvPr>
        </p:nvSpPr>
        <p:spPr>
          <a:xfrm>
            <a:off x="1371598" y="369277"/>
            <a:ext cx="9590215" cy="1708514"/>
          </a:xfrm>
        </p:spPr>
        <p:txBody>
          <a:bodyPr rtlCol="0">
            <a:normAutofit/>
          </a:bodyPr>
          <a:lstStyle>
            <a:lvl1pPr>
              <a:defRPr lang="fr-FR" sz="3600">
                <a:solidFill>
                  <a:schemeClr val="accent2">
                    <a:lumMod val="75000"/>
                  </a:schemeClr>
                </a:solidFill>
              </a:defRPr>
            </a:lvl1pPr>
          </a:lstStyle>
          <a:p>
            <a:pPr rtl="0"/>
            <a:r>
              <a:rPr lang="fr-FR"/>
              <a:t>Cliquez pour ajouter un titre</a:t>
            </a:r>
          </a:p>
        </p:txBody>
      </p:sp>
      <p:sp>
        <p:nvSpPr>
          <p:cNvPr id="14" name="Espace réservé du contenu 20">
            <a:extLst>
              <a:ext uri="{FF2B5EF4-FFF2-40B4-BE49-F238E27FC236}">
                <a16:creationId xmlns:a16="http://schemas.microsoft.com/office/drawing/2014/main" id="{53421E6F-1A11-40B7-DB53-FC96CE9D787B}"/>
              </a:ext>
            </a:extLst>
          </p:cNvPr>
          <p:cNvSpPr>
            <a:spLocks noGrp="1"/>
          </p:cNvSpPr>
          <p:nvPr>
            <p:ph sz="quarter" idx="11" hasCustomPrompt="1"/>
          </p:nvPr>
        </p:nvSpPr>
        <p:spPr>
          <a:xfrm>
            <a:off x="1369269" y="2284193"/>
            <a:ext cx="6036544" cy="3436653"/>
          </a:xfrm>
        </p:spPr>
        <p:txBody>
          <a:bodyPr rtlCol="0">
            <a:normAutofit/>
          </a:bodyPr>
          <a:lstStyle>
            <a:lvl1pPr>
              <a:spcBef>
                <a:spcPts val="0"/>
              </a:spcBef>
              <a:spcAft>
                <a:spcPts val="600"/>
              </a:spcAft>
              <a:buClr>
                <a:schemeClr val="tx1"/>
              </a:buClr>
              <a:defRPr lang="fr-FR" sz="1800"/>
            </a:lvl1pPr>
            <a:lvl2pPr>
              <a:spcBef>
                <a:spcPts val="0"/>
              </a:spcBef>
              <a:spcAft>
                <a:spcPts val="600"/>
              </a:spcAft>
              <a:buClr>
                <a:schemeClr val="tx1"/>
              </a:buClr>
              <a:defRPr lang="fr-FR" sz="1600"/>
            </a:lvl2pPr>
            <a:lvl3pPr>
              <a:spcBef>
                <a:spcPts val="0"/>
              </a:spcBef>
              <a:spcAft>
                <a:spcPts val="600"/>
              </a:spcAft>
              <a:buClr>
                <a:schemeClr val="tx1"/>
              </a:buClr>
              <a:defRPr lang="fr-FR" sz="1400"/>
            </a:lvl3pPr>
            <a:lvl4pPr>
              <a:spcBef>
                <a:spcPts val="0"/>
              </a:spcBef>
              <a:spcAft>
                <a:spcPts val="600"/>
              </a:spcAft>
              <a:buClr>
                <a:schemeClr val="tx1"/>
              </a:buClr>
              <a:defRPr lang="fr-FR" sz="1200"/>
            </a:lvl4pPr>
            <a:lvl5pPr>
              <a:spcBef>
                <a:spcPts val="0"/>
              </a:spcBef>
              <a:spcAft>
                <a:spcPts val="600"/>
              </a:spcAft>
              <a:buClr>
                <a:schemeClr val="tx1"/>
              </a:buClr>
              <a:defRPr lang="fr-FR" sz="1200"/>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3" name="Espace réservé du contenu 20">
            <a:extLst>
              <a:ext uri="{FF2B5EF4-FFF2-40B4-BE49-F238E27FC236}">
                <a16:creationId xmlns:a16="http://schemas.microsoft.com/office/drawing/2014/main" id="{90BA2746-C141-C524-CDDE-DD672A80A2C8}"/>
              </a:ext>
            </a:extLst>
          </p:cNvPr>
          <p:cNvSpPr>
            <a:spLocks noGrp="1"/>
          </p:cNvSpPr>
          <p:nvPr>
            <p:ph sz="quarter" idx="10" hasCustomPrompt="1"/>
          </p:nvPr>
        </p:nvSpPr>
        <p:spPr>
          <a:xfrm>
            <a:off x="7708899" y="2284193"/>
            <a:ext cx="3252914" cy="3436653"/>
          </a:xfrm>
        </p:spPr>
        <p:txBody>
          <a:bodyPr rtlCol="0">
            <a:normAutofit/>
          </a:bodyPr>
          <a:lstStyle>
            <a:lvl1pPr>
              <a:spcBef>
                <a:spcPts val="0"/>
              </a:spcBef>
              <a:spcAft>
                <a:spcPts val="600"/>
              </a:spcAft>
              <a:buClr>
                <a:schemeClr val="tx1"/>
              </a:buClr>
              <a:defRPr lang="fr-FR" sz="1800" b="1"/>
            </a:lvl1pPr>
            <a:lvl2pPr>
              <a:spcBef>
                <a:spcPts val="0"/>
              </a:spcBef>
              <a:spcAft>
                <a:spcPts val="600"/>
              </a:spcAft>
              <a:buClr>
                <a:schemeClr val="tx1"/>
              </a:buClr>
              <a:defRPr lang="fr-FR" sz="1600" b="1"/>
            </a:lvl2pPr>
            <a:lvl3pPr>
              <a:spcBef>
                <a:spcPts val="0"/>
              </a:spcBef>
              <a:spcAft>
                <a:spcPts val="600"/>
              </a:spcAft>
              <a:buClr>
                <a:schemeClr val="tx1"/>
              </a:buClr>
              <a:defRPr lang="fr-FR" sz="1400" b="1"/>
            </a:lvl3pPr>
            <a:lvl4pPr>
              <a:spcBef>
                <a:spcPts val="0"/>
              </a:spcBef>
              <a:spcAft>
                <a:spcPts val="600"/>
              </a:spcAft>
              <a:buClr>
                <a:schemeClr val="tx1"/>
              </a:buClr>
              <a:defRPr lang="fr-FR" sz="1200" b="1"/>
            </a:lvl4pPr>
            <a:lvl5pPr>
              <a:spcBef>
                <a:spcPts val="0"/>
              </a:spcBef>
              <a:spcAft>
                <a:spcPts val="600"/>
              </a:spcAft>
              <a:buClr>
                <a:schemeClr val="tx1"/>
              </a:buClr>
              <a:defRPr lang="fr-FR" sz="1200" b="1"/>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1" name="Espace réservé du numéro de diapositive 5">
            <a:extLst>
              <a:ext uri="{FF2B5EF4-FFF2-40B4-BE49-F238E27FC236}">
                <a16:creationId xmlns:a16="http://schemas.microsoft.com/office/drawing/2014/main" id="{078CC75E-2849-6C28-42BF-61EBFD22CDE7}"/>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lang="fr-FR" sz="1200">
                <a:solidFill>
                  <a:srgbClr val="FFFFFF"/>
                </a:solidFill>
                <a:latin typeface="+mj-lt"/>
              </a:defRPr>
            </a:lvl1pPr>
          </a:lstStyle>
          <a:p>
            <a:pPr rtl="0"/>
            <a:fld id="{08AB70BE-1769-45B8-85A6-0C837432C7E6}" type="slidenum">
              <a:rPr lang="fr-FR" smtClean="0"/>
              <a:pPr rtl="0"/>
              <a:t>‹#›</a:t>
            </a:fld>
            <a:endParaRPr lang="fr-FR" dirty="0"/>
          </a:p>
        </p:txBody>
      </p:sp>
    </p:spTree>
    <p:extLst>
      <p:ext uri="{BB962C8B-B14F-4D97-AF65-F5344CB8AC3E}">
        <p14:creationId xmlns:p14="http://schemas.microsoft.com/office/powerpoint/2010/main" val="1075025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re et tableau">
    <p:spTree>
      <p:nvGrpSpPr>
        <p:cNvPr id="1" name=""/>
        <p:cNvGrpSpPr/>
        <p:nvPr/>
      </p:nvGrpSpPr>
      <p:grpSpPr>
        <a:xfrm>
          <a:off x="0" y="0"/>
          <a:ext cx="0" cy="0"/>
          <a:chOff x="0" y="0"/>
          <a:chExt cx="0" cy="0"/>
        </a:xfrm>
      </p:grpSpPr>
      <p:sp>
        <p:nvSpPr>
          <p:cNvPr id="5" name="Forme libre 9">
            <a:extLst>
              <a:ext uri="{FF2B5EF4-FFF2-40B4-BE49-F238E27FC236}">
                <a16:creationId xmlns:a16="http://schemas.microsoft.com/office/drawing/2014/main" id="{BE9B1BD7-8F62-244D-062B-D0A716D16D23}"/>
              </a:ext>
              <a:ext uri="{C183D7F6-B498-43B3-948B-1728B52AA6E4}">
                <adec:decorative xmlns:adec="http://schemas.microsoft.com/office/drawing/2017/decorative" val="1"/>
              </a:ext>
            </a:extLst>
          </p:cNvPr>
          <p:cNvSpPr>
            <a:spLocks noChangeAspect="1"/>
          </p:cNvSpPr>
          <p:nvPr userDrawn="1"/>
        </p:nvSpPr>
        <p:spPr>
          <a:xfrm flipH="1" flipV="1">
            <a:off x="0" y="0"/>
            <a:ext cx="2286000" cy="2285973"/>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8" name="Titre 7">
            <a:extLst>
              <a:ext uri="{FF2B5EF4-FFF2-40B4-BE49-F238E27FC236}">
                <a16:creationId xmlns:a16="http://schemas.microsoft.com/office/drawing/2014/main" id="{54BAE39C-758E-B299-0906-86DA058BCD4A}"/>
              </a:ext>
            </a:extLst>
          </p:cNvPr>
          <p:cNvSpPr>
            <a:spLocks noGrp="1"/>
          </p:cNvSpPr>
          <p:nvPr>
            <p:ph type="title"/>
          </p:nvPr>
        </p:nvSpPr>
        <p:spPr>
          <a:xfrm>
            <a:off x="1365975" y="345440"/>
            <a:ext cx="9448803" cy="1743542"/>
          </a:xfrm>
        </p:spPr>
        <p:txBody>
          <a:bodyPr rtlCol="0">
            <a:normAutofit/>
          </a:bodyPr>
          <a:lstStyle>
            <a:lvl1pPr>
              <a:defRPr lang="fr-FR" sz="3600">
                <a:solidFill>
                  <a:schemeClr val="accent2">
                    <a:lumMod val="75000"/>
                  </a:schemeClr>
                </a:solidFill>
              </a:defRPr>
            </a:lvl1pPr>
          </a:lstStyle>
          <a:p>
            <a:pPr rtl="0"/>
            <a:r>
              <a:rPr lang="fr-FR"/>
              <a:t>Modifiez le style du titre</a:t>
            </a:r>
          </a:p>
        </p:txBody>
      </p:sp>
      <p:sp>
        <p:nvSpPr>
          <p:cNvPr id="10" name="Espace réservé au tableau 9">
            <a:extLst>
              <a:ext uri="{FF2B5EF4-FFF2-40B4-BE49-F238E27FC236}">
                <a16:creationId xmlns:a16="http://schemas.microsoft.com/office/drawing/2014/main" id="{ED21C7D0-0E84-DFA8-FC77-93D7B17FA7EF}"/>
              </a:ext>
            </a:extLst>
          </p:cNvPr>
          <p:cNvSpPr>
            <a:spLocks noGrp="1"/>
          </p:cNvSpPr>
          <p:nvPr>
            <p:ph type="tbl" sz="quarter" idx="10"/>
          </p:nvPr>
        </p:nvSpPr>
        <p:spPr>
          <a:xfrm>
            <a:off x="1365250" y="2295525"/>
            <a:ext cx="9448800" cy="3652838"/>
          </a:xfrm>
        </p:spPr>
        <p:txBody>
          <a:bodyPr rtlCol="0"/>
          <a:lstStyle>
            <a:lvl1pPr marL="0" indent="0">
              <a:buNone/>
              <a:defRPr lang="fr-FR"/>
            </a:lvl1pPr>
          </a:lstStyle>
          <a:p>
            <a:pPr rtl="0"/>
            <a:r>
              <a:rPr lang="fr-FR"/>
              <a:t>Cliquez sur l'icône pour ajouter un tableau</a:t>
            </a:r>
          </a:p>
        </p:txBody>
      </p:sp>
      <p:sp>
        <p:nvSpPr>
          <p:cNvPr id="7" name="Espace réservé du numéro de diapositive 5">
            <a:extLst>
              <a:ext uri="{FF2B5EF4-FFF2-40B4-BE49-F238E27FC236}">
                <a16:creationId xmlns:a16="http://schemas.microsoft.com/office/drawing/2014/main" id="{844F72DC-A10E-0921-2E94-08CAC9D50351}"/>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lang="fr-FR" sz="1200">
                <a:solidFill>
                  <a:schemeClr val="accent2">
                    <a:lumMod val="75000"/>
                  </a:schemeClr>
                </a:solidFill>
                <a:latin typeface="+mj-lt"/>
              </a:defRPr>
            </a:lvl1pPr>
          </a:lstStyle>
          <a:p>
            <a:pPr rtl="0"/>
            <a:fld id="{08AB70BE-1769-45B8-85A6-0C837432C7E6}" type="slidenum">
              <a:rPr lang="fr-FR" smtClean="0"/>
              <a:pPr rtl="0"/>
              <a:t>‹#›</a:t>
            </a:fld>
            <a:endParaRPr lang="fr-FR" dirty="0"/>
          </a:p>
        </p:txBody>
      </p:sp>
    </p:spTree>
    <p:extLst>
      <p:ext uri="{BB962C8B-B14F-4D97-AF65-F5344CB8AC3E}">
        <p14:creationId xmlns:p14="http://schemas.microsoft.com/office/powerpoint/2010/main" val="1225734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ôture 1">
    <p:bg>
      <p:bgPr>
        <a:solidFill>
          <a:schemeClr val="accent2"/>
        </a:solidFill>
        <a:effectLst/>
      </p:bgPr>
    </p:bg>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B181407F-D7F6-56CB-135C-01868BC1917D}"/>
              </a:ext>
            </a:extLst>
          </p:cNvPr>
          <p:cNvSpPr>
            <a:spLocks noGrp="1"/>
          </p:cNvSpPr>
          <p:nvPr>
            <p:ph type="title" hasCustomPrompt="1"/>
          </p:nvPr>
        </p:nvSpPr>
        <p:spPr>
          <a:xfrm>
            <a:off x="1371597" y="1088211"/>
            <a:ext cx="4602483" cy="4896019"/>
          </a:xfrm>
        </p:spPr>
        <p:txBody>
          <a:bodyPr rtlCol="0">
            <a:normAutofit/>
          </a:bodyPr>
          <a:lstStyle>
            <a:lvl1pPr>
              <a:defRPr lang="fr-FR" sz="4800">
                <a:solidFill>
                  <a:schemeClr val="bg2"/>
                </a:solidFill>
              </a:defRPr>
            </a:lvl1pPr>
          </a:lstStyle>
          <a:p>
            <a:pPr rtl="0"/>
            <a:r>
              <a:rPr lang="fr-FR"/>
              <a:t>Cliquez pour ajouter un titre</a:t>
            </a:r>
          </a:p>
        </p:txBody>
      </p:sp>
      <p:sp>
        <p:nvSpPr>
          <p:cNvPr id="2" name="Rectangle 1">
            <a:extLst>
              <a:ext uri="{FF2B5EF4-FFF2-40B4-BE49-F238E27FC236}">
                <a16:creationId xmlns:a16="http://schemas.microsoft.com/office/drawing/2014/main" id="{7E517585-E867-BB06-B195-272DA0FD4799}"/>
              </a:ext>
              <a:ext uri="{C183D7F6-B498-43B3-948B-1728B52AA6E4}">
                <adec:decorative xmlns:adec="http://schemas.microsoft.com/office/drawing/2017/decorative" val="1"/>
              </a:ext>
            </a:extLst>
          </p:cNvPr>
          <p:cNvSpPr/>
          <p:nvPr userDrawn="1"/>
        </p:nvSpPr>
        <p:spPr>
          <a:xfrm>
            <a:off x="1" y="-8"/>
            <a:ext cx="12192000" cy="87392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4" name="Rectangle 3">
            <a:extLst>
              <a:ext uri="{FF2B5EF4-FFF2-40B4-BE49-F238E27FC236}">
                <a16:creationId xmlns:a16="http://schemas.microsoft.com/office/drawing/2014/main" id="{C92D9EBD-88FB-A2C3-7EC2-46DD7B53267E}"/>
              </a:ext>
              <a:ext uri="{C183D7F6-B498-43B3-948B-1728B52AA6E4}">
                <adec:decorative xmlns:adec="http://schemas.microsoft.com/office/drawing/2017/decorative" val="1"/>
              </a:ext>
            </a:extLst>
          </p:cNvPr>
          <p:cNvSpPr/>
          <p:nvPr userDrawn="1"/>
        </p:nvSpPr>
        <p:spPr>
          <a:xfrm rot="5400000">
            <a:off x="-2990939" y="2990938"/>
            <a:ext cx="6855801" cy="87392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5" name="Forme libre 22">
            <a:extLst>
              <a:ext uri="{FF2B5EF4-FFF2-40B4-BE49-F238E27FC236}">
                <a16:creationId xmlns:a16="http://schemas.microsoft.com/office/drawing/2014/main" id="{CB417425-9078-B6E8-97F7-BAA1536BA069}"/>
              </a:ext>
              <a:ext uri="{C183D7F6-B498-43B3-948B-1728B52AA6E4}">
                <adec:decorative xmlns:adec="http://schemas.microsoft.com/office/drawing/2017/decorative" val="1"/>
              </a:ext>
            </a:extLst>
          </p:cNvPr>
          <p:cNvSpPr>
            <a:spLocks noChangeAspect="1"/>
          </p:cNvSpPr>
          <p:nvPr userDrawn="1"/>
        </p:nvSpPr>
        <p:spPr>
          <a:xfrm flipH="1" flipV="1">
            <a:off x="0" y="-8"/>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7" name="Forme libre 4">
            <a:extLst>
              <a:ext uri="{FF2B5EF4-FFF2-40B4-BE49-F238E27FC236}">
                <a16:creationId xmlns:a16="http://schemas.microsoft.com/office/drawing/2014/main" id="{D7F56B38-71B8-A745-8D9C-BBEA278F3FC5}"/>
              </a:ext>
              <a:ext uri="{C183D7F6-B498-43B3-948B-1728B52AA6E4}">
                <adec:decorative xmlns:adec="http://schemas.microsoft.com/office/drawing/2017/decorative" val="1"/>
              </a:ext>
            </a:extLst>
          </p:cNvPr>
          <p:cNvSpPr>
            <a:spLocks noChangeAspect="1"/>
          </p:cNvSpPr>
          <p:nvPr userDrawn="1"/>
        </p:nvSpPr>
        <p:spPr>
          <a:xfrm>
            <a:off x="9905999" y="4572027"/>
            <a:ext cx="2286000" cy="2285973"/>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1" name="Espace réservé du contenu 10">
            <a:extLst>
              <a:ext uri="{FF2B5EF4-FFF2-40B4-BE49-F238E27FC236}">
                <a16:creationId xmlns:a16="http://schemas.microsoft.com/office/drawing/2014/main" id="{45E5C644-63C0-D8A4-7EF1-1681AFB1F4D9}"/>
              </a:ext>
            </a:extLst>
          </p:cNvPr>
          <p:cNvSpPr>
            <a:spLocks noGrp="1"/>
          </p:cNvSpPr>
          <p:nvPr>
            <p:ph sz="quarter" idx="10" hasCustomPrompt="1"/>
          </p:nvPr>
        </p:nvSpPr>
        <p:spPr>
          <a:xfrm>
            <a:off x="6324599" y="1088210"/>
            <a:ext cx="4373564" cy="4894894"/>
          </a:xfrm>
        </p:spPr>
        <p:txBody>
          <a:bodyPr rtlCol="0" anchor="ctr">
            <a:normAutofit/>
          </a:bodyPr>
          <a:lstStyle>
            <a:lvl1pPr marL="0" indent="0">
              <a:spcBef>
                <a:spcPts val="0"/>
              </a:spcBef>
              <a:spcAft>
                <a:spcPts val="600"/>
              </a:spcAft>
              <a:buNone/>
              <a:defRPr lang="fr-FR" sz="1800" b="1">
                <a:solidFill>
                  <a:schemeClr val="bg2"/>
                </a:solidFill>
              </a:defRPr>
            </a:lvl1pPr>
            <a:lvl2pPr marL="457200" indent="0">
              <a:spcBef>
                <a:spcPts val="0"/>
              </a:spcBef>
              <a:spcAft>
                <a:spcPts val="600"/>
              </a:spcAft>
              <a:buNone/>
              <a:defRPr lang="fr-FR" sz="1600" b="1">
                <a:solidFill>
                  <a:schemeClr val="bg2"/>
                </a:solidFill>
              </a:defRPr>
            </a:lvl2pPr>
            <a:lvl3pPr marL="914400" indent="0">
              <a:spcBef>
                <a:spcPts val="0"/>
              </a:spcBef>
              <a:spcAft>
                <a:spcPts val="600"/>
              </a:spcAft>
              <a:buNone/>
              <a:defRPr lang="fr-FR" sz="1400" b="1">
                <a:solidFill>
                  <a:schemeClr val="bg2"/>
                </a:solidFill>
              </a:defRPr>
            </a:lvl3pPr>
            <a:lvl4pPr marL="1371600" indent="0">
              <a:spcBef>
                <a:spcPts val="0"/>
              </a:spcBef>
              <a:spcAft>
                <a:spcPts val="600"/>
              </a:spcAft>
              <a:buNone/>
              <a:defRPr lang="fr-FR" sz="1200" b="1">
                <a:solidFill>
                  <a:schemeClr val="bg2"/>
                </a:solidFill>
              </a:defRPr>
            </a:lvl4pPr>
            <a:lvl5pPr marL="1828800" indent="0">
              <a:spcBef>
                <a:spcPts val="0"/>
              </a:spcBef>
              <a:spcAft>
                <a:spcPts val="600"/>
              </a:spcAft>
              <a:buNone/>
              <a:defRPr lang="fr-FR" sz="1200" b="1">
                <a:solidFill>
                  <a:schemeClr val="bg2"/>
                </a:solidFill>
              </a:defRPr>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3" name="Espace réservé du numéro de diapositive 5">
            <a:extLst>
              <a:ext uri="{FF2B5EF4-FFF2-40B4-BE49-F238E27FC236}">
                <a16:creationId xmlns:a16="http://schemas.microsoft.com/office/drawing/2014/main" id="{C663CA19-070F-D373-ED8C-B6F895D11B84}"/>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lang="fr-FR" sz="1200">
                <a:solidFill>
                  <a:srgbClr val="FFFFFF"/>
                </a:solidFill>
                <a:latin typeface="+mj-lt"/>
              </a:defRPr>
            </a:lvl1pPr>
          </a:lstStyle>
          <a:p>
            <a:pPr rtl="0"/>
            <a:fld id="{08AB70BE-1769-45B8-85A6-0C837432C7E6}" type="slidenum">
              <a:rPr lang="fr-FR" smtClean="0"/>
              <a:pPr rtl="0"/>
              <a:t>‹#›</a:t>
            </a:fld>
            <a:endParaRPr lang="fr-FR" dirty="0"/>
          </a:p>
        </p:txBody>
      </p:sp>
    </p:spTree>
    <p:extLst>
      <p:ext uri="{BB962C8B-B14F-4D97-AF65-F5344CB8AC3E}">
        <p14:creationId xmlns:p14="http://schemas.microsoft.com/office/powerpoint/2010/main" val="2193546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8EFF58-5761-C180-7060-B5E8153B46D9}"/>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335574876"/>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À propos 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BA2562-20F9-9DC8-81EB-6ED26B24D7E3}"/>
              </a:ext>
              <a:ext uri="{C183D7F6-B498-43B3-948B-1728B52AA6E4}">
                <adec:decorative xmlns:adec="http://schemas.microsoft.com/office/drawing/2017/decorative" val="1"/>
              </a:ext>
            </a:extLst>
          </p:cNvPr>
          <p:cNvSpPr/>
          <p:nvPr userDrawn="1"/>
        </p:nvSpPr>
        <p:spPr>
          <a:xfrm>
            <a:off x="1" y="5983099"/>
            <a:ext cx="12192000" cy="8739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14" name="Forme libre 25">
            <a:extLst>
              <a:ext uri="{FF2B5EF4-FFF2-40B4-BE49-F238E27FC236}">
                <a16:creationId xmlns:a16="http://schemas.microsoft.com/office/drawing/2014/main" id="{369E878B-C75C-98DC-B694-2C40507C4945}"/>
              </a:ext>
              <a:ext uri="{C183D7F6-B498-43B3-948B-1728B52AA6E4}">
                <adec:decorative xmlns:adec="http://schemas.microsoft.com/office/drawing/2017/decorative" val="1"/>
              </a:ext>
            </a:extLst>
          </p:cNvPr>
          <p:cNvSpPr/>
          <p:nvPr userDrawn="1"/>
        </p:nvSpPr>
        <p:spPr>
          <a:xfrm>
            <a:off x="8991644" y="3657675"/>
            <a:ext cx="3200357" cy="3200320"/>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5" name="Forme libre 27">
            <a:extLst>
              <a:ext uri="{FF2B5EF4-FFF2-40B4-BE49-F238E27FC236}">
                <a16:creationId xmlns:a16="http://schemas.microsoft.com/office/drawing/2014/main" id="{DC03A063-67E0-718E-206C-6C807C20026A}"/>
              </a:ext>
              <a:ext uri="{C183D7F6-B498-43B3-948B-1728B52AA6E4}">
                <adec:decorative xmlns:adec="http://schemas.microsoft.com/office/drawing/2017/decorative" val="1"/>
              </a:ext>
            </a:extLst>
          </p:cNvPr>
          <p:cNvSpPr>
            <a:spLocks noChangeAspect="1"/>
          </p:cNvSpPr>
          <p:nvPr userDrawn="1"/>
        </p:nvSpPr>
        <p:spPr>
          <a:xfrm flipH="1" flipV="1">
            <a:off x="0" y="-5"/>
            <a:ext cx="2286000" cy="2285973"/>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6" name="Forme libre 30">
            <a:extLst>
              <a:ext uri="{FF2B5EF4-FFF2-40B4-BE49-F238E27FC236}">
                <a16:creationId xmlns:a16="http://schemas.microsoft.com/office/drawing/2014/main" id="{6D86FEEF-2721-A616-B636-7C6F8B1B5D56}"/>
              </a:ext>
              <a:ext uri="{C183D7F6-B498-43B3-948B-1728B52AA6E4}">
                <adec:decorative xmlns:adec="http://schemas.microsoft.com/office/drawing/2017/decorative" val="1"/>
              </a:ext>
            </a:extLst>
          </p:cNvPr>
          <p:cNvSpPr>
            <a:spLocks noChangeAspect="1"/>
          </p:cNvSpPr>
          <p:nvPr userDrawn="1"/>
        </p:nvSpPr>
        <p:spPr>
          <a:xfrm rot="16200000" flipH="1" flipV="1">
            <a:off x="-433923" y="5546250"/>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8" name="Titre 17">
            <a:extLst>
              <a:ext uri="{FF2B5EF4-FFF2-40B4-BE49-F238E27FC236}">
                <a16:creationId xmlns:a16="http://schemas.microsoft.com/office/drawing/2014/main" id="{4AC20A76-77DC-62F7-C0E5-66C03853B31E}"/>
              </a:ext>
            </a:extLst>
          </p:cNvPr>
          <p:cNvSpPr>
            <a:spLocks noGrp="1"/>
          </p:cNvSpPr>
          <p:nvPr>
            <p:ph type="title" hasCustomPrompt="1"/>
          </p:nvPr>
        </p:nvSpPr>
        <p:spPr>
          <a:xfrm>
            <a:off x="1371599" y="1478396"/>
            <a:ext cx="3710355" cy="3445297"/>
          </a:xfrm>
        </p:spPr>
        <p:txBody>
          <a:bodyPr rtlCol="0">
            <a:normAutofit/>
          </a:bodyPr>
          <a:lstStyle>
            <a:lvl1pPr>
              <a:defRPr lang="fr-FR" sz="3600">
                <a:solidFill>
                  <a:schemeClr val="accent2">
                    <a:lumMod val="75000"/>
                  </a:schemeClr>
                </a:solidFill>
              </a:defRPr>
            </a:lvl1pPr>
          </a:lstStyle>
          <a:p>
            <a:pPr rtl="0"/>
            <a:r>
              <a:rPr lang="fr-FR"/>
              <a:t>Cliquez pour ajouter un titre</a:t>
            </a:r>
          </a:p>
        </p:txBody>
      </p:sp>
      <p:sp>
        <p:nvSpPr>
          <p:cNvPr id="20" name="Espace réservé du contenu 19">
            <a:extLst>
              <a:ext uri="{FF2B5EF4-FFF2-40B4-BE49-F238E27FC236}">
                <a16:creationId xmlns:a16="http://schemas.microsoft.com/office/drawing/2014/main" id="{CF99A149-DEF4-9E0F-D0DE-E859DB6CA539}"/>
              </a:ext>
            </a:extLst>
          </p:cNvPr>
          <p:cNvSpPr>
            <a:spLocks noGrp="1"/>
          </p:cNvSpPr>
          <p:nvPr>
            <p:ph sz="quarter" idx="10" hasCustomPrompt="1"/>
          </p:nvPr>
        </p:nvSpPr>
        <p:spPr>
          <a:xfrm>
            <a:off x="5360465" y="1477963"/>
            <a:ext cx="5536135" cy="3446462"/>
          </a:xfrm>
        </p:spPr>
        <p:txBody>
          <a:bodyPr rtlCol="0" anchor="ctr">
            <a:normAutofit/>
          </a:bodyPr>
          <a:lstStyle>
            <a:lvl1pPr marL="0" indent="0">
              <a:buNone/>
              <a:defRPr lang="fr-FR" sz="1800"/>
            </a:lvl1pPr>
            <a:lvl2pPr marL="457200" indent="0">
              <a:buNone/>
              <a:defRPr lang="fr-FR" sz="1600"/>
            </a:lvl2pPr>
            <a:lvl3pPr marL="914400" indent="0">
              <a:buNone/>
              <a:defRPr lang="fr-FR" sz="1400"/>
            </a:lvl3pPr>
            <a:lvl4pPr marL="1371600" indent="0">
              <a:buNone/>
              <a:defRPr lang="fr-FR" sz="1200"/>
            </a:lvl4pPr>
            <a:lvl5pPr marL="1828800" indent="0">
              <a:buNone/>
              <a:defRPr lang="fr-FR" sz="1200"/>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3" name="Espace réservé du numéro de diapositive 5">
            <a:extLst>
              <a:ext uri="{FF2B5EF4-FFF2-40B4-BE49-F238E27FC236}">
                <a16:creationId xmlns:a16="http://schemas.microsoft.com/office/drawing/2014/main" id="{C663CA19-070F-D373-ED8C-B6F895D11B84}"/>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lang="fr-FR" sz="1200">
                <a:solidFill>
                  <a:schemeClr val="bg1"/>
                </a:solidFill>
                <a:latin typeface="+mj-lt"/>
              </a:defRPr>
            </a:lvl1pPr>
          </a:lstStyle>
          <a:p>
            <a:pPr rtl="0"/>
            <a:fld id="{08AB70BE-1769-45B8-85A6-0C837432C7E6}" type="slidenum">
              <a:rPr lang="fr-FR" smtClean="0"/>
              <a:pPr rtl="0"/>
              <a:t>‹#›</a:t>
            </a:fld>
            <a:endParaRPr lang="fr-FR" dirty="0"/>
          </a:p>
        </p:txBody>
      </p:sp>
    </p:spTree>
    <p:extLst>
      <p:ext uri="{BB962C8B-B14F-4D97-AF65-F5344CB8AC3E}">
        <p14:creationId xmlns:p14="http://schemas.microsoft.com/office/powerpoint/2010/main" val="4053760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re de la section">
    <p:bg>
      <p:bgPr>
        <a:solidFill>
          <a:schemeClr val="accent2"/>
        </a:solidFill>
        <a:effectLst/>
      </p:bgPr>
    </p:bg>
    <p:spTree>
      <p:nvGrpSpPr>
        <p:cNvPr id="1" name=""/>
        <p:cNvGrpSpPr/>
        <p:nvPr/>
      </p:nvGrpSpPr>
      <p:grpSpPr>
        <a:xfrm>
          <a:off x="0" y="0"/>
          <a:ext cx="0" cy="0"/>
          <a:chOff x="0" y="0"/>
          <a:chExt cx="0" cy="0"/>
        </a:xfrm>
      </p:grpSpPr>
      <p:sp>
        <p:nvSpPr>
          <p:cNvPr id="2" name="Forme libre : Forme 9">
            <a:extLst>
              <a:ext uri="{FF2B5EF4-FFF2-40B4-BE49-F238E27FC236}">
                <a16:creationId xmlns:a16="http://schemas.microsoft.com/office/drawing/2014/main" id="{A18D9F31-445F-F144-A393-66C1BDE8083D}"/>
              </a:ext>
              <a:ext uri="{C183D7F6-B498-43B3-948B-1728B52AA6E4}">
                <adec:decorative xmlns:adec="http://schemas.microsoft.com/office/drawing/2017/decorative" val="1"/>
              </a:ext>
            </a:extLst>
          </p:cNvPr>
          <p:cNvSpPr/>
          <p:nvPr userDrawn="1"/>
        </p:nvSpPr>
        <p:spPr>
          <a:xfrm flipV="1">
            <a:off x="4570022" y="3390898"/>
            <a:ext cx="3354778" cy="3467100"/>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5" name="Forme libre 14">
            <a:extLst>
              <a:ext uri="{FF2B5EF4-FFF2-40B4-BE49-F238E27FC236}">
                <a16:creationId xmlns:a16="http://schemas.microsoft.com/office/drawing/2014/main" id="{24F2F994-08EA-D901-82B7-02E175B2FF92}"/>
              </a:ext>
              <a:ext uri="{C183D7F6-B498-43B3-948B-1728B52AA6E4}">
                <adec:decorative xmlns:adec="http://schemas.microsoft.com/office/drawing/2017/decorative" val="1"/>
              </a:ext>
            </a:extLst>
          </p:cNvPr>
          <p:cNvSpPr>
            <a:spLocks noChangeAspect="1"/>
          </p:cNvSpPr>
          <p:nvPr userDrawn="1"/>
        </p:nvSpPr>
        <p:spPr>
          <a:xfrm flipH="1" flipV="1">
            <a:off x="0" y="0"/>
            <a:ext cx="2286000" cy="2285973"/>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8" name="Titre 7">
            <a:extLst>
              <a:ext uri="{FF2B5EF4-FFF2-40B4-BE49-F238E27FC236}">
                <a16:creationId xmlns:a16="http://schemas.microsoft.com/office/drawing/2014/main" id="{863EE949-1BE5-CFA7-69CC-5235FFE07F0F}"/>
              </a:ext>
            </a:extLst>
          </p:cNvPr>
          <p:cNvSpPr>
            <a:spLocks noGrp="1"/>
          </p:cNvSpPr>
          <p:nvPr>
            <p:ph type="title" hasCustomPrompt="1"/>
          </p:nvPr>
        </p:nvSpPr>
        <p:spPr>
          <a:xfrm>
            <a:off x="1371598" y="1415562"/>
            <a:ext cx="5750171" cy="4009292"/>
          </a:xfrm>
        </p:spPr>
        <p:txBody>
          <a:bodyPr rtlCol="0">
            <a:normAutofit/>
          </a:bodyPr>
          <a:lstStyle>
            <a:lvl1pPr>
              <a:defRPr lang="fr-FR" sz="3600">
                <a:solidFill>
                  <a:schemeClr val="bg2"/>
                </a:solidFill>
              </a:defRPr>
            </a:lvl1pPr>
          </a:lstStyle>
          <a:p>
            <a:pPr rtl="0"/>
            <a:r>
              <a:rPr lang="fr-FR"/>
              <a:t>Cliquez pour ajouter un titre</a:t>
            </a:r>
          </a:p>
        </p:txBody>
      </p:sp>
      <p:sp>
        <p:nvSpPr>
          <p:cNvPr id="4" name="Espace réservé d’image 18">
            <a:extLst>
              <a:ext uri="{FF2B5EF4-FFF2-40B4-BE49-F238E27FC236}">
                <a16:creationId xmlns:a16="http://schemas.microsoft.com/office/drawing/2014/main" id="{A2B2C17F-12DD-A683-5602-F16A1C9647FB}"/>
              </a:ext>
            </a:extLst>
          </p:cNvPr>
          <p:cNvSpPr>
            <a:spLocks noGrp="1"/>
          </p:cNvSpPr>
          <p:nvPr>
            <p:ph type="pic" sz="quarter" idx="13"/>
          </p:nvPr>
        </p:nvSpPr>
        <p:spPr>
          <a:xfrm>
            <a:off x="7877908" y="1"/>
            <a:ext cx="4314092" cy="6858000"/>
          </a:xfrm>
          <a:custGeom>
            <a:avLst/>
            <a:gdLst>
              <a:gd name="connsiteX0" fmla="*/ 3466352 w 4267200"/>
              <a:gd name="connsiteY0" fmla="*/ 0 h 6858000"/>
              <a:gd name="connsiteX1" fmla="*/ 4267200 w 4267200"/>
              <a:gd name="connsiteY1" fmla="*/ 0 h 6858000"/>
              <a:gd name="connsiteX2" fmla="*/ 4267200 w 4267200"/>
              <a:gd name="connsiteY2" fmla="*/ 6858000 h 6858000"/>
              <a:gd name="connsiteX3" fmla="*/ 0 w 4267200"/>
              <a:gd name="connsiteY3" fmla="*/ 6858000 h 6858000"/>
              <a:gd name="connsiteX4" fmla="*/ 0 w 4267200"/>
              <a:gd name="connsiteY4" fmla="*/ 3338980 h 6858000"/>
              <a:gd name="connsiteX5" fmla="*/ 8352 w 4267200"/>
              <a:gd name="connsiteY5" fmla="*/ 3162578 h 6858000"/>
              <a:gd name="connsiteX6" fmla="*/ 3132972 w 4267200"/>
              <a:gd name="connsiteY6" fmla="*/ 18059 h 6858000"/>
              <a:gd name="connsiteX7" fmla="*/ 3466352 w 4267200"/>
              <a:gd name="connsiteY7" fmla="*/ 12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7200" h="6858000">
                <a:moveTo>
                  <a:pt x="3466352" y="0"/>
                </a:moveTo>
                <a:lnTo>
                  <a:pt x="4267200" y="0"/>
                </a:lnTo>
                <a:lnTo>
                  <a:pt x="4267200" y="6858000"/>
                </a:lnTo>
                <a:lnTo>
                  <a:pt x="0" y="6858000"/>
                </a:lnTo>
                <a:lnTo>
                  <a:pt x="0" y="3338980"/>
                </a:lnTo>
                <a:lnTo>
                  <a:pt x="8352" y="3162578"/>
                </a:lnTo>
                <a:cubicBezTo>
                  <a:pt x="166042" y="1505839"/>
                  <a:pt x="1479242" y="186005"/>
                  <a:pt x="3132972" y="18059"/>
                </a:cubicBezTo>
                <a:lnTo>
                  <a:pt x="3466352" y="1225"/>
                </a:lnTo>
                <a:close/>
              </a:path>
            </a:pathLst>
          </a:custGeom>
          <a:solidFill>
            <a:schemeClr val="accent2">
              <a:lumMod val="75000"/>
            </a:schemeClr>
          </a:solidFill>
        </p:spPr>
        <p:txBody>
          <a:bodyPr wrap="square" lIns="1463040" tIns="822960" rIns="1463040" rtlCol="0" anchor="t" anchorCtr="0">
            <a:noAutofit/>
          </a:bodyPr>
          <a:lstStyle>
            <a:lvl1pPr marL="0" indent="0" algn="ctr">
              <a:buNone/>
              <a:defRPr lang="fr-FR" sz="1600">
                <a:solidFill>
                  <a:schemeClr val="bg2"/>
                </a:solidFill>
              </a:defRPr>
            </a:lvl1pPr>
          </a:lstStyle>
          <a:p>
            <a:pPr rtl="0"/>
            <a:r>
              <a:rPr lang="fr-FR"/>
              <a:t>Cliquez sur l'icône pour ajouter une image</a:t>
            </a:r>
          </a:p>
        </p:txBody>
      </p:sp>
      <p:sp>
        <p:nvSpPr>
          <p:cNvPr id="3" name="Espace réservé du numéro de diapositive 5">
            <a:extLst>
              <a:ext uri="{FF2B5EF4-FFF2-40B4-BE49-F238E27FC236}">
                <a16:creationId xmlns:a16="http://schemas.microsoft.com/office/drawing/2014/main" id="{C663CA19-070F-D373-ED8C-B6F895D11B84}"/>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lang="fr-FR" sz="1200">
                <a:solidFill>
                  <a:srgbClr val="FFFFFF"/>
                </a:solidFill>
                <a:latin typeface="+mj-lt"/>
              </a:defRPr>
            </a:lvl1pPr>
          </a:lstStyle>
          <a:p>
            <a:pPr rtl="0"/>
            <a:fld id="{08AB70BE-1769-45B8-85A6-0C837432C7E6}" type="slidenum">
              <a:rPr lang="fr-FR" smtClean="0"/>
              <a:pPr rtl="0"/>
              <a:t>‹#›</a:t>
            </a:fld>
            <a:endParaRPr lang="fr-FR" dirty="0"/>
          </a:p>
        </p:txBody>
      </p:sp>
    </p:spTree>
    <p:extLst>
      <p:ext uri="{BB962C8B-B14F-4D97-AF65-F5344CB8AC3E}">
        <p14:creationId xmlns:p14="http://schemas.microsoft.com/office/powerpoint/2010/main" val="1700458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mage et contenu du titre">
    <p:bg>
      <p:bgPr>
        <a:solidFill>
          <a:schemeClr val="accent2"/>
        </a:solidFill>
        <a:effectLst/>
      </p:bgPr>
    </p:bg>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C179D789-F69C-8306-0C19-DF73E69167C4}"/>
              </a:ext>
            </a:extLst>
          </p:cNvPr>
          <p:cNvSpPr>
            <a:spLocks noGrp="1"/>
          </p:cNvSpPr>
          <p:nvPr>
            <p:ph type="title" hasCustomPrompt="1"/>
          </p:nvPr>
        </p:nvSpPr>
        <p:spPr>
          <a:xfrm>
            <a:off x="5676415" y="360485"/>
            <a:ext cx="5032725" cy="3284203"/>
          </a:xfrm>
        </p:spPr>
        <p:txBody>
          <a:bodyPr rtlCol="0" anchor="b">
            <a:normAutofit/>
          </a:bodyPr>
          <a:lstStyle>
            <a:lvl1pPr>
              <a:defRPr lang="fr-FR" sz="3600">
                <a:solidFill>
                  <a:schemeClr val="bg2"/>
                </a:solidFill>
              </a:defRPr>
            </a:lvl1pPr>
          </a:lstStyle>
          <a:p>
            <a:pPr rtl="0"/>
            <a:r>
              <a:rPr lang="fr-FR"/>
              <a:t>Cliquez pour ajouter un titre</a:t>
            </a:r>
          </a:p>
        </p:txBody>
      </p:sp>
      <p:sp>
        <p:nvSpPr>
          <p:cNvPr id="2" name="Espace réservé d’image 1">
            <a:extLst>
              <a:ext uri="{FF2B5EF4-FFF2-40B4-BE49-F238E27FC236}">
                <a16:creationId xmlns:a16="http://schemas.microsoft.com/office/drawing/2014/main" id="{A2003524-9DE3-1117-2E91-80A1CB96DE3E}"/>
              </a:ext>
            </a:extLst>
          </p:cNvPr>
          <p:cNvSpPr>
            <a:spLocks noGrp="1"/>
          </p:cNvSpPr>
          <p:nvPr>
            <p:ph type="pic" sz="quarter" idx="11"/>
          </p:nvPr>
        </p:nvSpPr>
        <p:spPr>
          <a:xfrm>
            <a:off x="0" y="0"/>
            <a:ext cx="4308475" cy="6858000"/>
          </a:xfrm>
          <a:custGeom>
            <a:avLst/>
            <a:gdLst>
              <a:gd name="connsiteX0" fmla="*/ 0 w 4308475"/>
              <a:gd name="connsiteY0" fmla="*/ 0 h 6858000"/>
              <a:gd name="connsiteX1" fmla="*/ 4308475 w 4308475"/>
              <a:gd name="connsiteY1" fmla="*/ 0 h 6858000"/>
              <a:gd name="connsiteX2" fmla="*/ 4308475 w 4308475"/>
              <a:gd name="connsiteY2" fmla="*/ 3390898 h 6858000"/>
              <a:gd name="connsiteX3" fmla="*/ 4307536 w 4308475"/>
              <a:gd name="connsiteY3" fmla="*/ 3390898 h 6858000"/>
              <a:gd name="connsiteX4" fmla="*/ 4290702 w 4308475"/>
              <a:gd name="connsiteY4" fmla="*/ 3724279 h 6858000"/>
              <a:gd name="connsiteX5" fmla="*/ 1146183 w 4308475"/>
              <a:gd name="connsiteY5" fmla="*/ 6848898 h 6858000"/>
              <a:gd name="connsiteX6" fmla="*/ 953984 w 4308475"/>
              <a:gd name="connsiteY6" fmla="*/ 6857998 h 6858000"/>
              <a:gd name="connsiteX7" fmla="*/ 4308475 w 4308475"/>
              <a:gd name="connsiteY7" fmla="*/ 6857998 h 6858000"/>
              <a:gd name="connsiteX8" fmla="*/ 4308475 w 4308475"/>
              <a:gd name="connsiteY8" fmla="*/ 6858000 h 6858000"/>
              <a:gd name="connsiteX9" fmla="*/ 0 w 4308475"/>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08475" h="6858000">
                <a:moveTo>
                  <a:pt x="0" y="0"/>
                </a:moveTo>
                <a:lnTo>
                  <a:pt x="4308475" y="0"/>
                </a:lnTo>
                <a:lnTo>
                  <a:pt x="4308475" y="3390898"/>
                </a:lnTo>
                <a:lnTo>
                  <a:pt x="4307536" y="3390898"/>
                </a:lnTo>
                <a:lnTo>
                  <a:pt x="4290702" y="3724279"/>
                </a:lnTo>
                <a:cubicBezTo>
                  <a:pt x="4122756" y="5378008"/>
                  <a:pt x="2802922" y="6691208"/>
                  <a:pt x="1146183" y="6848898"/>
                </a:cubicBezTo>
                <a:lnTo>
                  <a:pt x="953984" y="6857998"/>
                </a:lnTo>
                <a:lnTo>
                  <a:pt x="4308475" y="6857998"/>
                </a:lnTo>
                <a:lnTo>
                  <a:pt x="4308475" y="6858000"/>
                </a:lnTo>
                <a:lnTo>
                  <a:pt x="0" y="6858000"/>
                </a:lnTo>
                <a:close/>
              </a:path>
            </a:pathLst>
          </a:custGeom>
        </p:spPr>
        <p:txBody>
          <a:bodyPr wrap="square" rtlCol="0">
            <a:noAutofit/>
          </a:bodyPr>
          <a:lstStyle>
            <a:lvl1pPr marL="0" indent="0" algn="ctr">
              <a:buNone/>
              <a:defRPr lang="fr-FR">
                <a:solidFill>
                  <a:schemeClr val="bg2"/>
                </a:solidFill>
              </a:defRPr>
            </a:lvl1pPr>
          </a:lstStyle>
          <a:p>
            <a:pPr rtl="0"/>
            <a:r>
              <a:rPr lang="fr-FR"/>
              <a:t>Cliquez sur l'icône pour ajouter une image</a:t>
            </a:r>
          </a:p>
        </p:txBody>
      </p:sp>
      <p:sp>
        <p:nvSpPr>
          <p:cNvPr id="10" name="Espace réservé du contenu 9">
            <a:extLst>
              <a:ext uri="{FF2B5EF4-FFF2-40B4-BE49-F238E27FC236}">
                <a16:creationId xmlns:a16="http://schemas.microsoft.com/office/drawing/2014/main" id="{FE5C55B8-DD4C-A859-38F5-CC8FE0920B85}"/>
              </a:ext>
            </a:extLst>
          </p:cNvPr>
          <p:cNvSpPr>
            <a:spLocks noGrp="1"/>
          </p:cNvSpPr>
          <p:nvPr>
            <p:ph sz="quarter" idx="10" hasCustomPrompt="1"/>
          </p:nvPr>
        </p:nvSpPr>
        <p:spPr>
          <a:xfrm>
            <a:off x="5676306" y="3846391"/>
            <a:ext cx="5032725" cy="2136710"/>
          </a:xfrm>
        </p:spPr>
        <p:txBody>
          <a:bodyPr rtlCol="0">
            <a:normAutofit/>
          </a:bodyPr>
          <a:lstStyle>
            <a:lvl1pPr marL="0" indent="0">
              <a:buNone/>
              <a:defRPr lang="fr-FR" sz="1800">
                <a:solidFill>
                  <a:schemeClr val="bg2"/>
                </a:solidFill>
              </a:defRPr>
            </a:lvl1pPr>
            <a:lvl2pPr marL="457200" indent="0">
              <a:buNone/>
              <a:defRPr lang="fr-FR" sz="1600">
                <a:solidFill>
                  <a:schemeClr val="bg2"/>
                </a:solidFill>
              </a:defRPr>
            </a:lvl2pPr>
            <a:lvl3pPr marL="914400" indent="0">
              <a:buNone/>
              <a:defRPr lang="fr-FR" sz="1400">
                <a:solidFill>
                  <a:schemeClr val="bg2"/>
                </a:solidFill>
              </a:defRPr>
            </a:lvl3pPr>
            <a:lvl4pPr marL="1371600" indent="0">
              <a:buNone/>
              <a:defRPr lang="fr-FR" sz="1200">
                <a:solidFill>
                  <a:schemeClr val="bg2"/>
                </a:solidFill>
              </a:defRPr>
            </a:lvl4pPr>
            <a:lvl5pPr marL="1828800" indent="0">
              <a:buNone/>
              <a:defRPr lang="fr-FR" sz="1200">
                <a:solidFill>
                  <a:schemeClr val="bg2"/>
                </a:solidFill>
              </a:defRPr>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3" name="Espace réservé du numéro de diapositive 5">
            <a:extLst>
              <a:ext uri="{FF2B5EF4-FFF2-40B4-BE49-F238E27FC236}">
                <a16:creationId xmlns:a16="http://schemas.microsoft.com/office/drawing/2014/main" id="{C663CA19-070F-D373-ED8C-B6F895D11B84}"/>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lang="fr-FR" sz="1200">
                <a:solidFill>
                  <a:srgbClr val="FFFFFF"/>
                </a:solidFill>
                <a:latin typeface="+mj-lt"/>
              </a:defRPr>
            </a:lvl1pPr>
          </a:lstStyle>
          <a:p>
            <a:pPr rtl="0"/>
            <a:fld id="{08AB70BE-1769-45B8-85A6-0C837432C7E6}" type="slidenum">
              <a:rPr lang="fr-FR" smtClean="0"/>
              <a:pPr rtl="0"/>
              <a:t>‹#›</a:t>
            </a:fld>
            <a:endParaRPr lang="fr-FR" dirty="0"/>
          </a:p>
        </p:txBody>
      </p:sp>
      <p:sp>
        <p:nvSpPr>
          <p:cNvPr id="7" name="Forme libre : Forme 9">
            <a:extLst>
              <a:ext uri="{FF2B5EF4-FFF2-40B4-BE49-F238E27FC236}">
                <a16:creationId xmlns:a16="http://schemas.microsoft.com/office/drawing/2014/main" id="{6DC123BA-30A1-50DE-FC24-33C67A8FA78E}"/>
              </a:ext>
              <a:ext uri="{C183D7F6-B498-43B3-948B-1728B52AA6E4}">
                <adec:decorative xmlns:adec="http://schemas.microsoft.com/office/drawing/2017/decorative" val="1"/>
              </a:ext>
            </a:extLst>
          </p:cNvPr>
          <p:cNvSpPr/>
          <p:nvPr userDrawn="1"/>
        </p:nvSpPr>
        <p:spPr>
          <a:xfrm flipH="1" flipV="1">
            <a:off x="4308762" y="3390898"/>
            <a:ext cx="3354778" cy="3467100"/>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Tree>
    <p:extLst>
      <p:ext uri="{BB962C8B-B14F-4D97-AF65-F5344CB8AC3E}">
        <p14:creationId xmlns:p14="http://schemas.microsoft.com/office/powerpoint/2010/main" val="2922301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re et contenu">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10C35C-5361-BD30-EB79-01BD72158B57}"/>
              </a:ext>
              <a:ext uri="{C183D7F6-B498-43B3-948B-1728B52AA6E4}">
                <adec:decorative xmlns:adec="http://schemas.microsoft.com/office/drawing/2017/decorative" val="1"/>
              </a:ext>
            </a:extLst>
          </p:cNvPr>
          <p:cNvSpPr/>
          <p:nvPr userDrawn="1"/>
        </p:nvSpPr>
        <p:spPr>
          <a:xfrm rot="5400000">
            <a:off x="-2992038" y="2992045"/>
            <a:ext cx="6858000" cy="87392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7" name="Forme libre 26">
            <a:extLst>
              <a:ext uri="{FF2B5EF4-FFF2-40B4-BE49-F238E27FC236}">
                <a16:creationId xmlns:a16="http://schemas.microsoft.com/office/drawing/2014/main" id="{948A7171-32A3-1CAC-DDFD-7C44DDAF06EA}"/>
              </a:ext>
              <a:ext uri="{C183D7F6-B498-43B3-948B-1728B52AA6E4}">
                <adec:decorative xmlns:adec="http://schemas.microsoft.com/office/drawing/2017/decorative" val="1"/>
              </a:ext>
            </a:extLst>
          </p:cNvPr>
          <p:cNvSpPr>
            <a:spLocks noChangeAspect="1"/>
          </p:cNvSpPr>
          <p:nvPr userDrawn="1"/>
        </p:nvSpPr>
        <p:spPr>
          <a:xfrm flipH="1" flipV="1">
            <a:off x="1" y="0"/>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8" name="Forme libre 47">
            <a:extLst>
              <a:ext uri="{FF2B5EF4-FFF2-40B4-BE49-F238E27FC236}">
                <a16:creationId xmlns:a16="http://schemas.microsoft.com/office/drawing/2014/main" id="{06FD5EAC-FAC4-CDB4-6AB8-809E940F0780}"/>
              </a:ext>
              <a:ext uri="{C183D7F6-B498-43B3-948B-1728B52AA6E4}">
                <adec:decorative xmlns:adec="http://schemas.microsoft.com/office/drawing/2017/decorative" val="1"/>
              </a:ext>
            </a:extLst>
          </p:cNvPr>
          <p:cNvSpPr/>
          <p:nvPr userDrawn="1"/>
        </p:nvSpPr>
        <p:spPr>
          <a:xfrm>
            <a:off x="8991644" y="3657688"/>
            <a:ext cx="3200357" cy="3200320"/>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0" name="Titre 9">
            <a:extLst>
              <a:ext uri="{FF2B5EF4-FFF2-40B4-BE49-F238E27FC236}">
                <a16:creationId xmlns:a16="http://schemas.microsoft.com/office/drawing/2014/main" id="{6DA13352-25BC-FD28-A34C-DD204D5BF178}"/>
              </a:ext>
            </a:extLst>
          </p:cNvPr>
          <p:cNvSpPr>
            <a:spLocks noGrp="1"/>
          </p:cNvSpPr>
          <p:nvPr>
            <p:ph type="title" hasCustomPrompt="1"/>
          </p:nvPr>
        </p:nvSpPr>
        <p:spPr>
          <a:xfrm>
            <a:off x="1381748" y="246183"/>
            <a:ext cx="9525000" cy="1919521"/>
          </a:xfrm>
        </p:spPr>
        <p:txBody>
          <a:bodyPr rtlCol="0">
            <a:normAutofit/>
          </a:bodyPr>
          <a:lstStyle>
            <a:lvl1pPr>
              <a:defRPr lang="fr-FR" sz="3600">
                <a:solidFill>
                  <a:schemeClr val="accent2">
                    <a:lumMod val="75000"/>
                  </a:schemeClr>
                </a:solidFill>
              </a:defRPr>
            </a:lvl1pPr>
          </a:lstStyle>
          <a:p>
            <a:pPr rtl="0"/>
            <a:r>
              <a:rPr lang="fr-FR"/>
              <a:t>Cliquez pour ajouter un titre</a:t>
            </a:r>
          </a:p>
        </p:txBody>
      </p:sp>
      <p:sp>
        <p:nvSpPr>
          <p:cNvPr id="12" name="Espace réservé du contenu 11">
            <a:extLst>
              <a:ext uri="{FF2B5EF4-FFF2-40B4-BE49-F238E27FC236}">
                <a16:creationId xmlns:a16="http://schemas.microsoft.com/office/drawing/2014/main" id="{034108AC-4ED2-99E6-0212-0AC0802C553A}"/>
              </a:ext>
            </a:extLst>
          </p:cNvPr>
          <p:cNvSpPr>
            <a:spLocks noGrp="1"/>
          </p:cNvSpPr>
          <p:nvPr>
            <p:ph sz="quarter" idx="10" hasCustomPrompt="1"/>
          </p:nvPr>
        </p:nvSpPr>
        <p:spPr>
          <a:xfrm>
            <a:off x="1371600" y="2274033"/>
            <a:ext cx="9525000" cy="3317875"/>
          </a:xfrm>
        </p:spPr>
        <p:txBody>
          <a:bodyPr rtlCol="0">
            <a:normAutofit/>
          </a:bodyPr>
          <a:lstStyle>
            <a:lvl1pPr>
              <a:spcBef>
                <a:spcPts val="0"/>
              </a:spcBef>
              <a:spcAft>
                <a:spcPts val="600"/>
              </a:spcAft>
              <a:buClr>
                <a:schemeClr val="tx1"/>
              </a:buClr>
              <a:defRPr lang="fr-FR" sz="1800"/>
            </a:lvl1pPr>
            <a:lvl2pPr>
              <a:spcBef>
                <a:spcPts val="0"/>
              </a:spcBef>
              <a:spcAft>
                <a:spcPts val="600"/>
              </a:spcAft>
              <a:buClr>
                <a:schemeClr val="tx1"/>
              </a:buClr>
              <a:defRPr lang="fr-FR" sz="1600"/>
            </a:lvl2pPr>
            <a:lvl3pPr>
              <a:spcBef>
                <a:spcPts val="0"/>
              </a:spcBef>
              <a:spcAft>
                <a:spcPts val="600"/>
              </a:spcAft>
              <a:buClr>
                <a:schemeClr val="tx1"/>
              </a:buClr>
              <a:defRPr lang="fr-FR" sz="1400"/>
            </a:lvl3pPr>
            <a:lvl4pPr>
              <a:spcBef>
                <a:spcPts val="0"/>
              </a:spcBef>
              <a:spcAft>
                <a:spcPts val="600"/>
              </a:spcAft>
              <a:buClr>
                <a:schemeClr val="tx1"/>
              </a:buClr>
              <a:defRPr lang="fr-FR" sz="1200"/>
            </a:lvl4pPr>
            <a:lvl5pPr>
              <a:spcBef>
                <a:spcPts val="0"/>
              </a:spcBef>
              <a:spcAft>
                <a:spcPts val="600"/>
              </a:spcAft>
              <a:buClr>
                <a:schemeClr val="tx1"/>
              </a:buClr>
              <a:defRPr lang="fr-FR" sz="1200"/>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3" name="Espace réservé du numéro de diapositive 5">
            <a:extLst>
              <a:ext uri="{FF2B5EF4-FFF2-40B4-BE49-F238E27FC236}">
                <a16:creationId xmlns:a16="http://schemas.microsoft.com/office/drawing/2014/main" id="{C663CA19-070F-D373-ED8C-B6F895D11B84}"/>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lang="fr-FR" sz="1200">
                <a:solidFill>
                  <a:srgbClr val="FFFFFF"/>
                </a:solidFill>
                <a:latin typeface="+mj-lt"/>
              </a:defRPr>
            </a:lvl1pPr>
          </a:lstStyle>
          <a:p>
            <a:pPr rtl="0"/>
            <a:fld id="{08AB70BE-1769-45B8-85A6-0C837432C7E6}" type="slidenum">
              <a:rPr lang="fr-FR" smtClean="0"/>
              <a:pPr rtl="0"/>
              <a:t>‹#›</a:t>
            </a:fld>
            <a:endParaRPr lang="fr-FR" dirty="0"/>
          </a:p>
        </p:txBody>
      </p:sp>
    </p:spTree>
    <p:extLst>
      <p:ext uri="{BB962C8B-B14F-4D97-AF65-F5344CB8AC3E}">
        <p14:creationId xmlns:p14="http://schemas.microsoft.com/office/powerpoint/2010/main" val="1265884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re 3">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6B6590-E6B3-B91C-752E-88256804F19D}"/>
              </a:ext>
              <a:ext uri="{C183D7F6-B498-43B3-948B-1728B52AA6E4}">
                <adec:decorative xmlns:adec="http://schemas.microsoft.com/office/drawing/2017/decorative" val="1"/>
              </a:ext>
            </a:extLst>
          </p:cNvPr>
          <p:cNvSpPr/>
          <p:nvPr userDrawn="1"/>
        </p:nvSpPr>
        <p:spPr>
          <a:xfrm>
            <a:off x="1" y="5983104"/>
            <a:ext cx="12192000" cy="87392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6" name="Forme libre 26">
            <a:extLst>
              <a:ext uri="{FF2B5EF4-FFF2-40B4-BE49-F238E27FC236}">
                <a16:creationId xmlns:a16="http://schemas.microsoft.com/office/drawing/2014/main" id="{3A11B3D3-2DE9-50B1-D34F-653D46693293}"/>
              </a:ext>
              <a:ext uri="{C183D7F6-B498-43B3-948B-1728B52AA6E4}">
                <adec:decorative xmlns:adec="http://schemas.microsoft.com/office/drawing/2017/decorative" val="1"/>
              </a:ext>
            </a:extLst>
          </p:cNvPr>
          <p:cNvSpPr/>
          <p:nvPr userDrawn="1"/>
        </p:nvSpPr>
        <p:spPr>
          <a:xfrm>
            <a:off x="8981493" y="3657680"/>
            <a:ext cx="3200357" cy="3200320"/>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7" name="Forme libre 27">
            <a:extLst>
              <a:ext uri="{FF2B5EF4-FFF2-40B4-BE49-F238E27FC236}">
                <a16:creationId xmlns:a16="http://schemas.microsoft.com/office/drawing/2014/main" id="{5EEBEB28-1DE8-01FC-1208-CE71F445D835}"/>
              </a:ext>
              <a:ext uri="{C183D7F6-B498-43B3-948B-1728B52AA6E4}">
                <adec:decorative xmlns:adec="http://schemas.microsoft.com/office/drawing/2017/decorative" val="1"/>
              </a:ext>
            </a:extLst>
          </p:cNvPr>
          <p:cNvSpPr>
            <a:spLocks noChangeAspect="1"/>
          </p:cNvSpPr>
          <p:nvPr userDrawn="1"/>
        </p:nvSpPr>
        <p:spPr>
          <a:xfrm flipH="1" flipV="1">
            <a:off x="0" y="0"/>
            <a:ext cx="2286000" cy="2285973"/>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8" name="Forme libre 31">
            <a:extLst>
              <a:ext uri="{FF2B5EF4-FFF2-40B4-BE49-F238E27FC236}">
                <a16:creationId xmlns:a16="http://schemas.microsoft.com/office/drawing/2014/main" id="{836BB78A-11DB-CCF3-7F2E-C0243B40951E}"/>
              </a:ext>
              <a:ext uri="{C183D7F6-B498-43B3-948B-1728B52AA6E4}">
                <adec:decorative xmlns:adec="http://schemas.microsoft.com/office/drawing/2017/decorative" val="1"/>
              </a:ext>
            </a:extLst>
          </p:cNvPr>
          <p:cNvSpPr>
            <a:spLocks noChangeAspect="1"/>
          </p:cNvSpPr>
          <p:nvPr userDrawn="1"/>
        </p:nvSpPr>
        <p:spPr>
          <a:xfrm rot="16200000" flipH="1" flipV="1">
            <a:off x="-433923" y="5546255"/>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9" name="Titre 8">
            <a:extLst>
              <a:ext uri="{FF2B5EF4-FFF2-40B4-BE49-F238E27FC236}">
                <a16:creationId xmlns:a16="http://schemas.microsoft.com/office/drawing/2014/main" id="{00220F55-A7D0-A330-0E21-94E0D5ECA856}"/>
              </a:ext>
            </a:extLst>
          </p:cNvPr>
          <p:cNvSpPr>
            <a:spLocks noGrp="1"/>
          </p:cNvSpPr>
          <p:nvPr>
            <p:ph type="title" hasCustomPrompt="1"/>
          </p:nvPr>
        </p:nvSpPr>
        <p:spPr>
          <a:xfrm>
            <a:off x="1750734" y="835269"/>
            <a:ext cx="8690533" cy="2821183"/>
          </a:xfrm>
        </p:spPr>
        <p:txBody>
          <a:bodyPr rtlCol="0" anchor="b">
            <a:normAutofit/>
          </a:bodyPr>
          <a:lstStyle>
            <a:lvl1pPr algn="ctr">
              <a:defRPr lang="fr-FR" sz="3600">
                <a:solidFill>
                  <a:schemeClr val="bg2"/>
                </a:solidFill>
              </a:defRPr>
            </a:lvl1pPr>
          </a:lstStyle>
          <a:p>
            <a:pPr rtl="0"/>
            <a:r>
              <a:rPr lang="fr-FR"/>
              <a:t>Cliquez pour ajouter un titre</a:t>
            </a:r>
          </a:p>
        </p:txBody>
      </p:sp>
      <p:sp>
        <p:nvSpPr>
          <p:cNvPr id="11" name="Espace réservé du contenu 10">
            <a:extLst>
              <a:ext uri="{FF2B5EF4-FFF2-40B4-BE49-F238E27FC236}">
                <a16:creationId xmlns:a16="http://schemas.microsoft.com/office/drawing/2014/main" id="{560B5AC1-38AD-9D8D-25F1-F8E10DE48AD7}"/>
              </a:ext>
            </a:extLst>
          </p:cNvPr>
          <p:cNvSpPr>
            <a:spLocks noGrp="1"/>
          </p:cNvSpPr>
          <p:nvPr>
            <p:ph sz="quarter" idx="10" hasCustomPrompt="1"/>
          </p:nvPr>
        </p:nvSpPr>
        <p:spPr>
          <a:xfrm>
            <a:off x="1745739" y="3858233"/>
            <a:ext cx="8700522" cy="1953481"/>
          </a:xfrm>
        </p:spPr>
        <p:txBody>
          <a:bodyPr rtlCol="0">
            <a:normAutofit/>
          </a:bodyPr>
          <a:lstStyle>
            <a:lvl1pPr marL="0" indent="0" algn="ctr">
              <a:buNone/>
              <a:defRPr lang="fr-FR" sz="1800">
                <a:solidFill>
                  <a:schemeClr val="bg2"/>
                </a:solidFill>
              </a:defRPr>
            </a:lvl1pPr>
            <a:lvl2pPr marL="457200" indent="0" algn="ctr">
              <a:buNone/>
              <a:defRPr lang="fr-FR" sz="1600">
                <a:solidFill>
                  <a:schemeClr val="bg2"/>
                </a:solidFill>
              </a:defRPr>
            </a:lvl2pPr>
            <a:lvl3pPr marL="914400" indent="0" algn="ctr">
              <a:buNone/>
              <a:defRPr lang="fr-FR" sz="1400">
                <a:solidFill>
                  <a:schemeClr val="bg2"/>
                </a:solidFill>
              </a:defRPr>
            </a:lvl3pPr>
            <a:lvl4pPr marL="1371600" indent="0" algn="ctr">
              <a:buNone/>
              <a:defRPr lang="fr-FR" sz="1200">
                <a:solidFill>
                  <a:schemeClr val="bg2"/>
                </a:solidFill>
              </a:defRPr>
            </a:lvl4pPr>
            <a:lvl5pPr marL="1828800" indent="0" algn="ctr">
              <a:buNone/>
              <a:defRPr lang="fr-FR" sz="1200">
                <a:solidFill>
                  <a:schemeClr val="bg2"/>
                </a:solidFill>
              </a:defRPr>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3" name="Espace réservé du numéro de diapositive 5">
            <a:extLst>
              <a:ext uri="{FF2B5EF4-FFF2-40B4-BE49-F238E27FC236}">
                <a16:creationId xmlns:a16="http://schemas.microsoft.com/office/drawing/2014/main" id="{C663CA19-070F-D373-ED8C-B6F895D11B84}"/>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lang="fr-FR" sz="1200">
                <a:solidFill>
                  <a:srgbClr val="FFFFFF"/>
                </a:solidFill>
                <a:latin typeface="+mj-lt"/>
              </a:defRPr>
            </a:lvl1pPr>
          </a:lstStyle>
          <a:p>
            <a:pPr rtl="0"/>
            <a:fld id="{08AB70BE-1769-45B8-85A6-0C837432C7E6}" type="slidenum">
              <a:rPr lang="fr-FR" smtClean="0"/>
              <a:pPr rtl="0"/>
              <a:t>‹#›</a:t>
            </a:fld>
            <a:endParaRPr lang="fr-FR" dirty="0"/>
          </a:p>
        </p:txBody>
      </p:sp>
    </p:spTree>
    <p:extLst>
      <p:ext uri="{BB962C8B-B14F-4D97-AF65-F5344CB8AC3E}">
        <p14:creationId xmlns:p14="http://schemas.microsoft.com/office/powerpoint/2010/main" val="862463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re et 2 colonne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3FFEEC7-A0A7-27CB-3F2D-796281DCDC94}"/>
              </a:ext>
              <a:ext uri="{C183D7F6-B498-43B3-948B-1728B52AA6E4}">
                <adec:decorative xmlns:adec="http://schemas.microsoft.com/office/drawing/2017/decorative" val="1"/>
              </a:ext>
            </a:extLst>
          </p:cNvPr>
          <p:cNvSpPr/>
          <p:nvPr userDrawn="1"/>
        </p:nvSpPr>
        <p:spPr>
          <a:xfrm>
            <a:off x="1" y="5983104"/>
            <a:ext cx="12192000" cy="87392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16" name="Forme libre 20">
            <a:extLst>
              <a:ext uri="{FF2B5EF4-FFF2-40B4-BE49-F238E27FC236}">
                <a16:creationId xmlns:a16="http://schemas.microsoft.com/office/drawing/2014/main" id="{2DCCFF86-2471-421E-E5FF-E38943252F15}"/>
              </a:ext>
              <a:ext uri="{C183D7F6-B498-43B3-948B-1728B52AA6E4}">
                <adec:decorative xmlns:adec="http://schemas.microsoft.com/office/drawing/2017/decorative" val="1"/>
              </a:ext>
            </a:extLst>
          </p:cNvPr>
          <p:cNvSpPr>
            <a:spLocks noChangeAspect="1"/>
          </p:cNvSpPr>
          <p:nvPr userDrawn="1"/>
        </p:nvSpPr>
        <p:spPr>
          <a:xfrm flipH="1" flipV="1">
            <a:off x="0" y="0"/>
            <a:ext cx="2286000" cy="2285973"/>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7" name="Forme libre 21">
            <a:extLst>
              <a:ext uri="{FF2B5EF4-FFF2-40B4-BE49-F238E27FC236}">
                <a16:creationId xmlns:a16="http://schemas.microsoft.com/office/drawing/2014/main" id="{8300B484-623C-071D-E849-138F761417EE}"/>
              </a:ext>
              <a:ext uri="{C183D7F6-B498-43B3-948B-1728B52AA6E4}">
                <adec:decorative xmlns:adec="http://schemas.microsoft.com/office/drawing/2017/decorative" val="1"/>
              </a:ext>
            </a:extLst>
          </p:cNvPr>
          <p:cNvSpPr>
            <a:spLocks noChangeAspect="1"/>
          </p:cNvSpPr>
          <p:nvPr userDrawn="1"/>
        </p:nvSpPr>
        <p:spPr>
          <a:xfrm rot="16200000" flipH="1" flipV="1">
            <a:off x="-433923" y="5546255"/>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9" name="Titre 18">
            <a:extLst>
              <a:ext uri="{FF2B5EF4-FFF2-40B4-BE49-F238E27FC236}">
                <a16:creationId xmlns:a16="http://schemas.microsoft.com/office/drawing/2014/main" id="{99A6249F-0E28-0ABF-FE63-7ECC0E106258}"/>
              </a:ext>
            </a:extLst>
          </p:cNvPr>
          <p:cNvSpPr>
            <a:spLocks noGrp="1"/>
          </p:cNvSpPr>
          <p:nvPr>
            <p:ph type="title" hasCustomPrompt="1"/>
          </p:nvPr>
        </p:nvSpPr>
        <p:spPr>
          <a:xfrm>
            <a:off x="1362805" y="344399"/>
            <a:ext cx="9599008" cy="1729547"/>
          </a:xfrm>
        </p:spPr>
        <p:txBody>
          <a:bodyPr rtlCol="0">
            <a:normAutofit/>
          </a:bodyPr>
          <a:lstStyle>
            <a:lvl1pPr>
              <a:defRPr lang="fr-FR" sz="3600">
                <a:solidFill>
                  <a:schemeClr val="accent2">
                    <a:lumMod val="75000"/>
                  </a:schemeClr>
                </a:solidFill>
              </a:defRPr>
            </a:lvl1pPr>
          </a:lstStyle>
          <a:p>
            <a:pPr rtl="0"/>
            <a:r>
              <a:rPr lang="fr-FR"/>
              <a:t>Cliquez pour ajouter un titre</a:t>
            </a:r>
          </a:p>
        </p:txBody>
      </p:sp>
      <p:sp>
        <p:nvSpPr>
          <p:cNvPr id="21" name="Espace réservé du contenu 20">
            <a:extLst>
              <a:ext uri="{FF2B5EF4-FFF2-40B4-BE49-F238E27FC236}">
                <a16:creationId xmlns:a16="http://schemas.microsoft.com/office/drawing/2014/main" id="{CCC29225-33B5-6D19-F0BA-DE3F864F640A}"/>
              </a:ext>
            </a:extLst>
          </p:cNvPr>
          <p:cNvSpPr>
            <a:spLocks noGrp="1"/>
          </p:cNvSpPr>
          <p:nvPr>
            <p:ph sz="quarter" idx="10" hasCustomPrompt="1"/>
          </p:nvPr>
        </p:nvSpPr>
        <p:spPr>
          <a:xfrm>
            <a:off x="1370867" y="2274034"/>
            <a:ext cx="4643438" cy="3298630"/>
          </a:xfrm>
        </p:spPr>
        <p:txBody>
          <a:bodyPr rtlCol="0">
            <a:normAutofit/>
          </a:bodyPr>
          <a:lstStyle>
            <a:lvl1pPr>
              <a:spcBef>
                <a:spcPts val="0"/>
              </a:spcBef>
              <a:spcAft>
                <a:spcPts val="600"/>
              </a:spcAft>
              <a:buClr>
                <a:schemeClr val="tx1"/>
              </a:buClr>
              <a:defRPr lang="fr-FR" sz="1800"/>
            </a:lvl1pPr>
            <a:lvl2pPr>
              <a:spcBef>
                <a:spcPts val="0"/>
              </a:spcBef>
              <a:spcAft>
                <a:spcPts val="600"/>
              </a:spcAft>
              <a:buClr>
                <a:schemeClr val="tx1"/>
              </a:buClr>
              <a:defRPr lang="fr-FR" sz="1600"/>
            </a:lvl2pPr>
            <a:lvl3pPr>
              <a:spcBef>
                <a:spcPts val="0"/>
              </a:spcBef>
              <a:spcAft>
                <a:spcPts val="600"/>
              </a:spcAft>
              <a:buClr>
                <a:schemeClr val="tx1"/>
              </a:buClr>
              <a:defRPr lang="fr-FR" sz="1400"/>
            </a:lvl3pPr>
            <a:lvl4pPr>
              <a:spcBef>
                <a:spcPts val="0"/>
              </a:spcBef>
              <a:spcAft>
                <a:spcPts val="600"/>
              </a:spcAft>
              <a:buClr>
                <a:schemeClr val="tx1"/>
              </a:buClr>
              <a:defRPr lang="fr-FR" sz="1200"/>
            </a:lvl4pPr>
            <a:lvl5pPr>
              <a:spcBef>
                <a:spcPts val="0"/>
              </a:spcBef>
              <a:spcAft>
                <a:spcPts val="600"/>
              </a:spcAft>
              <a:buClr>
                <a:schemeClr val="tx1"/>
              </a:buClr>
              <a:defRPr lang="fr-FR" sz="1200"/>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22" name="Espace réservé du contenu 20">
            <a:extLst>
              <a:ext uri="{FF2B5EF4-FFF2-40B4-BE49-F238E27FC236}">
                <a16:creationId xmlns:a16="http://schemas.microsoft.com/office/drawing/2014/main" id="{FB67020D-DF60-17C1-8DEC-EDECF653540F}"/>
              </a:ext>
            </a:extLst>
          </p:cNvPr>
          <p:cNvSpPr>
            <a:spLocks noGrp="1"/>
          </p:cNvSpPr>
          <p:nvPr>
            <p:ph sz="quarter" idx="11" hasCustomPrompt="1"/>
          </p:nvPr>
        </p:nvSpPr>
        <p:spPr>
          <a:xfrm>
            <a:off x="6318375" y="2274034"/>
            <a:ext cx="4643438" cy="3298630"/>
          </a:xfrm>
        </p:spPr>
        <p:txBody>
          <a:bodyPr rtlCol="0">
            <a:normAutofit/>
          </a:bodyPr>
          <a:lstStyle>
            <a:lvl1pPr>
              <a:spcBef>
                <a:spcPts val="0"/>
              </a:spcBef>
              <a:spcAft>
                <a:spcPts val="600"/>
              </a:spcAft>
              <a:buClr>
                <a:schemeClr val="tx1"/>
              </a:buClr>
              <a:defRPr lang="fr-FR" sz="1800"/>
            </a:lvl1pPr>
            <a:lvl2pPr>
              <a:spcBef>
                <a:spcPts val="0"/>
              </a:spcBef>
              <a:spcAft>
                <a:spcPts val="600"/>
              </a:spcAft>
              <a:buClr>
                <a:schemeClr val="tx1"/>
              </a:buClr>
              <a:defRPr lang="fr-FR" sz="1600"/>
            </a:lvl2pPr>
            <a:lvl3pPr>
              <a:spcBef>
                <a:spcPts val="0"/>
              </a:spcBef>
              <a:spcAft>
                <a:spcPts val="600"/>
              </a:spcAft>
              <a:buClr>
                <a:schemeClr val="tx1"/>
              </a:buClr>
              <a:defRPr lang="fr-FR" sz="1400"/>
            </a:lvl3pPr>
            <a:lvl4pPr>
              <a:spcBef>
                <a:spcPts val="0"/>
              </a:spcBef>
              <a:spcAft>
                <a:spcPts val="600"/>
              </a:spcAft>
              <a:buClr>
                <a:schemeClr val="tx1"/>
              </a:buClr>
              <a:defRPr lang="fr-FR" sz="1200"/>
            </a:lvl4pPr>
            <a:lvl5pPr>
              <a:spcBef>
                <a:spcPts val="0"/>
              </a:spcBef>
              <a:spcAft>
                <a:spcPts val="600"/>
              </a:spcAft>
              <a:buClr>
                <a:schemeClr val="tx1"/>
              </a:buClr>
              <a:defRPr lang="fr-FR" sz="1200"/>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2" name="Espace réservé du numéro de diapositive 5">
            <a:extLst>
              <a:ext uri="{FF2B5EF4-FFF2-40B4-BE49-F238E27FC236}">
                <a16:creationId xmlns:a16="http://schemas.microsoft.com/office/drawing/2014/main" id="{75812651-A64E-FA0C-7D84-B20BA7C67313}"/>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lang="fr-FR" sz="1200">
                <a:solidFill>
                  <a:srgbClr val="FFFFFF"/>
                </a:solidFill>
                <a:latin typeface="+mj-lt"/>
              </a:defRPr>
            </a:lvl1pPr>
          </a:lstStyle>
          <a:p>
            <a:pPr rtl="0"/>
            <a:fld id="{08AB70BE-1769-45B8-85A6-0C837432C7E6}" type="slidenum">
              <a:rPr lang="fr-FR" smtClean="0"/>
              <a:pPr rtl="0"/>
              <a:t>‹#›</a:t>
            </a:fld>
            <a:endParaRPr lang="fr-FR" dirty="0"/>
          </a:p>
        </p:txBody>
      </p:sp>
    </p:spTree>
    <p:extLst>
      <p:ext uri="{BB962C8B-B14F-4D97-AF65-F5344CB8AC3E}">
        <p14:creationId xmlns:p14="http://schemas.microsoft.com/office/powerpoint/2010/main" val="2007817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re et 2 colonnes 2">
    <p:spTree>
      <p:nvGrpSpPr>
        <p:cNvPr id="1" name=""/>
        <p:cNvGrpSpPr/>
        <p:nvPr/>
      </p:nvGrpSpPr>
      <p:grpSpPr>
        <a:xfrm>
          <a:off x="0" y="0"/>
          <a:ext cx="0" cy="0"/>
          <a:chOff x="0" y="0"/>
          <a:chExt cx="0" cy="0"/>
        </a:xfrm>
      </p:grpSpPr>
      <p:sp>
        <p:nvSpPr>
          <p:cNvPr id="2" name="Forme libre 36">
            <a:extLst>
              <a:ext uri="{FF2B5EF4-FFF2-40B4-BE49-F238E27FC236}">
                <a16:creationId xmlns:a16="http://schemas.microsoft.com/office/drawing/2014/main" id="{F8F589DA-127F-E2E7-6ADA-1D3C04799932}"/>
              </a:ext>
              <a:ext uri="{C183D7F6-B498-43B3-948B-1728B52AA6E4}">
                <adec:decorative xmlns:adec="http://schemas.microsoft.com/office/drawing/2017/decorative" val="1"/>
              </a:ext>
            </a:extLst>
          </p:cNvPr>
          <p:cNvSpPr/>
          <p:nvPr userDrawn="1"/>
        </p:nvSpPr>
        <p:spPr>
          <a:xfrm>
            <a:off x="8991645" y="3657688"/>
            <a:ext cx="3200357" cy="3200320"/>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8" name="Rectangle 7">
            <a:extLst>
              <a:ext uri="{FF2B5EF4-FFF2-40B4-BE49-F238E27FC236}">
                <a16:creationId xmlns:a16="http://schemas.microsoft.com/office/drawing/2014/main" id="{8700FBF0-749D-0FF0-74B6-3565174CA001}"/>
              </a:ext>
              <a:ext uri="{C183D7F6-B498-43B3-948B-1728B52AA6E4}">
                <adec:decorative xmlns:adec="http://schemas.microsoft.com/office/drawing/2017/decorative" val="1"/>
              </a:ext>
            </a:extLst>
          </p:cNvPr>
          <p:cNvSpPr/>
          <p:nvPr userDrawn="1"/>
        </p:nvSpPr>
        <p:spPr>
          <a:xfrm rot="5400000">
            <a:off x="-2992038" y="2992045"/>
            <a:ext cx="6858000" cy="87392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9" name="Forme libre 10">
            <a:extLst>
              <a:ext uri="{FF2B5EF4-FFF2-40B4-BE49-F238E27FC236}">
                <a16:creationId xmlns:a16="http://schemas.microsoft.com/office/drawing/2014/main" id="{0DDA3FAB-74FF-4772-2BA4-B242E12ABEC7}"/>
              </a:ext>
              <a:ext uri="{C183D7F6-B498-43B3-948B-1728B52AA6E4}">
                <adec:decorative xmlns:adec="http://schemas.microsoft.com/office/drawing/2017/decorative" val="1"/>
              </a:ext>
            </a:extLst>
          </p:cNvPr>
          <p:cNvSpPr>
            <a:spLocks noChangeAspect="1"/>
          </p:cNvSpPr>
          <p:nvPr userDrawn="1"/>
        </p:nvSpPr>
        <p:spPr>
          <a:xfrm flipH="1" flipV="1">
            <a:off x="1" y="0"/>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2" name="Titre 11">
            <a:extLst>
              <a:ext uri="{FF2B5EF4-FFF2-40B4-BE49-F238E27FC236}">
                <a16:creationId xmlns:a16="http://schemas.microsoft.com/office/drawing/2014/main" id="{FBE95B3E-84B8-3910-65C9-87914802BEA1}"/>
              </a:ext>
            </a:extLst>
          </p:cNvPr>
          <p:cNvSpPr>
            <a:spLocks noGrp="1"/>
          </p:cNvSpPr>
          <p:nvPr>
            <p:ph type="title" hasCustomPrompt="1"/>
          </p:nvPr>
        </p:nvSpPr>
        <p:spPr>
          <a:xfrm>
            <a:off x="1371598" y="369277"/>
            <a:ext cx="9590215" cy="1708514"/>
          </a:xfrm>
        </p:spPr>
        <p:txBody>
          <a:bodyPr rtlCol="0">
            <a:normAutofit/>
          </a:bodyPr>
          <a:lstStyle>
            <a:lvl1pPr>
              <a:defRPr lang="fr-FR" sz="3600">
                <a:solidFill>
                  <a:schemeClr val="accent2">
                    <a:lumMod val="75000"/>
                  </a:schemeClr>
                </a:solidFill>
              </a:defRPr>
            </a:lvl1pPr>
          </a:lstStyle>
          <a:p>
            <a:pPr rtl="0"/>
            <a:r>
              <a:rPr lang="fr-FR"/>
              <a:t>Cliquez pour ajouter un titre</a:t>
            </a:r>
          </a:p>
        </p:txBody>
      </p:sp>
      <p:sp>
        <p:nvSpPr>
          <p:cNvPr id="13" name="Espace réservé du contenu 20">
            <a:extLst>
              <a:ext uri="{FF2B5EF4-FFF2-40B4-BE49-F238E27FC236}">
                <a16:creationId xmlns:a16="http://schemas.microsoft.com/office/drawing/2014/main" id="{90BA2746-C141-C524-CDDE-DD672A80A2C8}"/>
              </a:ext>
            </a:extLst>
          </p:cNvPr>
          <p:cNvSpPr>
            <a:spLocks noGrp="1"/>
          </p:cNvSpPr>
          <p:nvPr>
            <p:ph sz="quarter" idx="10" hasCustomPrompt="1"/>
          </p:nvPr>
        </p:nvSpPr>
        <p:spPr>
          <a:xfrm>
            <a:off x="1370867" y="2274033"/>
            <a:ext cx="3347782" cy="3436653"/>
          </a:xfrm>
        </p:spPr>
        <p:txBody>
          <a:bodyPr rtlCol="0">
            <a:normAutofit/>
          </a:bodyPr>
          <a:lstStyle>
            <a:lvl1pPr>
              <a:spcBef>
                <a:spcPts val="0"/>
              </a:spcBef>
              <a:spcAft>
                <a:spcPts val="600"/>
              </a:spcAft>
              <a:buClr>
                <a:schemeClr val="tx1"/>
              </a:buClr>
              <a:defRPr lang="fr-FR" sz="1800" b="1"/>
            </a:lvl1pPr>
            <a:lvl2pPr>
              <a:spcBef>
                <a:spcPts val="0"/>
              </a:spcBef>
              <a:spcAft>
                <a:spcPts val="600"/>
              </a:spcAft>
              <a:buClr>
                <a:schemeClr val="tx1"/>
              </a:buClr>
              <a:defRPr lang="fr-FR" sz="1600" b="1"/>
            </a:lvl2pPr>
            <a:lvl3pPr>
              <a:spcBef>
                <a:spcPts val="0"/>
              </a:spcBef>
              <a:spcAft>
                <a:spcPts val="600"/>
              </a:spcAft>
              <a:buClr>
                <a:schemeClr val="tx1"/>
              </a:buClr>
              <a:defRPr lang="fr-FR" sz="1400" b="1"/>
            </a:lvl3pPr>
            <a:lvl4pPr>
              <a:spcBef>
                <a:spcPts val="0"/>
              </a:spcBef>
              <a:spcAft>
                <a:spcPts val="600"/>
              </a:spcAft>
              <a:buClr>
                <a:schemeClr val="tx1"/>
              </a:buClr>
              <a:defRPr lang="fr-FR" sz="1200" b="1"/>
            </a:lvl4pPr>
            <a:lvl5pPr>
              <a:spcBef>
                <a:spcPts val="0"/>
              </a:spcBef>
              <a:spcAft>
                <a:spcPts val="600"/>
              </a:spcAft>
              <a:buClr>
                <a:schemeClr val="tx1"/>
              </a:buClr>
              <a:defRPr lang="fr-FR" sz="1200" b="1"/>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4" name="Espace réservé du contenu 20">
            <a:extLst>
              <a:ext uri="{FF2B5EF4-FFF2-40B4-BE49-F238E27FC236}">
                <a16:creationId xmlns:a16="http://schemas.microsoft.com/office/drawing/2014/main" id="{53421E6F-1A11-40B7-DB53-FC96CE9D787B}"/>
              </a:ext>
            </a:extLst>
          </p:cNvPr>
          <p:cNvSpPr>
            <a:spLocks noGrp="1"/>
          </p:cNvSpPr>
          <p:nvPr>
            <p:ph sz="quarter" idx="11" hasCustomPrompt="1"/>
          </p:nvPr>
        </p:nvSpPr>
        <p:spPr>
          <a:xfrm>
            <a:off x="4925269" y="2274033"/>
            <a:ext cx="6036544" cy="3436653"/>
          </a:xfrm>
        </p:spPr>
        <p:txBody>
          <a:bodyPr rtlCol="0">
            <a:normAutofit/>
          </a:bodyPr>
          <a:lstStyle>
            <a:lvl1pPr>
              <a:spcBef>
                <a:spcPts val="0"/>
              </a:spcBef>
              <a:spcAft>
                <a:spcPts val="600"/>
              </a:spcAft>
              <a:buClr>
                <a:schemeClr val="tx1"/>
              </a:buClr>
              <a:defRPr lang="fr-FR" sz="1800"/>
            </a:lvl1pPr>
            <a:lvl2pPr>
              <a:spcBef>
                <a:spcPts val="0"/>
              </a:spcBef>
              <a:spcAft>
                <a:spcPts val="600"/>
              </a:spcAft>
              <a:buClr>
                <a:schemeClr val="tx1"/>
              </a:buClr>
              <a:defRPr lang="fr-FR" sz="1600"/>
            </a:lvl2pPr>
            <a:lvl3pPr>
              <a:spcBef>
                <a:spcPts val="0"/>
              </a:spcBef>
              <a:spcAft>
                <a:spcPts val="600"/>
              </a:spcAft>
              <a:buClr>
                <a:schemeClr val="tx1"/>
              </a:buClr>
              <a:defRPr lang="fr-FR" sz="1400"/>
            </a:lvl3pPr>
            <a:lvl4pPr>
              <a:spcBef>
                <a:spcPts val="0"/>
              </a:spcBef>
              <a:spcAft>
                <a:spcPts val="600"/>
              </a:spcAft>
              <a:buClr>
                <a:schemeClr val="tx1"/>
              </a:buClr>
              <a:defRPr lang="fr-FR" sz="1200"/>
            </a:lvl4pPr>
            <a:lvl5pPr>
              <a:spcBef>
                <a:spcPts val="0"/>
              </a:spcBef>
              <a:spcAft>
                <a:spcPts val="600"/>
              </a:spcAft>
              <a:buClr>
                <a:schemeClr val="tx1"/>
              </a:buClr>
              <a:defRPr lang="fr-FR" sz="1200"/>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1" name="Espace réservé du numéro de diapositive 5">
            <a:extLst>
              <a:ext uri="{FF2B5EF4-FFF2-40B4-BE49-F238E27FC236}">
                <a16:creationId xmlns:a16="http://schemas.microsoft.com/office/drawing/2014/main" id="{078CC75E-2849-6C28-42BF-61EBFD22CDE7}"/>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lang="fr-FR" sz="1200">
                <a:solidFill>
                  <a:srgbClr val="FFFFFF"/>
                </a:solidFill>
                <a:latin typeface="+mj-lt"/>
              </a:defRPr>
            </a:lvl1pPr>
          </a:lstStyle>
          <a:p>
            <a:pPr rtl="0"/>
            <a:fld id="{08AB70BE-1769-45B8-85A6-0C837432C7E6}" type="slidenum">
              <a:rPr lang="fr-FR" smtClean="0"/>
              <a:pPr rtl="0"/>
              <a:t>‹#›</a:t>
            </a:fld>
            <a:endParaRPr lang="fr-FR" dirty="0"/>
          </a:p>
        </p:txBody>
      </p:sp>
    </p:spTree>
    <p:extLst>
      <p:ext uri="{BB962C8B-B14F-4D97-AF65-F5344CB8AC3E}">
        <p14:creationId xmlns:p14="http://schemas.microsoft.com/office/powerpoint/2010/main" val="341950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re, contenu et image 2">
    <p:spTree>
      <p:nvGrpSpPr>
        <p:cNvPr id="1" name=""/>
        <p:cNvGrpSpPr/>
        <p:nvPr/>
      </p:nvGrpSpPr>
      <p:grpSpPr>
        <a:xfrm>
          <a:off x="0" y="0"/>
          <a:ext cx="0" cy="0"/>
          <a:chOff x="0" y="0"/>
          <a:chExt cx="0" cy="0"/>
        </a:xfrm>
      </p:grpSpPr>
      <p:sp>
        <p:nvSpPr>
          <p:cNvPr id="6" name="Freeform: Forme 8">
            <a:extLst>
              <a:ext uri="{FF2B5EF4-FFF2-40B4-BE49-F238E27FC236}">
                <a16:creationId xmlns:a16="http://schemas.microsoft.com/office/drawing/2014/main" id="{D8A19A74-FE0D-4975-5657-5362CEB4D339}"/>
              </a:ext>
              <a:ext uri="{C183D7F6-B498-43B3-948B-1728B52AA6E4}">
                <adec:decorative xmlns:adec="http://schemas.microsoft.com/office/drawing/2017/decorative" val="1"/>
              </a:ext>
            </a:extLst>
          </p:cNvPr>
          <p:cNvSpPr/>
          <p:nvPr userDrawn="1"/>
        </p:nvSpPr>
        <p:spPr>
          <a:xfrm rot="10800000" flipH="1">
            <a:off x="6117263" y="5090690"/>
            <a:ext cx="1807536" cy="17770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7" name="Rectangle 6">
            <a:extLst>
              <a:ext uri="{FF2B5EF4-FFF2-40B4-BE49-F238E27FC236}">
                <a16:creationId xmlns:a16="http://schemas.microsoft.com/office/drawing/2014/main" id="{68E8CCA9-A930-4217-FC4B-419AD08ED96F}"/>
              </a:ext>
              <a:ext uri="{C183D7F6-B498-43B3-948B-1728B52AA6E4}">
                <adec:decorative xmlns:adec="http://schemas.microsoft.com/office/drawing/2017/decorative" val="1"/>
              </a:ext>
            </a:extLst>
          </p:cNvPr>
          <p:cNvSpPr/>
          <p:nvPr userDrawn="1"/>
        </p:nvSpPr>
        <p:spPr>
          <a:xfrm rot="5400000">
            <a:off x="-2996913" y="2996911"/>
            <a:ext cx="6867747" cy="87392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8" name="Forme libre 25">
            <a:extLst>
              <a:ext uri="{FF2B5EF4-FFF2-40B4-BE49-F238E27FC236}">
                <a16:creationId xmlns:a16="http://schemas.microsoft.com/office/drawing/2014/main" id="{A5202170-963D-8D6D-EF61-11B291827C7A}"/>
              </a:ext>
              <a:ext uri="{C183D7F6-B498-43B3-948B-1728B52AA6E4}">
                <adec:decorative xmlns:adec="http://schemas.microsoft.com/office/drawing/2017/decorative" val="1"/>
              </a:ext>
            </a:extLst>
          </p:cNvPr>
          <p:cNvSpPr>
            <a:spLocks noChangeAspect="1"/>
          </p:cNvSpPr>
          <p:nvPr userDrawn="1"/>
        </p:nvSpPr>
        <p:spPr>
          <a:xfrm flipH="1" flipV="1">
            <a:off x="0" y="-8"/>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3" name="Titre 12">
            <a:extLst>
              <a:ext uri="{FF2B5EF4-FFF2-40B4-BE49-F238E27FC236}">
                <a16:creationId xmlns:a16="http://schemas.microsoft.com/office/drawing/2014/main" id="{6A71B5EB-558B-B072-1FF1-CDA55B10CC6E}"/>
              </a:ext>
            </a:extLst>
          </p:cNvPr>
          <p:cNvSpPr>
            <a:spLocks noGrp="1"/>
          </p:cNvSpPr>
          <p:nvPr>
            <p:ph type="title" hasCustomPrompt="1"/>
          </p:nvPr>
        </p:nvSpPr>
        <p:spPr>
          <a:xfrm>
            <a:off x="1381757" y="328860"/>
            <a:ext cx="6136643" cy="1777060"/>
          </a:xfrm>
        </p:spPr>
        <p:txBody>
          <a:bodyPr rtlCol="0">
            <a:normAutofit/>
          </a:bodyPr>
          <a:lstStyle>
            <a:lvl1pPr>
              <a:defRPr lang="fr-FR" sz="3600">
                <a:solidFill>
                  <a:schemeClr val="accent2">
                    <a:lumMod val="75000"/>
                  </a:schemeClr>
                </a:solidFill>
              </a:defRPr>
            </a:lvl1pPr>
          </a:lstStyle>
          <a:p>
            <a:pPr rtl="0"/>
            <a:r>
              <a:rPr lang="fr-FR"/>
              <a:t>Cliquez pour ajouter un titre</a:t>
            </a:r>
          </a:p>
        </p:txBody>
      </p:sp>
      <p:sp>
        <p:nvSpPr>
          <p:cNvPr id="14" name="Espace réservé du contenu 20">
            <a:extLst>
              <a:ext uri="{FF2B5EF4-FFF2-40B4-BE49-F238E27FC236}">
                <a16:creationId xmlns:a16="http://schemas.microsoft.com/office/drawing/2014/main" id="{B84F4814-519C-86D2-1886-90E0A98968D3}"/>
              </a:ext>
            </a:extLst>
          </p:cNvPr>
          <p:cNvSpPr>
            <a:spLocks noGrp="1"/>
          </p:cNvSpPr>
          <p:nvPr>
            <p:ph sz="quarter" idx="11" hasCustomPrompt="1"/>
          </p:nvPr>
        </p:nvSpPr>
        <p:spPr>
          <a:xfrm>
            <a:off x="1371204" y="2282999"/>
            <a:ext cx="6136643" cy="3685507"/>
          </a:xfrm>
        </p:spPr>
        <p:txBody>
          <a:bodyPr rtlCol="0">
            <a:normAutofit/>
          </a:bodyPr>
          <a:lstStyle>
            <a:lvl1pPr>
              <a:spcBef>
                <a:spcPts val="0"/>
              </a:spcBef>
              <a:spcAft>
                <a:spcPts val="600"/>
              </a:spcAft>
              <a:buClr>
                <a:schemeClr val="tx1"/>
              </a:buClr>
              <a:defRPr lang="fr-FR" sz="1800"/>
            </a:lvl1pPr>
            <a:lvl2pPr>
              <a:spcBef>
                <a:spcPts val="0"/>
              </a:spcBef>
              <a:spcAft>
                <a:spcPts val="600"/>
              </a:spcAft>
              <a:buClr>
                <a:schemeClr val="tx1"/>
              </a:buClr>
              <a:defRPr lang="fr-FR" sz="1600"/>
            </a:lvl2pPr>
            <a:lvl3pPr>
              <a:spcBef>
                <a:spcPts val="0"/>
              </a:spcBef>
              <a:spcAft>
                <a:spcPts val="600"/>
              </a:spcAft>
              <a:buClr>
                <a:schemeClr val="tx1"/>
              </a:buClr>
              <a:defRPr lang="fr-FR" sz="1400"/>
            </a:lvl3pPr>
            <a:lvl4pPr>
              <a:spcBef>
                <a:spcPts val="0"/>
              </a:spcBef>
              <a:spcAft>
                <a:spcPts val="600"/>
              </a:spcAft>
              <a:buClr>
                <a:schemeClr val="tx1"/>
              </a:buClr>
              <a:defRPr lang="fr-FR" sz="1200"/>
            </a:lvl4pPr>
            <a:lvl5pPr>
              <a:spcBef>
                <a:spcPts val="0"/>
              </a:spcBef>
              <a:spcAft>
                <a:spcPts val="600"/>
              </a:spcAft>
              <a:buClr>
                <a:schemeClr val="tx1"/>
              </a:buClr>
              <a:defRPr lang="fr-FR" sz="1200"/>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2" name="Espace réservé d’image 11">
            <a:extLst>
              <a:ext uri="{FF2B5EF4-FFF2-40B4-BE49-F238E27FC236}">
                <a16:creationId xmlns:a16="http://schemas.microsoft.com/office/drawing/2014/main" id="{55A36A3E-F1BF-A2FC-E9BF-616718E65B8B}"/>
              </a:ext>
            </a:extLst>
          </p:cNvPr>
          <p:cNvSpPr>
            <a:spLocks noGrp="1"/>
          </p:cNvSpPr>
          <p:nvPr>
            <p:ph type="pic" sz="quarter" idx="10"/>
          </p:nvPr>
        </p:nvSpPr>
        <p:spPr>
          <a:xfrm>
            <a:off x="7924800" y="0"/>
            <a:ext cx="4267200" cy="6858000"/>
          </a:xfrm>
          <a:solidFill>
            <a:schemeClr val="accent2"/>
          </a:solidFill>
        </p:spPr>
        <p:txBody>
          <a:bodyPr rtlCol="0"/>
          <a:lstStyle>
            <a:lvl1pPr marL="0" indent="0" algn="ctr">
              <a:buNone/>
              <a:defRPr lang="fr-FR">
                <a:solidFill>
                  <a:schemeClr val="bg2"/>
                </a:solidFill>
              </a:defRPr>
            </a:lvl1pPr>
          </a:lstStyle>
          <a:p>
            <a:pPr rtl="0"/>
            <a:r>
              <a:rPr lang="fr-FR"/>
              <a:t>Cliquez sur l'icône pour ajouter une image</a:t>
            </a:r>
          </a:p>
        </p:txBody>
      </p:sp>
      <p:sp>
        <p:nvSpPr>
          <p:cNvPr id="10" name="Espace réservé du numéro de diapositive 5">
            <a:extLst>
              <a:ext uri="{FF2B5EF4-FFF2-40B4-BE49-F238E27FC236}">
                <a16:creationId xmlns:a16="http://schemas.microsoft.com/office/drawing/2014/main" id="{7769D9C9-E3F7-6719-75F2-AA70DF83E1AD}"/>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lang="fr-FR" sz="1200">
                <a:solidFill>
                  <a:srgbClr val="FFFFFF"/>
                </a:solidFill>
                <a:latin typeface="+mj-lt"/>
              </a:defRPr>
            </a:lvl1pPr>
          </a:lstStyle>
          <a:p>
            <a:pPr rtl="0"/>
            <a:fld id="{08AB70BE-1769-45B8-85A6-0C837432C7E6}" type="slidenum">
              <a:rPr lang="fr-FR" smtClean="0"/>
              <a:pPr rtl="0"/>
              <a:t>‹#›</a:t>
            </a:fld>
            <a:endParaRPr lang="fr-FR" dirty="0"/>
          </a:p>
        </p:txBody>
      </p:sp>
    </p:spTree>
    <p:extLst>
      <p:ext uri="{BB962C8B-B14F-4D97-AF65-F5344CB8AC3E}">
        <p14:creationId xmlns:p14="http://schemas.microsoft.com/office/powerpoint/2010/main" val="2143579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A08E557-10DB-421A-876E-1AE58F8E07C4}"/>
              </a:ext>
            </a:extLst>
          </p:cNvPr>
          <p:cNvSpPr/>
          <p:nvPr/>
        </p:nvSpPr>
        <p:spPr>
          <a:xfrm>
            <a:off x="8839807"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5" name="Espace réservé du pied de page 4">
            <a:extLst>
              <a:ext uri="{FF2B5EF4-FFF2-40B4-BE49-F238E27FC236}">
                <a16:creationId xmlns:a16="http://schemas.microsoft.com/office/drawing/2014/main" id="{EC2EBCA0-8609-4F35-8CA7-7AD35FDACD73}"/>
              </a:ext>
            </a:extLst>
          </p:cNvPr>
          <p:cNvSpPr>
            <a:spLocks noGrp="1"/>
          </p:cNvSpPr>
          <p:nvPr>
            <p:ph type="ftr" sz="quarter" idx="3"/>
          </p:nvPr>
        </p:nvSpPr>
        <p:spPr>
          <a:xfrm>
            <a:off x="914400" y="6434560"/>
            <a:ext cx="3428012" cy="365125"/>
          </a:xfrm>
          <a:prstGeom prst="rect">
            <a:avLst/>
          </a:prstGeom>
        </p:spPr>
        <p:txBody>
          <a:bodyPr vert="horz" lIns="91440" tIns="45720" rIns="91440" bIns="45720" rtlCol="0" anchor="ctr"/>
          <a:lstStyle>
            <a:lvl1pPr algn="l">
              <a:defRPr lang="fr-FR" sz="1000" spc="50" baseline="0">
                <a:solidFill>
                  <a:schemeClr val="accent2"/>
                </a:solidFill>
                <a:latin typeface="+mn-lt"/>
              </a:defRPr>
            </a:lvl1pPr>
          </a:lstStyle>
          <a:p>
            <a:pPr rtl="0"/>
            <a:endParaRPr lang="fr-FR" sz="1000" dirty="0"/>
          </a:p>
        </p:txBody>
      </p:sp>
      <p:sp>
        <p:nvSpPr>
          <p:cNvPr id="2" name="Espace réservé du titre 1">
            <a:extLst>
              <a:ext uri="{FF2B5EF4-FFF2-40B4-BE49-F238E27FC236}">
                <a16:creationId xmlns:a16="http://schemas.microsoft.com/office/drawing/2014/main" id="{BFDA9639-38D2-4CD4-A861-F6B4C6CB99BD}"/>
              </a:ext>
            </a:extLst>
          </p:cNvPr>
          <p:cNvSpPr>
            <a:spLocks noGrp="1"/>
          </p:cNvSpPr>
          <p:nvPr>
            <p:ph type="title"/>
          </p:nvPr>
        </p:nvSpPr>
        <p:spPr>
          <a:xfrm>
            <a:off x="908775" y="590372"/>
            <a:ext cx="10202248" cy="1325890"/>
          </a:xfrm>
          <a:prstGeom prst="rect">
            <a:avLst/>
          </a:prstGeom>
        </p:spPr>
        <p:txBody>
          <a:bodyPr vert="horz" lIns="91440" tIns="45720" rIns="91440" bIns="45720" rtlCol="0" anchor="ctr">
            <a:normAutofit/>
          </a:bodyPr>
          <a:lstStyle>
            <a:defPPr>
              <a:defRPr lang="fr-FR"/>
            </a:defPPr>
          </a:lstStyle>
          <a:p>
            <a:pPr rtl="0"/>
            <a:r>
              <a:rPr lang="fr-FR"/>
              <a:t>Modifiez le style du titre</a:t>
            </a:r>
            <a:endParaRPr lang="fr-FR" dirty="0"/>
          </a:p>
        </p:txBody>
      </p:sp>
      <p:sp>
        <p:nvSpPr>
          <p:cNvPr id="3" name="Espace réservé du texte 2">
            <a:extLst>
              <a:ext uri="{FF2B5EF4-FFF2-40B4-BE49-F238E27FC236}">
                <a16:creationId xmlns:a16="http://schemas.microsoft.com/office/drawing/2014/main" id="{DDAF00B1-16C1-47B3-A7A0-B71468312896}"/>
              </a:ext>
            </a:extLst>
          </p:cNvPr>
          <p:cNvSpPr>
            <a:spLocks noGrp="1"/>
          </p:cNvSpPr>
          <p:nvPr>
            <p:ph type="body" idx="1"/>
          </p:nvPr>
        </p:nvSpPr>
        <p:spPr>
          <a:xfrm>
            <a:off x="918825" y="1916262"/>
            <a:ext cx="10192198" cy="4133481"/>
          </a:xfrm>
          <a:prstGeom prst="rect">
            <a:avLst/>
          </a:prstGeom>
        </p:spPr>
        <p:txBody>
          <a:bodyPr vert="horz" lIns="91440" tIns="45720" rIns="91440" bIns="45720" rtlCol="0">
            <a:normAutofit/>
          </a:bodyPr>
          <a:lstStyle>
            <a:defPPr>
              <a:defRPr lang="fr-FR"/>
            </a:defPPr>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e la date 3">
            <a:extLst>
              <a:ext uri="{FF2B5EF4-FFF2-40B4-BE49-F238E27FC236}">
                <a16:creationId xmlns:a16="http://schemas.microsoft.com/office/drawing/2014/main" id="{2BCF9501-5B6B-4DAF-B59D-3C129ED805AC}"/>
              </a:ext>
            </a:extLst>
          </p:cNvPr>
          <p:cNvSpPr>
            <a:spLocks noGrp="1"/>
          </p:cNvSpPr>
          <p:nvPr>
            <p:ph type="dt" sz="half" idx="2"/>
          </p:nvPr>
        </p:nvSpPr>
        <p:spPr>
          <a:xfrm>
            <a:off x="9017000" y="6433202"/>
            <a:ext cx="2374150" cy="367841"/>
          </a:xfrm>
          <a:prstGeom prst="rect">
            <a:avLst/>
          </a:prstGeom>
        </p:spPr>
        <p:txBody>
          <a:bodyPr vert="horz" lIns="91440" tIns="45720" rIns="91440" bIns="45720" rtlCol="0" anchor="ctr"/>
          <a:lstStyle>
            <a:lvl1pPr algn="r">
              <a:defRPr lang="fr-FR" sz="1050" spc="50" baseline="0">
                <a:solidFill>
                  <a:srgbClr val="FFFFFF"/>
                </a:solidFill>
                <a:latin typeface="+mn-lt"/>
              </a:defRPr>
            </a:lvl1pPr>
          </a:lstStyle>
          <a:p>
            <a:pPr rtl="0"/>
            <a:endParaRPr lang="fr-FR" dirty="0"/>
          </a:p>
        </p:txBody>
      </p:sp>
      <p:sp>
        <p:nvSpPr>
          <p:cNvPr id="6" name="Espace réservé du numéro de diapositive 5">
            <a:extLst>
              <a:ext uri="{FF2B5EF4-FFF2-40B4-BE49-F238E27FC236}">
                <a16:creationId xmlns:a16="http://schemas.microsoft.com/office/drawing/2014/main" id="{37685DBD-B7AE-41D8-8CF1-B21CD58E1B45}"/>
              </a:ext>
            </a:extLst>
          </p:cNvPr>
          <p:cNvSpPr>
            <a:spLocks noGrp="1"/>
          </p:cNvSpPr>
          <p:nvPr>
            <p:ph type="sldNum" sz="quarter" idx="4"/>
          </p:nvPr>
        </p:nvSpPr>
        <p:spPr>
          <a:xfrm>
            <a:off x="11391150" y="6433203"/>
            <a:ext cx="693263" cy="367842"/>
          </a:xfrm>
          <a:prstGeom prst="rect">
            <a:avLst/>
          </a:prstGeom>
        </p:spPr>
        <p:txBody>
          <a:bodyPr vert="horz" lIns="91440" tIns="45720" rIns="91440" bIns="45720" rtlCol="0" anchor="ctr"/>
          <a:lstStyle>
            <a:lvl1pPr algn="r">
              <a:defRPr lang="fr-FR" sz="2000">
                <a:solidFill>
                  <a:srgbClr val="FFFFFF"/>
                </a:solidFill>
                <a:latin typeface="+mj-lt"/>
              </a:defRPr>
            </a:lvl1pPr>
          </a:lstStyle>
          <a:p>
            <a:pPr rtl="0"/>
            <a:fld id="{08AB70BE-1769-45B8-85A6-0C837432C7E6}" type="slidenum">
              <a:rPr lang="fr-FR" smtClean="0"/>
              <a:pPr rtl="0"/>
              <a:t>‹#›</a:t>
            </a:fld>
            <a:endParaRPr lang="fr-FR" dirty="0"/>
          </a:p>
        </p:txBody>
      </p:sp>
    </p:spTree>
    <p:extLst>
      <p:ext uri="{BB962C8B-B14F-4D97-AF65-F5344CB8AC3E}">
        <p14:creationId xmlns:p14="http://schemas.microsoft.com/office/powerpoint/2010/main" val="337763253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698" r:id="rId13"/>
    <p:sldLayoutId id="2147483712" r:id="rId14"/>
  </p:sldLayoutIdLst>
  <p:hf hdr="0" ftr="0" dt="0"/>
  <p:txStyles>
    <p:titleStyle>
      <a:lvl1pPr algn="l" defTabSz="914400" rtl="0" eaLnBrk="1" latinLnBrk="0" hangingPunct="1">
        <a:lnSpc>
          <a:spcPct val="90000"/>
        </a:lnSpc>
        <a:spcBef>
          <a:spcPct val="0"/>
        </a:spcBef>
        <a:buNone/>
        <a:defRPr lang="fr-FR" sz="4000" kern="1200">
          <a:solidFill>
            <a:schemeClr val="accent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5"/>
        </a:buClr>
        <a:buFont typeface="Arial" panose="020B0604020202020204" pitchFamily="34" charset="0"/>
        <a:buChar char="•"/>
        <a:defRPr lang="fr-FR" sz="20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Clr>
          <a:schemeClr val="accent5"/>
        </a:buClr>
        <a:buFont typeface="Arial" panose="020B0604020202020204" pitchFamily="34" charset="0"/>
        <a:buChar char="•"/>
        <a:defRPr lang="fr-FR" sz="18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Clr>
          <a:schemeClr val="accent5"/>
        </a:buClr>
        <a:buFont typeface="Arial" panose="020B0604020202020204" pitchFamily="34" charset="0"/>
        <a:buChar char="•"/>
        <a:defRPr lang="fr-FR" sz="16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Clr>
          <a:schemeClr val="accent5"/>
        </a:buClr>
        <a:buFont typeface="Arial" panose="020B0604020202020204" pitchFamily="34" charset="0"/>
        <a:buChar char="•"/>
        <a:defRPr lang="fr-F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Clr>
          <a:schemeClr val="accent5"/>
        </a:buClr>
        <a:buFont typeface="Arial" panose="020B0604020202020204" pitchFamily="34" charset="0"/>
        <a:buChar char="•"/>
        <a:defRPr lang="fr-F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p:bodyStyle>
    <p:other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736">
          <p15:clr>
            <a:srgbClr val="F26B43"/>
          </p15:clr>
        </p15:guide>
        <p15:guide id="4" orient="horz" pos="3312">
          <p15:clr>
            <a:srgbClr val="F26B43"/>
          </p15:clr>
        </p15:guide>
        <p15:guide id="5" orient="horz" pos="432">
          <p15:clr>
            <a:srgbClr val="F26B43"/>
          </p15:clr>
        </p15:guide>
        <p15:guide id="7" pos="4416">
          <p15:clr>
            <a:srgbClr val="F26B43"/>
          </p15:clr>
        </p15:guide>
        <p15:guide id="8" pos="5568">
          <p15:clr>
            <a:srgbClr val="F26B43"/>
          </p15:clr>
        </p15:guide>
        <p15:guide id="9" pos="7296">
          <p15:clr>
            <a:srgbClr val="F26B43"/>
          </p15:clr>
        </p15:guide>
        <p15:guide id="10" pos="2688">
          <p15:clr>
            <a:srgbClr val="F26B43"/>
          </p15:clr>
        </p15:guide>
        <p15:guide id="11" pos="1536">
          <p15:clr>
            <a:srgbClr val="F26B43"/>
          </p15:clr>
        </p15:guide>
        <p15:guide id="12" pos="384">
          <p15:clr>
            <a:srgbClr val="F26B43"/>
          </p15:clr>
        </p15:guide>
        <p15:guide id="13" pos="2112">
          <p15:clr>
            <a:srgbClr val="F26B43"/>
          </p15:clr>
        </p15:guide>
        <p15:guide id="14" pos="4992">
          <p15:clr>
            <a:srgbClr val="F26B43"/>
          </p15:clr>
        </p15:guide>
        <p15:guide id="15" pos="6720">
          <p15:clr>
            <a:srgbClr val="F26B43"/>
          </p15:clr>
        </p15:guide>
        <p15:guide id="16" pos="960">
          <p15:clr>
            <a:srgbClr val="F26B43"/>
          </p15:clr>
        </p15:guide>
        <p15:guide id="17" pos="3264">
          <p15:clr>
            <a:srgbClr val="F26B43"/>
          </p15:clr>
        </p15:guide>
        <p15:guide id="18" orient="horz" pos="1008">
          <p15:clr>
            <a:srgbClr val="F26B43"/>
          </p15:clr>
        </p15:guide>
        <p15:guide id="19" orient="horz" pos="3888">
          <p15:clr>
            <a:srgbClr val="F26B43"/>
          </p15:clr>
        </p15:guide>
        <p15:guide id="20" pos="6144">
          <p15:clr>
            <a:srgbClr val="F26B43"/>
          </p15:clr>
        </p15:guide>
        <p15:guide id="21" orient="horz" pos="1584">
          <p15:clr>
            <a:srgbClr val="F26B43"/>
          </p15:clr>
        </p15:guide>
        <p15:guide id="22" pos="576">
          <p15:clr>
            <a:srgbClr val="F26B43"/>
          </p15:clr>
        </p15:guide>
        <p15:guide id="23" pos="7104">
          <p15:clr>
            <a:srgbClr val="F26B43"/>
          </p15:clr>
        </p15:guide>
        <p15:guide id="24" pos="768">
          <p15:clr>
            <a:srgbClr val="F26B43"/>
          </p15:clr>
        </p15:guide>
        <p15:guide id="25" pos="691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hemeOverride" Target="../theme/themeOverride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9.jpg"/><Relationship Id="rId4" Type="http://schemas.openxmlformats.org/officeDocument/2006/relationships/diagramLayout" Target="../diagrams/layout1.xml"/><Relationship Id="rId9" Type="http://schemas.openxmlformats.org/officeDocument/2006/relationships/hyperlink" Target="https://openclipart.org/detail/15472/information%20icons%20set%203"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mailto:cohesionsociale@caf86.caf.fr" TargetMode="External"/><Relationship Id="rId1" Type="http://schemas.openxmlformats.org/officeDocument/2006/relationships/slideLayout" Target="../slideLayouts/slideLayout9.xml"/><Relationship Id="rId5" Type="http://schemas.openxmlformats.org/officeDocument/2006/relationships/hyperlink" Target="https://pixabay.com/fr/ampoule-id%C3%A9e-lumineux-lampe-3118633/" TargetMode="Externa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32.png"/><Relationship Id="rId4" Type="http://schemas.openxmlformats.org/officeDocument/2006/relationships/hyperlink" Target="https://www.caf.fr/allocataires/caf-de-la-vienne/offre-de-service/vie-professionnell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caf.fr/allocataires/caf-de-la-vienne/actualites-departementales/12-mai-reunion-d-information-sur-le-versement-des-pensions-alimentaires"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hyperlink" Target="https://creativecommons.org/licenses/by-nc/3.0/" TargetMode="External"/><Relationship Id="rId5" Type="http://schemas.openxmlformats.org/officeDocument/2006/relationships/hyperlink" Target="https://freepngimg.com/png/15506-click-png-image" TargetMode="Externa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hemeOverride" Target="../theme/themeOverride1.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svgsilh.com/fr/009688/image/1174808.html" TargetMode="External"/><Relationship Id="rId2" Type="http://schemas.openxmlformats.org/officeDocument/2006/relationships/image" Target="../media/image10.svg"/><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9.jpg"/><Relationship Id="rId4" Type="http://schemas.openxmlformats.org/officeDocument/2006/relationships/hyperlink" Target="https://pixabay.com/ko/vectors/%EA%B2%BD%EA%B3%A0-%EC%A3%BC%EC%9D%98-%EA%B2%BD%EB%B3%B4-%EC%95%84%EC%9D%B4%EC%BD%98-145066/"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www.caf.fr/allocataires/actualites/actualites-nationales/decouvrez-le-guide-des-prestations-2025"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9.jp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40D9AD-F97D-8DCF-97C2-FEE69475C0BC}"/>
              </a:ext>
            </a:extLst>
          </p:cNvPr>
          <p:cNvSpPr>
            <a:spLocks noGrp="1"/>
          </p:cNvSpPr>
          <p:nvPr>
            <p:ph type="title"/>
          </p:nvPr>
        </p:nvSpPr>
        <p:spPr>
          <a:xfrm>
            <a:off x="560440" y="855406"/>
            <a:ext cx="6561330" cy="4569448"/>
          </a:xfrm>
        </p:spPr>
        <p:txBody>
          <a:bodyPr rtlCol="0" anchor="ctr">
            <a:normAutofit/>
          </a:bodyPr>
          <a:lstStyle>
            <a:defPPr>
              <a:defRPr lang="fr-FR"/>
            </a:defPPr>
          </a:lstStyle>
          <a:p>
            <a:pPr rtl="0"/>
            <a:r>
              <a:rPr lang="fr-FR" sz="5400" dirty="0"/>
              <a:t>Visio Partenaires</a:t>
            </a:r>
            <a:br>
              <a:rPr lang="fr-FR" sz="5400" dirty="0"/>
            </a:br>
            <a:r>
              <a:rPr lang="fr-FR" sz="5400" dirty="0"/>
              <a:t>7 mai 2026</a:t>
            </a:r>
          </a:p>
        </p:txBody>
      </p:sp>
      <p:pic>
        <p:nvPicPr>
          <p:cNvPr id="5" name="Image 4">
            <a:extLst>
              <a:ext uri="{FF2B5EF4-FFF2-40B4-BE49-F238E27FC236}">
                <a16:creationId xmlns:a16="http://schemas.microsoft.com/office/drawing/2014/main" id="{B36BDCD5-9D02-A407-7D85-527953DAEB1A}"/>
              </a:ext>
            </a:extLst>
          </p:cNvPr>
          <p:cNvPicPr>
            <a:picLocks noChangeAspect="1"/>
          </p:cNvPicPr>
          <p:nvPr/>
        </p:nvPicPr>
        <p:blipFill>
          <a:blip r:embed="rId3"/>
          <a:srcRect l="6163" r="2004"/>
          <a:stretch>
            <a:fillRect/>
          </a:stretch>
        </p:blipFill>
        <p:spPr>
          <a:xfrm>
            <a:off x="7877908" y="1"/>
            <a:ext cx="4314092" cy="6858000"/>
          </a:xfrm>
          <a:custGeom>
            <a:avLst/>
            <a:gdLst>
              <a:gd name="connsiteX0" fmla="*/ 3466352 w 4267200"/>
              <a:gd name="connsiteY0" fmla="*/ 0 h 6858000"/>
              <a:gd name="connsiteX1" fmla="*/ 4267200 w 4267200"/>
              <a:gd name="connsiteY1" fmla="*/ 0 h 6858000"/>
              <a:gd name="connsiteX2" fmla="*/ 4267200 w 4267200"/>
              <a:gd name="connsiteY2" fmla="*/ 6858000 h 6858000"/>
              <a:gd name="connsiteX3" fmla="*/ 0 w 4267200"/>
              <a:gd name="connsiteY3" fmla="*/ 6858000 h 6858000"/>
              <a:gd name="connsiteX4" fmla="*/ 0 w 4267200"/>
              <a:gd name="connsiteY4" fmla="*/ 3338980 h 6858000"/>
              <a:gd name="connsiteX5" fmla="*/ 8352 w 4267200"/>
              <a:gd name="connsiteY5" fmla="*/ 3162578 h 6858000"/>
              <a:gd name="connsiteX6" fmla="*/ 3132972 w 4267200"/>
              <a:gd name="connsiteY6" fmla="*/ 18059 h 6858000"/>
              <a:gd name="connsiteX7" fmla="*/ 3466352 w 4267200"/>
              <a:gd name="connsiteY7" fmla="*/ 12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7200" h="6858000">
                <a:moveTo>
                  <a:pt x="3466352" y="0"/>
                </a:moveTo>
                <a:lnTo>
                  <a:pt x="4267200" y="0"/>
                </a:lnTo>
                <a:lnTo>
                  <a:pt x="4267200" y="6858000"/>
                </a:lnTo>
                <a:lnTo>
                  <a:pt x="0" y="6858000"/>
                </a:lnTo>
                <a:lnTo>
                  <a:pt x="0" y="3338980"/>
                </a:lnTo>
                <a:lnTo>
                  <a:pt x="8352" y="3162578"/>
                </a:lnTo>
                <a:cubicBezTo>
                  <a:pt x="166042" y="1505839"/>
                  <a:pt x="1479242" y="186005"/>
                  <a:pt x="3132972" y="18059"/>
                </a:cubicBezTo>
                <a:lnTo>
                  <a:pt x="3466352" y="1225"/>
                </a:lnTo>
                <a:close/>
              </a:path>
            </a:pathLst>
          </a:custGeom>
          <a:noFill/>
        </p:spPr>
      </p:pic>
      <p:sp>
        <p:nvSpPr>
          <p:cNvPr id="3" name="Espace réservé du numéro de diapositive 2">
            <a:extLst>
              <a:ext uri="{FF2B5EF4-FFF2-40B4-BE49-F238E27FC236}">
                <a16:creationId xmlns:a16="http://schemas.microsoft.com/office/drawing/2014/main" id="{5D9882FA-049D-25F3-3F24-590E9D0F184A}"/>
              </a:ext>
            </a:extLst>
          </p:cNvPr>
          <p:cNvSpPr>
            <a:spLocks noGrp="1"/>
          </p:cNvSpPr>
          <p:nvPr>
            <p:ph type="sldNum" sz="quarter" idx="4"/>
          </p:nvPr>
        </p:nvSpPr>
        <p:spPr>
          <a:xfrm>
            <a:off x="10896600" y="5983104"/>
            <a:ext cx="1295400" cy="874895"/>
          </a:xfrm>
        </p:spPr>
        <p:txBody>
          <a:bodyPr rtlCol="0" anchor="ctr">
            <a:normAutofit/>
          </a:bodyPr>
          <a:lstStyle>
            <a:defPPr>
              <a:defRPr lang="fr-FR"/>
            </a:defPPr>
          </a:lstStyle>
          <a:p>
            <a:pPr rtl="0">
              <a:spcAft>
                <a:spcPts val="600"/>
              </a:spcAft>
            </a:pPr>
            <a:fld id="{08AB70BE-1769-45B8-85A6-0C837432C7E6}" type="slidenum">
              <a:rPr lang="fr-FR" smtClean="0"/>
              <a:pPr rtl="0">
                <a:spcAft>
                  <a:spcPts val="600"/>
                </a:spcAft>
              </a:pPr>
              <a:t>1</a:t>
            </a:fld>
            <a:endParaRPr lang="fr-FR"/>
          </a:p>
        </p:txBody>
      </p:sp>
    </p:spTree>
    <p:extLst>
      <p:ext uri="{BB962C8B-B14F-4D97-AF65-F5344CB8AC3E}">
        <p14:creationId xmlns:p14="http://schemas.microsoft.com/office/powerpoint/2010/main" val="3441048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6FB8613F-2883-10AE-89EE-754728CFC72D}"/>
              </a:ext>
            </a:extLst>
          </p:cNvPr>
          <p:cNvSpPr>
            <a:spLocks noGrp="1"/>
          </p:cNvSpPr>
          <p:nvPr>
            <p:ph type="title"/>
          </p:nvPr>
        </p:nvSpPr>
        <p:spPr>
          <a:xfrm>
            <a:off x="1371598" y="369277"/>
            <a:ext cx="9590215" cy="1708514"/>
          </a:xfrm>
        </p:spPr>
        <p:txBody>
          <a:bodyPr vert="horz" lIns="91440" tIns="45720" rIns="91440" bIns="45720" rtlCol="0" anchor="ctr">
            <a:normAutofit/>
          </a:bodyPr>
          <a:lstStyle>
            <a:defPPr>
              <a:defRPr lang="fr-FR"/>
            </a:defPPr>
          </a:lstStyle>
          <a:p>
            <a:r>
              <a:rPr lang="fr-FR" kern="1200">
                <a:latin typeface="+mj-lt"/>
                <a:ea typeface="+mj-ea"/>
                <a:cs typeface="+mj-cs"/>
              </a:rPr>
              <a:t>Réforme de la prime d’activité</a:t>
            </a:r>
          </a:p>
        </p:txBody>
      </p:sp>
      <p:sp>
        <p:nvSpPr>
          <p:cNvPr id="19" name="ZoneTexte 18">
            <a:extLst>
              <a:ext uri="{FF2B5EF4-FFF2-40B4-BE49-F238E27FC236}">
                <a16:creationId xmlns:a16="http://schemas.microsoft.com/office/drawing/2014/main" id="{4B39A3D8-AA54-41ED-A9D5-EC521963A5EA}"/>
              </a:ext>
            </a:extLst>
          </p:cNvPr>
          <p:cNvSpPr txBox="1"/>
          <p:nvPr/>
        </p:nvSpPr>
        <p:spPr>
          <a:xfrm>
            <a:off x="1294297" y="1527386"/>
            <a:ext cx="3702578" cy="3803228"/>
          </a:xfrm>
          <a:prstGeom prst="rect">
            <a:avLst/>
          </a:prstGeom>
        </p:spPr>
        <p:txBody>
          <a:bodyPr vert="horz" lIns="91440" tIns="45720" rIns="91440" bIns="45720" rtlCol="0">
            <a:noAutofit/>
          </a:bodyPr>
          <a:lstStyle/>
          <a:p>
            <a:pPr marL="228600" indent="-228600">
              <a:lnSpc>
                <a:spcPct val="110000"/>
              </a:lnSpc>
              <a:spcAft>
                <a:spcPts val="600"/>
              </a:spcAft>
              <a:buClr>
                <a:schemeClr val="tx1"/>
              </a:buClr>
              <a:buFont typeface="Arial" panose="020B0604020202020204" pitchFamily="34" charset="0"/>
              <a:buChar char="•"/>
            </a:pPr>
            <a:r>
              <a:rPr lang="fr-FR" b="1" dirty="0">
                <a:solidFill>
                  <a:schemeClr val="tx2"/>
                </a:solidFill>
              </a:rPr>
              <a:t>A compter du 1</a:t>
            </a:r>
            <a:r>
              <a:rPr lang="fr-FR" b="1" baseline="30000" dirty="0">
                <a:solidFill>
                  <a:schemeClr val="tx2"/>
                </a:solidFill>
              </a:rPr>
              <a:t>er</a:t>
            </a:r>
            <a:r>
              <a:rPr lang="fr-FR" b="1" dirty="0">
                <a:solidFill>
                  <a:schemeClr val="tx2"/>
                </a:solidFill>
              </a:rPr>
              <a:t> avril 2026, le bonus attribué dans le calcul de la Prime d’Activité augmente.</a:t>
            </a:r>
          </a:p>
          <a:p>
            <a:pPr marL="228600" indent="-228600">
              <a:lnSpc>
                <a:spcPct val="110000"/>
              </a:lnSpc>
              <a:spcAft>
                <a:spcPts val="600"/>
              </a:spcAft>
              <a:buClr>
                <a:schemeClr val="tx1"/>
              </a:buClr>
              <a:buFont typeface="Arial" panose="020B0604020202020204" pitchFamily="34" charset="0"/>
              <a:buChar char="•"/>
            </a:pPr>
            <a:endParaRPr kumimoji="0" lang="fr-FR" altLang="fr-FR" b="1" i="0" u="none" strike="noStrike" cap="none" normalizeH="0" baseline="0" dirty="0">
              <a:ln>
                <a:noFill/>
              </a:ln>
              <a:solidFill>
                <a:schemeClr val="tx2"/>
              </a:solidFill>
              <a:effectLst/>
            </a:endParaRPr>
          </a:p>
          <a:p>
            <a:pPr marL="228600" indent="-228600">
              <a:lnSpc>
                <a:spcPct val="110000"/>
              </a:lnSpc>
              <a:spcAft>
                <a:spcPts val="600"/>
              </a:spcAft>
              <a:buClr>
                <a:schemeClr val="tx1"/>
              </a:buClr>
              <a:buFont typeface="Arial" panose="020B0604020202020204" pitchFamily="34" charset="0"/>
              <a:buChar char="•"/>
            </a:pPr>
            <a:r>
              <a:rPr lang="fr-FR" altLang="fr-FR" b="1" dirty="0">
                <a:solidFill>
                  <a:schemeClr val="tx2"/>
                </a:solidFill>
              </a:rPr>
              <a:t>En effet, toute personne demandeuse de la prime d’activité, déclarant des revenus professionnels supérieurs à 709,18 euros, se voit attribuer un bonus dans le calcul de sa Prime d’Activité.</a:t>
            </a:r>
          </a:p>
          <a:p>
            <a:pPr marL="228600" indent="-228600">
              <a:lnSpc>
                <a:spcPct val="110000"/>
              </a:lnSpc>
              <a:spcAft>
                <a:spcPts val="600"/>
              </a:spcAft>
              <a:buClr>
                <a:schemeClr val="tx1"/>
              </a:buClr>
              <a:buFont typeface="Arial" panose="020B0604020202020204" pitchFamily="34" charset="0"/>
              <a:buChar char="•"/>
            </a:pPr>
            <a:endParaRPr lang="fr-FR" altLang="fr-FR" b="1" dirty="0">
              <a:solidFill>
                <a:schemeClr val="tx2"/>
              </a:solidFill>
            </a:endParaRPr>
          </a:p>
          <a:p>
            <a:pPr marL="228600" indent="-228600">
              <a:lnSpc>
                <a:spcPct val="110000"/>
              </a:lnSpc>
              <a:spcAft>
                <a:spcPts val="600"/>
              </a:spcAft>
              <a:buClr>
                <a:schemeClr val="tx1"/>
              </a:buClr>
              <a:buFont typeface="Arial" panose="020B0604020202020204" pitchFamily="34" charset="0"/>
              <a:buChar char="•"/>
            </a:pPr>
            <a:r>
              <a:rPr kumimoji="0" lang="fr-FR" altLang="fr-FR" b="1" i="0" u="none" strike="noStrike" cap="none" normalizeH="0" baseline="0" dirty="0">
                <a:ln>
                  <a:noFill/>
                </a:ln>
                <a:solidFill>
                  <a:schemeClr val="tx2"/>
                </a:solidFill>
                <a:effectLst/>
              </a:rPr>
              <a:t>Le montant de ce </a:t>
            </a:r>
            <a:r>
              <a:rPr lang="fr-FR" altLang="fr-FR" b="1" dirty="0">
                <a:solidFill>
                  <a:schemeClr val="tx2"/>
                </a:solidFill>
              </a:rPr>
              <a:t>b</a:t>
            </a:r>
            <a:r>
              <a:rPr kumimoji="0" lang="fr-FR" altLang="fr-FR" b="1" i="0" u="none" strike="noStrike" cap="none" normalizeH="0" baseline="0" dirty="0">
                <a:ln>
                  <a:noFill/>
                </a:ln>
                <a:solidFill>
                  <a:schemeClr val="tx2"/>
                </a:solidFill>
                <a:effectLst/>
              </a:rPr>
              <a:t>onus est variable selon le montant de revenus professionnels déclarés, puis plafonné.</a:t>
            </a:r>
          </a:p>
        </p:txBody>
      </p:sp>
      <p:pic>
        <p:nvPicPr>
          <p:cNvPr id="5" name="Image 4">
            <a:extLst>
              <a:ext uri="{FF2B5EF4-FFF2-40B4-BE49-F238E27FC236}">
                <a16:creationId xmlns:a16="http://schemas.microsoft.com/office/drawing/2014/main" id="{09A42DEC-985E-E89E-0EA9-426242B63851}"/>
              </a:ext>
            </a:extLst>
          </p:cNvPr>
          <p:cNvPicPr>
            <a:picLocks noChangeAspect="1"/>
          </p:cNvPicPr>
          <p:nvPr/>
        </p:nvPicPr>
        <p:blipFill>
          <a:blip r:embed="rId3"/>
          <a:stretch>
            <a:fillRect/>
          </a:stretch>
        </p:blipFill>
        <p:spPr>
          <a:xfrm>
            <a:off x="4996875" y="2880852"/>
            <a:ext cx="6819826" cy="1602658"/>
          </a:xfrm>
          <a:prstGeom prst="rect">
            <a:avLst/>
          </a:prstGeom>
          <a:noFill/>
        </p:spPr>
      </p:pic>
      <p:sp>
        <p:nvSpPr>
          <p:cNvPr id="3" name="Espace réservé du numéro de diapositive 2">
            <a:extLst>
              <a:ext uri="{FF2B5EF4-FFF2-40B4-BE49-F238E27FC236}">
                <a16:creationId xmlns:a16="http://schemas.microsoft.com/office/drawing/2014/main" id="{79E97A5F-8A74-2493-9B0C-E5376396F1B7}"/>
              </a:ext>
            </a:extLst>
          </p:cNvPr>
          <p:cNvSpPr>
            <a:spLocks noGrp="1"/>
          </p:cNvSpPr>
          <p:nvPr>
            <p:ph type="sldNum" sz="quarter" idx="4"/>
          </p:nvPr>
        </p:nvSpPr>
        <p:spPr>
          <a:xfrm>
            <a:off x="10896600" y="5983104"/>
            <a:ext cx="1295400" cy="874895"/>
          </a:xfrm>
        </p:spPr>
        <p:txBody>
          <a:bodyPr vert="horz" lIns="91440" tIns="45720" rIns="91440" bIns="45720" rtlCol="0" anchor="ctr">
            <a:normAutofit/>
          </a:bodyPr>
          <a:lstStyle>
            <a:defPPr>
              <a:defRPr lang="fr-FR"/>
            </a:defPPr>
          </a:lstStyle>
          <a:p>
            <a:pPr>
              <a:spcAft>
                <a:spcPts val="600"/>
              </a:spcAft>
            </a:pPr>
            <a:fld id="{08AB70BE-1769-45B8-85A6-0C837432C7E6}" type="slidenum">
              <a:rPr lang="fr-FR" smtClean="0"/>
              <a:pPr>
                <a:spcAft>
                  <a:spcPts val="600"/>
                </a:spcAft>
              </a:pPr>
              <a:t>10</a:t>
            </a:fld>
            <a:endParaRPr lang="fr-FR"/>
          </a:p>
        </p:txBody>
      </p:sp>
      <p:pic>
        <p:nvPicPr>
          <p:cNvPr id="2" name="Image 1">
            <a:extLst>
              <a:ext uri="{FF2B5EF4-FFF2-40B4-BE49-F238E27FC236}">
                <a16:creationId xmlns:a16="http://schemas.microsoft.com/office/drawing/2014/main" id="{B5AB5620-E281-3398-4047-89BDD3F27876}"/>
              </a:ext>
            </a:extLst>
          </p:cNvPr>
          <p:cNvPicPr>
            <a:picLocks noChangeAspect="1"/>
          </p:cNvPicPr>
          <p:nvPr/>
        </p:nvPicPr>
        <p:blipFill>
          <a:blip r:embed="rId4"/>
          <a:stretch>
            <a:fillRect/>
          </a:stretch>
        </p:blipFill>
        <p:spPr>
          <a:xfrm>
            <a:off x="0" y="3018810"/>
            <a:ext cx="865238" cy="1375569"/>
          </a:xfrm>
          <a:prstGeom prst="rect">
            <a:avLst/>
          </a:prstGeom>
        </p:spPr>
      </p:pic>
    </p:spTree>
    <p:extLst>
      <p:ext uri="{BB962C8B-B14F-4D97-AF65-F5344CB8AC3E}">
        <p14:creationId xmlns:p14="http://schemas.microsoft.com/office/powerpoint/2010/main" val="1748824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A3712-04B3-9C0B-4628-816FCBFACA0F}"/>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DFC8FB07-8F70-572E-A202-7DA584EEACA0}"/>
              </a:ext>
            </a:extLst>
          </p:cNvPr>
          <p:cNvSpPr>
            <a:spLocks noGrp="1"/>
          </p:cNvSpPr>
          <p:nvPr>
            <p:ph type="title"/>
          </p:nvPr>
        </p:nvSpPr>
        <p:spPr>
          <a:xfrm>
            <a:off x="1342052" y="345441"/>
            <a:ext cx="10202248" cy="1766918"/>
          </a:xfrm>
        </p:spPr>
        <p:txBody>
          <a:bodyPr rtlCol="0"/>
          <a:lstStyle>
            <a:defPPr>
              <a:defRPr lang="fr-FR"/>
            </a:defPPr>
          </a:lstStyle>
          <a:p>
            <a:pPr rtl="0"/>
            <a:r>
              <a:rPr lang="fr-FR" dirty="0"/>
              <a:t>Réforme de la prime d’activité</a:t>
            </a:r>
          </a:p>
        </p:txBody>
      </p:sp>
      <p:sp>
        <p:nvSpPr>
          <p:cNvPr id="3" name="Espace réservé du numéro de diapositive 2">
            <a:extLst>
              <a:ext uri="{FF2B5EF4-FFF2-40B4-BE49-F238E27FC236}">
                <a16:creationId xmlns:a16="http://schemas.microsoft.com/office/drawing/2014/main" id="{7D0DF01D-B4DD-D896-5014-E3A535B493CA}"/>
              </a:ext>
            </a:extLst>
          </p:cNvPr>
          <p:cNvSpPr>
            <a:spLocks noGrp="1"/>
          </p:cNvSpPr>
          <p:nvPr>
            <p:ph type="sldNum" sz="quarter" idx="4"/>
          </p:nvPr>
        </p:nvSpPr>
        <p:spPr>
          <a:xfrm>
            <a:off x="10896600" y="5983104"/>
            <a:ext cx="1295400" cy="874895"/>
          </a:xfrm>
        </p:spPr>
        <p:txBody>
          <a:bodyPr rtlCol="0"/>
          <a:lstStyle>
            <a:defPPr>
              <a:defRPr lang="fr-FR"/>
            </a:defPPr>
          </a:lstStyle>
          <a:p>
            <a:pPr rtl="0"/>
            <a:fld id="{08AB70BE-1769-45B8-85A6-0C837432C7E6}" type="slidenum">
              <a:rPr lang="fr-FR" smtClean="0"/>
              <a:pPr rtl="0"/>
              <a:t>11</a:t>
            </a:fld>
            <a:endParaRPr lang="fr-FR" dirty="0"/>
          </a:p>
        </p:txBody>
      </p:sp>
      <p:sp>
        <p:nvSpPr>
          <p:cNvPr id="8" name="ZoneTexte 7">
            <a:extLst>
              <a:ext uri="{FF2B5EF4-FFF2-40B4-BE49-F238E27FC236}">
                <a16:creationId xmlns:a16="http://schemas.microsoft.com/office/drawing/2014/main" id="{C54C47AD-4689-2F27-56B3-D2ED27D91F32}"/>
              </a:ext>
            </a:extLst>
          </p:cNvPr>
          <p:cNvSpPr txBox="1"/>
          <p:nvPr/>
        </p:nvSpPr>
        <p:spPr>
          <a:xfrm>
            <a:off x="727932" y="2210704"/>
            <a:ext cx="10076688" cy="2308324"/>
          </a:xfrm>
          <a:prstGeom prst="rect">
            <a:avLst/>
          </a:prstGeom>
          <a:noFill/>
        </p:spPr>
        <p:txBody>
          <a:bodyPr wrap="square">
            <a:spAutoFit/>
          </a:bodyPr>
          <a:lstStyle/>
          <a:p>
            <a:r>
              <a:rPr lang="fr-FR" b="1" dirty="0">
                <a:solidFill>
                  <a:schemeClr val="tx2"/>
                </a:solidFill>
              </a:rPr>
              <a:t>Impact concret de la réforme</a:t>
            </a:r>
          </a:p>
          <a:p>
            <a:endParaRPr lang="fr-FR" altLang="fr-FR" b="1" dirty="0">
              <a:solidFill>
                <a:schemeClr val="tx2"/>
              </a:solidFill>
            </a:endParaRPr>
          </a:p>
          <a:p>
            <a:r>
              <a:rPr lang="fr-FR" altLang="fr-FR" b="1" dirty="0">
                <a:solidFill>
                  <a:schemeClr val="tx2"/>
                </a:solidFill>
              </a:rPr>
              <a:t>Cas numéro 1 : personne seule sans enfant</a:t>
            </a:r>
          </a:p>
          <a:p>
            <a:endParaRPr lang="fr-FR" altLang="fr-FR" b="1" dirty="0">
              <a:solidFill>
                <a:schemeClr val="tx2"/>
              </a:solidFill>
            </a:endParaRPr>
          </a:p>
          <a:p>
            <a:r>
              <a:rPr lang="fr-FR" b="1" dirty="0">
                <a:solidFill>
                  <a:schemeClr val="tx2"/>
                </a:solidFill>
              </a:rPr>
              <a:t>Vincent est célibataire et sans enfant. Il est locataire mais ne perçoit pas d’aide au logement.</a:t>
            </a:r>
          </a:p>
          <a:p>
            <a:endParaRPr lang="fr-FR" b="1" dirty="0">
              <a:solidFill>
                <a:schemeClr val="tx2"/>
              </a:solidFill>
            </a:endParaRPr>
          </a:p>
          <a:p>
            <a:r>
              <a:rPr lang="fr-FR" altLang="fr-FR" b="1" dirty="0">
                <a:solidFill>
                  <a:schemeClr val="tx2"/>
                </a:solidFill>
              </a:rPr>
              <a:t>Son montant net social s’élève à 2050 euros net par mois</a:t>
            </a:r>
          </a:p>
          <a:p>
            <a:endParaRPr kumimoji="0" lang="fr-FR" altLang="fr-FR" sz="1800" i="0" u="none" strike="noStrike" cap="none" normalizeH="0" baseline="0" dirty="0">
              <a:ln>
                <a:noFill/>
              </a:ln>
              <a:solidFill>
                <a:schemeClr val="tx1"/>
              </a:solidFill>
              <a:effectLst/>
              <a:latin typeface="Arial" panose="020B0604020202020204" pitchFamily="34" charset="0"/>
            </a:endParaRPr>
          </a:p>
        </p:txBody>
      </p:sp>
      <p:pic>
        <p:nvPicPr>
          <p:cNvPr id="10" name="Image 9">
            <a:extLst>
              <a:ext uri="{FF2B5EF4-FFF2-40B4-BE49-F238E27FC236}">
                <a16:creationId xmlns:a16="http://schemas.microsoft.com/office/drawing/2014/main" id="{41001506-D61F-3862-101F-096A620C53C3}"/>
              </a:ext>
            </a:extLst>
          </p:cNvPr>
          <p:cNvPicPr>
            <a:picLocks noChangeAspect="1"/>
          </p:cNvPicPr>
          <p:nvPr/>
        </p:nvPicPr>
        <p:blipFill>
          <a:blip r:embed="rId3"/>
          <a:stretch>
            <a:fillRect/>
          </a:stretch>
        </p:blipFill>
        <p:spPr>
          <a:xfrm>
            <a:off x="819912" y="4554155"/>
            <a:ext cx="8707065" cy="1428949"/>
          </a:xfrm>
          <a:prstGeom prst="rect">
            <a:avLst/>
          </a:prstGeom>
        </p:spPr>
      </p:pic>
      <p:pic>
        <p:nvPicPr>
          <p:cNvPr id="3074" name="Picture 2">
            <a:extLst>
              <a:ext uri="{FF2B5EF4-FFF2-40B4-BE49-F238E27FC236}">
                <a16:creationId xmlns:a16="http://schemas.microsoft.com/office/drawing/2014/main" id="{6EFBA8AC-97E5-D711-4B9C-6E54320F1F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5060" y="253268"/>
            <a:ext cx="2009775" cy="30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165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a:extLst>
            <a:ext uri="{FF2B5EF4-FFF2-40B4-BE49-F238E27FC236}">
              <a16:creationId xmlns:a16="http://schemas.microsoft.com/office/drawing/2014/main" id="{4DE898F4-A820-9191-3D5D-9F85B270B6EC}"/>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8260B5D5-06AA-251D-1A9D-3EA69BF10F28}"/>
              </a:ext>
            </a:extLst>
          </p:cNvPr>
          <p:cNvSpPr>
            <a:spLocks noGrp="1"/>
          </p:cNvSpPr>
          <p:nvPr>
            <p:ph type="title"/>
          </p:nvPr>
        </p:nvSpPr>
        <p:spPr/>
        <p:txBody>
          <a:bodyPr rtlCol="0"/>
          <a:lstStyle>
            <a:defPPr>
              <a:defRPr lang="fr-FR"/>
            </a:defPPr>
          </a:lstStyle>
          <a:p>
            <a:pPr rtl="0"/>
            <a:r>
              <a:rPr lang="fr-FR" dirty="0"/>
              <a:t>Réforme de la prime d’activité</a:t>
            </a:r>
          </a:p>
        </p:txBody>
      </p:sp>
      <p:sp>
        <p:nvSpPr>
          <p:cNvPr id="3" name="Espace réservé du numéro de diapositive 2">
            <a:extLst>
              <a:ext uri="{FF2B5EF4-FFF2-40B4-BE49-F238E27FC236}">
                <a16:creationId xmlns:a16="http://schemas.microsoft.com/office/drawing/2014/main" id="{DEBF082F-FC84-9FA3-B29A-80FC1D76DEF2}"/>
              </a:ext>
            </a:extLst>
          </p:cNvPr>
          <p:cNvSpPr>
            <a:spLocks noGrp="1"/>
          </p:cNvSpPr>
          <p:nvPr>
            <p:ph type="sldNum" sz="quarter" idx="4"/>
          </p:nvPr>
        </p:nvSpPr>
        <p:spPr/>
        <p:txBody>
          <a:bodyPr rtlCol="0"/>
          <a:lstStyle>
            <a:defPPr>
              <a:defRPr lang="fr-FR"/>
            </a:defPPr>
          </a:lstStyle>
          <a:p>
            <a:pPr rtl="0"/>
            <a:fld id="{08AB70BE-1769-45B8-85A6-0C837432C7E6}" type="slidenum">
              <a:rPr lang="fr-FR" smtClean="0"/>
              <a:pPr rtl="0"/>
              <a:t>12</a:t>
            </a:fld>
            <a:endParaRPr lang="fr-FR" dirty="0"/>
          </a:p>
        </p:txBody>
      </p:sp>
      <p:sp>
        <p:nvSpPr>
          <p:cNvPr id="8" name="ZoneTexte 7">
            <a:extLst>
              <a:ext uri="{FF2B5EF4-FFF2-40B4-BE49-F238E27FC236}">
                <a16:creationId xmlns:a16="http://schemas.microsoft.com/office/drawing/2014/main" id="{63E232DB-89FD-70AB-FCB6-2934B8AA80A7}"/>
              </a:ext>
            </a:extLst>
          </p:cNvPr>
          <p:cNvSpPr txBox="1"/>
          <p:nvPr/>
        </p:nvSpPr>
        <p:spPr>
          <a:xfrm>
            <a:off x="819912" y="2257030"/>
            <a:ext cx="10076688" cy="2585323"/>
          </a:xfrm>
          <a:prstGeom prst="rect">
            <a:avLst/>
          </a:prstGeom>
          <a:noFill/>
        </p:spPr>
        <p:txBody>
          <a:bodyPr wrap="square">
            <a:spAutoFit/>
          </a:bodyPr>
          <a:lstStyle/>
          <a:p>
            <a:r>
              <a:rPr lang="fr-FR" b="1" dirty="0">
                <a:solidFill>
                  <a:schemeClr val="tx2"/>
                </a:solidFill>
              </a:rPr>
              <a:t>Impact concret de la réforme</a:t>
            </a:r>
          </a:p>
          <a:p>
            <a:endParaRPr lang="fr-FR" altLang="fr-FR" b="1" dirty="0">
              <a:solidFill>
                <a:schemeClr val="tx2"/>
              </a:solidFill>
            </a:endParaRPr>
          </a:p>
          <a:p>
            <a:r>
              <a:rPr lang="fr-FR" altLang="fr-FR" b="1" dirty="0">
                <a:solidFill>
                  <a:schemeClr val="tx2"/>
                </a:solidFill>
              </a:rPr>
              <a:t>Cas numéro 2 : couple sans enfant</a:t>
            </a:r>
          </a:p>
          <a:p>
            <a:endParaRPr lang="fr-FR" altLang="fr-FR" b="1" dirty="0">
              <a:solidFill>
                <a:schemeClr val="tx2"/>
              </a:solidFill>
            </a:endParaRPr>
          </a:p>
          <a:p>
            <a:r>
              <a:rPr lang="fr-FR" b="1" dirty="0">
                <a:solidFill>
                  <a:schemeClr val="tx2"/>
                </a:solidFill>
              </a:rPr>
              <a:t>Antoine et </a:t>
            </a:r>
            <a:r>
              <a:rPr lang="fr-FR" b="1" dirty="0" err="1">
                <a:solidFill>
                  <a:schemeClr val="tx2"/>
                </a:solidFill>
              </a:rPr>
              <a:t>Maribel</a:t>
            </a:r>
            <a:r>
              <a:rPr lang="fr-FR" b="1" dirty="0">
                <a:solidFill>
                  <a:schemeClr val="tx2"/>
                </a:solidFill>
              </a:rPr>
              <a:t> sont en couple et sans enfant. Ils sont locataires mais ne bénéficient pas d’une aide au logement.</a:t>
            </a:r>
          </a:p>
          <a:p>
            <a:endParaRPr lang="fr-FR" b="1" dirty="0">
              <a:solidFill>
                <a:schemeClr val="tx2"/>
              </a:solidFill>
            </a:endParaRPr>
          </a:p>
          <a:p>
            <a:r>
              <a:rPr lang="fr-FR" altLang="fr-FR" b="1" dirty="0">
                <a:solidFill>
                  <a:schemeClr val="tx2"/>
                </a:solidFill>
              </a:rPr>
              <a:t>A eux deux, ils perçoivent 3000 euros en montant net social (et aucune autre ressource)</a:t>
            </a:r>
          </a:p>
          <a:p>
            <a:endParaRPr kumimoji="0" lang="fr-FR" altLang="fr-FR" sz="1800" i="0" u="none" strike="noStrike" cap="none" normalizeH="0" baseline="0" dirty="0">
              <a:ln>
                <a:noFill/>
              </a:ln>
              <a:solidFill>
                <a:schemeClr val="tx1"/>
              </a:solidFill>
              <a:effectLst/>
              <a:latin typeface="Arial" panose="020B0604020202020204" pitchFamily="34" charset="0"/>
            </a:endParaRPr>
          </a:p>
        </p:txBody>
      </p:sp>
      <p:pic>
        <p:nvPicPr>
          <p:cNvPr id="2050" name="Picture 2">
            <a:extLst>
              <a:ext uri="{FF2B5EF4-FFF2-40B4-BE49-F238E27FC236}">
                <a16:creationId xmlns:a16="http://schemas.microsoft.com/office/drawing/2014/main" id="{7A5C6AAD-7FBD-613A-72E6-1D90C7C23D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2313" y="253268"/>
            <a:ext cx="2009775" cy="301942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F30F3F87-4020-753B-8E7A-E79776744187}"/>
              </a:ext>
            </a:extLst>
          </p:cNvPr>
          <p:cNvPicPr>
            <a:picLocks noChangeAspect="1"/>
          </p:cNvPicPr>
          <p:nvPr/>
        </p:nvPicPr>
        <p:blipFill>
          <a:blip r:embed="rId5"/>
          <a:stretch>
            <a:fillRect/>
          </a:stretch>
        </p:blipFill>
        <p:spPr>
          <a:xfrm>
            <a:off x="1469294" y="4683965"/>
            <a:ext cx="8649907" cy="1457528"/>
          </a:xfrm>
          <a:prstGeom prst="rect">
            <a:avLst/>
          </a:prstGeom>
        </p:spPr>
      </p:pic>
    </p:spTree>
    <p:extLst>
      <p:ext uri="{BB962C8B-B14F-4D97-AF65-F5344CB8AC3E}">
        <p14:creationId xmlns:p14="http://schemas.microsoft.com/office/powerpoint/2010/main" val="2176157721"/>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2E4EE-39AA-5572-E52E-DC61FD1A5F52}"/>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F6C22D74-B9CF-D83B-BCA3-C37A79B07D72}"/>
              </a:ext>
            </a:extLst>
          </p:cNvPr>
          <p:cNvSpPr>
            <a:spLocks noGrp="1"/>
          </p:cNvSpPr>
          <p:nvPr>
            <p:ph type="title"/>
          </p:nvPr>
        </p:nvSpPr>
        <p:spPr>
          <a:xfrm>
            <a:off x="1342052" y="345441"/>
            <a:ext cx="10202248" cy="1766918"/>
          </a:xfrm>
        </p:spPr>
        <p:txBody>
          <a:bodyPr rtlCol="0"/>
          <a:lstStyle>
            <a:defPPr>
              <a:defRPr lang="fr-FR"/>
            </a:defPPr>
          </a:lstStyle>
          <a:p>
            <a:pPr rtl="0"/>
            <a:r>
              <a:rPr lang="fr-FR" dirty="0"/>
              <a:t>Réforme de la prime d’activité</a:t>
            </a:r>
          </a:p>
        </p:txBody>
      </p:sp>
      <p:sp>
        <p:nvSpPr>
          <p:cNvPr id="3" name="Espace réservé du numéro de diapositive 2">
            <a:extLst>
              <a:ext uri="{FF2B5EF4-FFF2-40B4-BE49-F238E27FC236}">
                <a16:creationId xmlns:a16="http://schemas.microsoft.com/office/drawing/2014/main" id="{D0EACCF6-0967-2042-65FD-D83FC05339B6}"/>
              </a:ext>
            </a:extLst>
          </p:cNvPr>
          <p:cNvSpPr>
            <a:spLocks noGrp="1"/>
          </p:cNvSpPr>
          <p:nvPr>
            <p:ph type="sldNum" sz="quarter" idx="4"/>
          </p:nvPr>
        </p:nvSpPr>
        <p:spPr>
          <a:xfrm>
            <a:off x="10896600" y="5983104"/>
            <a:ext cx="1295400" cy="874895"/>
          </a:xfrm>
        </p:spPr>
        <p:txBody>
          <a:bodyPr rtlCol="0"/>
          <a:lstStyle>
            <a:defPPr>
              <a:defRPr lang="fr-FR"/>
            </a:defPPr>
          </a:lstStyle>
          <a:p>
            <a:pPr rtl="0"/>
            <a:fld id="{08AB70BE-1769-45B8-85A6-0C837432C7E6}" type="slidenum">
              <a:rPr lang="fr-FR" smtClean="0"/>
              <a:pPr rtl="0"/>
              <a:t>13</a:t>
            </a:fld>
            <a:endParaRPr lang="fr-FR" dirty="0"/>
          </a:p>
        </p:txBody>
      </p:sp>
      <p:sp>
        <p:nvSpPr>
          <p:cNvPr id="8" name="ZoneTexte 7">
            <a:extLst>
              <a:ext uri="{FF2B5EF4-FFF2-40B4-BE49-F238E27FC236}">
                <a16:creationId xmlns:a16="http://schemas.microsoft.com/office/drawing/2014/main" id="{E0F94E84-933D-EDA5-D3CE-61189650C20D}"/>
              </a:ext>
            </a:extLst>
          </p:cNvPr>
          <p:cNvSpPr txBox="1"/>
          <p:nvPr/>
        </p:nvSpPr>
        <p:spPr>
          <a:xfrm>
            <a:off x="819912" y="2257030"/>
            <a:ext cx="10076688" cy="2585323"/>
          </a:xfrm>
          <a:prstGeom prst="rect">
            <a:avLst/>
          </a:prstGeom>
          <a:noFill/>
        </p:spPr>
        <p:txBody>
          <a:bodyPr wrap="square">
            <a:spAutoFit/>
          </a:bodyPr>
          <a:lstStyle/>
          <a:p>
            <a:r>
              <a:rPr lang="fr-FR" b="1" dirty="0">
                <a:solidFill>
                  <a:schemeClr val="tx2"/>
                </a:solidFill>
              </a:rPr>
              <a:t>Impact concret de la réforme</a:t>
            </a:r>
          </a:p>
          <a:p>
            <a:endParaRPr lang="fr-FR" altLang="fr-FR" b="1" dirty="0">
              <a:solidFill>
                <a:schemeClr val="tx2"/>
              </a:solidFill>
            </a:endParaRPr>
          </a:p>
          <a:p>
            <a:r>
              <a:rPr lang="fr-FR" altLang="fr-FR" b="1" dirty="0">
                <a:solidFill>
                  <a:schemeClr val="tx2"/>
                </a:solidFill>
              </a:rPr>
              <a:t>Cas numéro 3 : couple avec 2 enfants</a:t>
            </a:r>
          </a:p>
          <a:p>
            <a:endParaRPr lang="fr-FR" altLang="fr-FR" b="1" dirty="0">
              <a:solidFill>
                <a:schemeClr val="tx2"/>
              </a:solidFill>
            </a:endParaRPr>
          </a:p>
          <a:p>
            <a:r>
              <a:rPr lang="fr-FR" b="1" dirty="0" err="1">
                <a:solidFill>
                  <a:schemeClr val="tx2"/>
                </a:solidFill>
              </a:rPr>
              <a:t>Jamel</a:t>
            </a:r>
            <a:r>
              <a:rPr lang="fr-FR" b="1" dirty="0">
                <a:solidFill>
                  <a:schemeClr val="tx2"/>
                </a:solidFill>
              </a:rPr>
              <a:t> et Sonia sont en couple, salariés et deux enfants à charge (10 et 12 ans). Ils sont propriétaires et remboursent un prêt.</a:t>
            </a:r>
          </a:p>
          <a:p>
            <a:endParaRPr lang="fr-FR" b="1" dirty="0">
              <a:solidFill>
                <a:schemeClr val="tx2"/>
              </a:solidFill>
            </a:endParaRPr>
          </a:p>
          <a:p>
            <a:r>
              <a:rPr lang="fr-FR" altLang="fr-FR" b="1" dirty="0">
                <a:solidFill>
                  <a:schemeClr val="tx2"/>
                </a:solidFill>
              </a:rPr>
              <a:t>A eux deux, ils perçoivent 4000 euros en montant net social (et aucune autre ressource)</a:t>
            </a:r>
          </a:p>
          <a:p>
            <a:endParaRPr kumimoji="0" lang="fr-FR" altLang="fr-FR" sz="1800" i="0" u="none" strike="noStrike" cap="none" normalizeH="0" baseline="0" dirty="0">
              <a:ln>
                <a:noFill/>
              </a:ln>
              <a:solidFill>
                <a:schemeClr val="tx1"/>
              </a:solidFill>
              <a:effectLst/>
              <a:latin typeface="Arial" panose="020B0604020202020204" pitchFamily="34" charset="0"/>
            </a:endParaRPr>
          </a:p>
        </p:txBody>
      </p:sp>
      <p:pic>
        <p:nvPicPr>
          <p:cNvPr id="4098" name="Picture 2">
            <a:extLst>
              <a:ext uri="{FF2B5EF4-FFF2-40B4-BE49-F238E27FC236}">
                <a16:creationId xmlns:a16="http://schemas.microsoft.com/office/drawing/2014/main" id="{BD0D68FF-DD72-DB6A-8798-779B3E42B8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5488" y="176942"/>
            <a:ext cx="2009775" cy="301942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289A1AFE-D981-8EDA-FEB5-AF184622E325}"/>
              </a:ext>
            </a:extLst>
          </p:cNvPr>
          <p:cNvPicPr>
            <a:picLocks noChangeAspect="1"/>
          </p:cNvPicPr>
          <p:nvPr/>
        </p:nvPicPr>
        <p:blipFill>
          <a:blip r:embed="rId4"/>
          <a:stretch>
            <a:fillRect/>
          </a:stretch>
        </p:blipFill>
        <p:spPr>
          <a:xfrm>
            <a:off x="1084482" y="4987024"/>
            <a:ext cx="8688012" cy="1438476"/>
          </a:xfrm>
          <a:prstGeom prst="rect">
            <a:avLst/>
          </a:prstGeom>
        </p:spPr>
      </p:pic>
    </p:spTree>
    <p:extLst>
      <p:ext uri="{BB962C8B-B14F-4D97-AF65-F5344CB8AC3E}">
        <p14:creationId xmlns:p14="http://schemas.microsoft.com/office/powerpoint/2010/main" val="3353123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A0594-3EAB-499F-11EC-DB270AD5DA37}"/>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8C7F9E2D-6653-A044-3819-60D44ED89EA8}"/>
              </a:ext>
            </a:extLst>
          </p:cNvPr>
          <p:cNvSpPr>
            <a:spLocks noGrp="1"/>
          </p:cNvSpPr>
          <p:nvPr>
            <p:ph type="title"/>
          </p:nvPr>
        </p:nvSpPr>
        <p:spPr>
          <a:xfrm>
            <a:off x="1371598" y="369277"/>
            <a:ext cx="9590215" cy="1184220"/>
          </a:xfrm>
        </p:spPr>
        <p:txBody>
          <a:bodyPr vert="horz" lIns="91440" tIns="45720" rIns="91440" bIns="45720" rtlCol="0" anchor="ctr">
            <a:normAutofit/>
          </a:bodyPr>
          <a:lstStyle>
            <a:defPPr>
              <a:defRPr lang="fr-FR"/>
            </a:defPPr>
          </a:lstStyle>
          <a:p>
            <a:r>
              <a:rPr lang="fr-FR" kern="1200" dirty="0">
                <a:latin typeface="+mj-lt"/>
                <a:ea typeface="+mj-ea"/>
                <a:cs typeface="+mj-cs"/>
              </a:rPr>
              <a:t>Les évolutions du caf.fr</a:t>
            </a:r>
          </a:p>
        </p:txBody>
      </p:sp>
      <p:sp>
        <p:nvSpPr>
          <p:cNvPr id="14" name="ZoneTexte 13">
            <a:extLst>
              <a:ext uri="{FF2B5EF4-FFF2-40B4-BE49-F238E27FC236}">
                <a16:creationId xmlns:a16="http://schemas.microsoft.com/office/drawing/2014/main" id="{A92DDEBF-34D8-4260-442E-7C6D56825B11}"/>
              </a:ext>
            </a:extLst>
          </p:cNvPr>
          <p:cNvSpPr txBox="1"/>
          <p:nvPr/>
        </p:nvSpPr>
        <p:spPr>
          <a:xfrm>
            <a:off x="1154557" y="2192595"/>
            <a:ext cx="3663249" cy="3585993"/>
          </a:xfrm>
          <a:prstGeom prst="rect">
            <a:avLst/>
          </a:prstGeom>
        </p:spPr>
        <p:txBody>
          <a:bodyPr vert="horz" lIns="91440" tIns="45720" rIns="91440" bIns="45720" rtlCol="0">
            <a:normAutofit/>
          </a:bodyPr>
          <a:lstStyle/>
          <a:p>
            <a:pPr marL="228600" indent="-228600">
              <a:lnSpc>
                <a:spcPct val="110000"/>
              </a:lnSpc>
              <a:spcAft>
                <a:spcPts val="600"/>
              </a:spcAft>
              <a:buClr>
                <a:schemeClr val="tx1"/>
              </a:buClr>
              <a:buFont typeface="Arial" panose="020B0604020202020204" pitchFamily="34" charset="0"/>
              <a:buChar char="•"/>
            </a:pPr>
            <a:endParaRPr lang="fr-FR" b="1" dirty="0">
              <a:solidFill>
                <a:schemeClr val="tx2"/>
              </a:solidFill>
            </a:endParaRPr>
          </a:p>
          <a:p>
            <a:pPr marL="228600" indent="-228600">
              <a:lnSpc>
                <a:spcPct val="110000"/>
              </a:lnSpc>
              <a:spcAft>
                <a:spcPts val="600"/>
              </a:spcAft>
              <a:buClr>
                <a:schemeClr val="tx1"/>
              </a:buClr>
              <a:buFont typeface="Arial" panose="020B0604020202020204" pitchFamily="34" charset="0"/>
              <a:buChar char="•"/>
            </a:pPr>
            <a:r>
              <a:rPr lang="fr-FR" b="1" dirty="0">
                <a:solidFill>
                  <a:schemeClr val="tx2"/>
                </a:solidFill>
              </a:rPr>
              <a:t>A compter de la mi-avril 2026, l’usager devra obligatoirement passer par son espace personnel pour envoyer un mail à sa Caf.</a:t>
            </a:r>
          </a:p>
          <a:p>
            <a:pPr marL="228600" indent="-228600">
              <a:lnSpc>
                <a:spcPct val="110000"/>
              </a:lnSpc>
              <a:spcAft>
                <a:spcPts val="600"/>
              </a:spcAft>
              <a:buClr>
                <a:schemeClr val="tx1"/>
              </a:buClr>
              <a:buFont typeface="Arial" panose="020B0604020202020204" pitchFamily="34" charset="0"/>
              <a:buChar char="•"/>
            </a:pPr>
            <a:r>
              <a:rPr kumimoji="0" lang="fr-FR" altLang="fr-FR" b="1" i="0" u="none" strike="noStrike" cap="none" normalizeH="0" baseline="0" dirty="0">
                <a:ln>
                  <a:noFill/>
                </a:ln>
                <a:solidFill>
                  <a:schemeClr val="tx2"/>
                </a:solidFill>
                <a:effectLst/>
              </a:rPr>
              <a:t>Pour un</a:t>
            </a:r>
            <a:r>
              <a:rPr lang="fr-FR" altLang="fr-FR" b="1" dirty="0">
                <a:solidFill>
                  <a:schemeClr val="tx2"/>
                </a:solidFill>
              </a:rPr>
              <a:t> non-allocataire, il sera dans l’obligation  de créer un compte.</a:t>
            </a:r>
            <a:endParaRPr kumimoji="0" lang="fr-FR" altLang="fr-FR" b="1" i="0" u="none" strike="noStrike" cap="none" normalizeH="0" baseline="0" dirty="0">
              <a:ln>
                <a:noFill/>
              </a:ln>
              <a:solidFill>
                <a:schemeClr val="tx2"/>
              </a:solidFill>
              <a:effectLst/>
            </a:endParaRPr>
          </a:p>
        </p:txBody>
      </p:sp>
      <p:pic>
        <p:nvPicPr>
          <p:cNvPr id="16" name="Image 15">
            <a:extLst>
              <a:ext uri="{FF2B5EF4-FFF2-40B4-BE49-F238E27FC236}">
                <a16:creationId xmlns:a16="http://schemas.microsoft.com/office/drawing/2014/main" id="{3EDD56A3-5F34-BED0-BA6A-52431AF9043E}"/>
              </a:ext>
            </a:extLst>
          </p:cNvPr>
          <p:cNvPicPr>
            <a:picLocks noChangeAspect="1"/>
          </p:cNvPicPr>
          <p:nvPr/>
        </p:nvPicPr>
        <p:blipFill>
          <a:blip r:embed="rId3"/>
          <a:stretch>
            <a:fillRect/>
          </a:stretch>
        </p:blipFill>
        <p:spPr>
          <a:xfrm>
            <a:off x="4925830" y="2192595"/>
            <a:ext cx="7009377" cy="2802192"/>
          </a:xfrm>
          <a:prstGeom prst="rect">
            <a:avLst/>
          </a:prstGeom>
          <a:noFill/>
        </p:spPr>
      </p:pic>
      <p:sp>
        <p:nvSpPr>
          <p:cNvPr id="2" name="Espace réservé du numéro de diapositive 1">
            <a:extLst>
              <a:ext uri="{FF2B5EF4-FFF2-40B4-BE49-F238E27FC236}">
                <a16:creationId xmlns:a16="http://schemas.microsoft.com/office/drawing/2014/main" id="{24E52351-C58B-C1D3-C261-1CA578945EB5}"/>
              </a:ext>
            </a:extLst>
          </p:cNvPr>
          <p:cNvSpPr>
            <a:spLocks noGrp="1"/>
          </p:cNvSpPr>
          <p:nvPr>
            <p:ph type="sldNum" sz="quarter" idx="4"/>
          </p:nvPr>
        </p:nvSpPr>
        <p:spPr>
          <a:xfrm>
            <a:off x="10896600" y="5983104"/>
            <a:ext cx="1295400" cy="874895"/>
          </a:xfrm>
        </p:spPr>
        <p:txBody>
          <a:bodyPr vert="horz" lIns="91440" tIns="45720" rIns="91440" bIns="45720" rtlCol="0" anchor="ctr">
            <a:normAutofit/>
          </a:bodyPr>
          <a:lstStyle>
            <a:defPPr>
              <a:defRPr lang="fr-FR"/>
            </a:defPPr>
          </a:lstStyle>
          <a:p>
            <a:pPr>
              <a:spcAft>
                <a:spcPts val="600"/>
              </a:spcAft>
            </a:pPr>
            <a:fld id="{08AB70BE-1769-45B8-85A6-0C837432C7E6}" type="slidenum">
              <a:rPr lang="fr-FR" smtClean="0"/>
              <a:pPr>
                <a:spcAft>
                  <a:spcPts val="600"/>
                </a:spcAft>
              </a:pPr>
              <a:t>14</a:t>
            </a:fld>
            <a:endParaRPr lang="fr-FR"/>
          </a:p>
        </p:txBody>
      </p:sp>
      <p:pic>
        <p:nvPicPr>
          <p:cNvPr id="4" name="Image 3">
            <a:extLst>
              <a:ext uri="{FF2B5EF4-FFF2-40B4-BE49-F238E27FC236}">
                <a16:creationId xmlns:a16="http://schemas.microsoft.com/office/drawing/2014/main" id="{CCA06AF1-0C19-5D9C-DBFA-5DD05BCA64D5}"/>
              </a:ext>
            </a:extLst>
          </p:cNvPr>
          <p:cNvPicPr>
            <a:picLocks noChangeAspect="1"/>
          </p:cNvPicPr>
          <p:nvPr/>
        </p:nvPicPr>
        <p:blipFill>
          <a:blip r:embed="rId4"/>
          <a:stretch>
            <a:fillRect/>
          </a:stretch>
        </p:blipFill>
        <p:spPr>
          <a:xfrm>
            <a:off x="0" y="3018810"/>
            <a:ext cx="865238" cy="1375569"/>
          </a:xfrm>
          <a:prstGeom prst="rect">
            <a:avLst/>
          </a:prstGeom>
        </p:spPr>
      </p:pic>
      <p:sp>
        <p:nvSpPr>
          <p:cNvPr id="5" name="ZoneTexte 4">
            <a:extLst>
              <a:ext uri="{FF2B5EF4-FFF2-40B4-BE49-F238E27FC236}">
                <a16:creationId xmlns:a16="http://schemas.microsoft.com/office/drawing/2014/main" id="{A03220F8-8374-A52A-C6AE-A33D7393B0BC}"/>
              </a:ext>
            </a:extLst>
          </p:cNvPr>
          <p:cNvSpPr txBox="1"/>
          <p:nvPr/>
        </p:nvSpPr>
        <p:spPr>
          <a:xfrm>
            <a:off x="1936954" y="1331305"/>
            <a:ext cx="5437241" cy="716350"/>
          </a:xfrm>
          <a:prstGeom prst="rect">
            <a:avLst/>
          </a:prstGeom>
          <a:noFill/>
        </p:spPr>
        <p:txBody>
          <a:bodyPr wrap="square" rtlCol="0">
            <a:spAutoFit/>
          </a:bodyPr>
          <a:lstStyle/>
          <a:p>
            <a:pPr>
              <a:lnSpc>
                <a:spcPct val="110000"/>
              </a:lnSpc>
              <a:spcAft>
                <a:spcPts val="600"/>
              </a:spcAft>
              <a:buClr>
                <a:schemeClr val="tx1"/>
              </a:buClr>
            </a:pPr>
            <a:r>
              <a:rPr lang="en-US" sz="4000" dirty="0"/>
              <a:t>📬</a:t>
            </a:r>
            <a:r>
              <a:rPr lang="en-US" sz="2800" dirty="0">
                <a:latin typeface="Segoe UI" panose="020B0502040204020203" pitchFamily="34" charset="0"/>
              </a:rPr>
              <a:t>1. </a:t>
            </a:r>
            <a:r>
              <a:rPr lang="fr-FR" sz="2800" dirty="0">
                <a:latin typeface="Segoe UI" panose="020B0502040204020203" pitchFamily="34" charset="0"/>
              </a:rPr>
              <a:t>Envoyer un mail à la CAF</a:t>
            </a:r>
          </a:p>
        </p:txBody>
      </p:sp>
    </p:spTree>
    <p:extLst>
      <p:ext uri="{BB962C8B-B14F-4D97-AF65-F5344CB8AC3E}">
        <p14:creationId xmlns:p14="http://schemas.microsoft.com/office/powerpoint/2010/main" val="4082200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2E0B6-6EE2-1266-FC81-984424C14D86}"/>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68A3946E-0233-1738-5AE7-137701E61669}"/>
              </a:ext>
            </a:extLst>
          </p:cNvPr>
          <p:cNvSpPr>
            <a:spLocks noGrp="1"/>
          </p:cNvSpPr>
          <p:nvPr>
            <p:ph type="title"/>
          </p:nvPr>
        </p:nvSpPr>
        <p:spPr>
          <a:xfrm>
            <a:off x="1362805" y="344400"/>
            <a:ext cx="9599008" cy="982956"/>
          </a:xfrm>
        </p:spPr>
        <p:txBody>
          <a:bodyPr rtlCol="0"/>
          <a:lstStyle>
            <a:defPPr>
              <a:defRPr lang="fr-FR"/>
            </a:defPPr>
          </a:lstStyle>
          <a:p>
            <a:pPr rtl="0"/>
            <a:r>
              <a:rPr lang="fr-FR" dirty="0"/>
              <a:t>Les évolutions du caf.fr</a:t>
            </a:r>
          </a:p>
        </p:txBody>
      </p:sp>
      <p:sp>
        <p:nvSpPr>
          <p:cNvPr id="2" name="Espace réservé du numéro de diapositive 1">
            <a:extLst>
              <a:ext uri="{FF2B5EF4-FFF2-40B4-BE49-F238E27FC236}">
                <a16:creationId xmlns:a16="http://schemas.microsoft.com/office/drawing/2014/main" id="{53FA41F9-0F98-7BE6-3F30-EF97F7BA3679}"/>
              </a:ext>
            </a:extLst>
          </p:cNvPr>
          <p:cNvSpPr>
            <a:spLocks noGrp="1"/>
          </p:cNvSpPr>
          <p:nvPr>
            <p:ph type="sldNum" sz="quarter" idx="4"/>
          </p:nvPr>
        </p:nvSpPr>
        <p:spPr>
          <a:xfrm>
            <a:off x="10896600" y="5983104"/>
            <a:ext cx="1295400" cy="874895"/>
          </a:xfrm>
        </p:spPr>
        <p:txBody>
          <a:bodyPr rtlCol="0"/>
          <a:lstStyle>
            <a:defPPr>
              <a:defRPr lang="fr-FR"/>
            </a:defPPr>
          </a:lstStyle>
          <a:p>
            <a:pPr rtl="0"/>
            <a:fld id="{08AB70BE-1769-45B8-85A6-0C837432C7E6}" type="slidenum">
              <a:rPr lang="fr-FR" smtClean="0"/>
              <a:pPr rtl="0"/>
              <a:t>15</a:t>
            </a:fld>
            <a:endParaRPr lang="fr-FR" dirty="0"/>
          </a:p>
        </p:txBody>
      </p:sp>
      <p:pic>
        <p:nvPicPr>
          <p:cNvPr id="5" name="Image 4">
            <a:extLst>
              <a:ext uri="{FF2B5EF4-FFF2-40B4-BE49-F238E27FC236}">
                <a16:creationId xmlns:a16="http://schemas.microsoft.com/office/drawing/2014/main" id="{046BB79D-F9C8-C450-A38F-E7F2ABC21591}"/>
              </a:ext>
            </a:extLst>
          </p:cNvPr>
          <p:cNvPicPr>
            <a:picLocks noChangeAspect="1"/>
          </p:cNvPicPr>
          <p:nvPr/>
        </p:nvPicPr>
        <p:blipFill>
          <a:blip r:embed="rId3"/>
          <a:stretch>
            <a:fillRect/>
          </a:stretch>
        </p:blipFill>
        <p:spPr>
          <a:xfrm>
            <a:off x="780327" y="1804715"/>
            <a:ext cx="10364646" cy="3896269"/>
          </a:xfrm>
          <a:prstGeom prst="rect">
            <a:avLst/>
          </a:prstGeom>
        </p:spPr>
      </p:pic>
      <p:sp>
        <p:nvSpPr>
          <p:cNvPr id="4" name="ZoneTexte 3">
            <a:extLst>
              <a:ext uri="{FF2B5EF4-FFF2-40B4-BE49-F238E27FC236}">
                <a16:creationId xmlns:a16="http://schemas.microsoft.com/office/drawing/2014/main" id="{3F54F1C8-7E97-4210-43D9-292AC043E883}"/>
              </a:ext>
            </a:extLst>
          </p:cNvPr>
          <p:cNvSpPr txBox="1"/>
          <p:nvPr/>
        </p:nvSpPr>
        <p:spPr>
          <a:xfrm>
            <a:off x="1455173" y="969181"/>
            <a:ext cx="5437241" cy="716350"/>
          </a:xfrm>
          <a:prstGeom prst="rect">
            <a:avLst/>
          </a:prstGeom>
          <a:noFill/>
        </p:spPr>
        <p:txBody>
          <a:bodyPr wrap="square" rtlCol="0">
            <a:spAutoFit/>
          </a:bodyPr>
          <a:lstStyle/>
          <a:p>
            <a:pPr>
              <a:lnSpc>
                <a:spcPct val="110000"/>
              </a:lnSpc>
              <a:spcAft>
                <a:spcPts val="600"/>
              </a:spcAft>
              <a:buClr>
                <a:schemeClr val="tx1"/>
              </a:buClr>
            </a:pPr>
            <a:r>
              <a:rPr lang="en-US" sz="4000" dirty="0"/>
              <a:t>📬</a:t>
            </a:r>
            <a:r>
              <a:rPr lang="en-US" sz="2800" dirty="0">
                <a:latin typeface="Segoe UI" panose="020B0502040204020203" pitchFamily="34" charset="0"/>
              </a:rPr>
              <a:t>1. </a:t>
            </a:r>
            <a:r>
              <a:rPr lang="fr-FR" sz="2800" dirty="0">
                <a:latin typeface="Segoe UI" panose="020B0502040204020203" pitchFamily="34" charset="0"/>
              </a:rPr>
              <a:t>Envoyer un mail à la CAF</a:t>
            </a:r>
          </a:p>
        </p:txBody>
      </p:sp>
    </p:spTree>
    <p:extLst>
      <p:ext uri="{BB962C8B-B14F-4D97-AF65-F5344CB8AC3E}">
        <p14:creationId xmlns:p14="http://schemas.microsoft.com/office/powerpoint/2010/main" val="3395316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B7D5F-13FC-6946-6A23-AF84A8387A65}"/>
            </a:ext>
          </a:extLst>
        </p:cNvPr>
        <p:cNvGrpSpPr/>
        <p:nvPr/>
      </p:nvGrpSpPr>
      <p:grpSpPr>
        <a:xfrm>
          <a:off x="0" y="0"/>
          <a:ext cx="0" cy="0"/>
          <a:chOff x="0" y="0"/>
          <a:chExt cx="0" cy="0"/>
        </a:xfrm>
      </p:grpSpPr>
      <p:sp>
        <p:nvSpPr>
          <p:cNvPr id="10" name="ZoneTexte 9">
            <a:extLst>
              <a:ext uri="{FF2B5EF4-FFF2-40B4-BE49-F238E27FC236}">
                <a16:creationId xmlns:a16="http://schemas.microsoft.com/office/drawing/2014/main" id="{05EE5F97-BB85-7143-4E11-02DB61CB0F2D}"/>
              </a:ext>
            </a:extLst>
          </p:cNvPr>
          <p:cNvSpPr txBox="1"/>
          <p:nvPr/>
        </p:nvSpPr>
        <p:spPr>
          <a:xfrm>
            <a:off x="1370867" y="2274033"/>
            <a:ext cx="3347782" cy="3436653"/>
          </a:xfrm>
          <a:prstGeom prst="rect">
            <a:avLst/>
          </a:prstGeom>
        </p:spPr>
        <p:txBody>
          <a:bodyPr vert="horz" lIns="91440" tIns="45720" rIns="91440" bIns="45720" rtlCol="0">
            <a:normAutofit/>
          </a:bodyPr>
          <a:lstStyle/>
          <a:p>
            <a:pPr>
              <a:lnSpc>
                <a:spcPct val="120000"/>
              </a:lnSpc>
              <a:spcAft>
                <a:spcPts val="600"/>
              </a:spcAft>
              <a:buClr>
                <a:schemeClr val="tx1"/>
              </a:buClr>
            </a:pPr>
            <a:r>
              <a:rPr lang="fr-FR" b="1" dirty="0">
                <a:solidFill>
                  <a:schemeClr val="tx2"/>
                </a:solidFill>
              </a:rPr>
              <a:t>​</a:t>
            </a:r>
          </a:p>
        </p:txBody>
      </p:sp>
      <p:pic>
        <p:nvPicPr>
          <p:cNvPr id="6" name="Image 5">
            <a:extLst>
              <a:ext uri="{FF2B5EF4-FFF2-40B4-BE49-F238E27FC236}">
                <a16:creationId xmlns:a16="http://schemas.microsoft.com/office/drawing/2014/main" id="{E95785C4-E709-2EFF-4C0B-1DFCF49FFED2}"/>
              </a:ext>
            </a:extLst>
          </p:cNvPr>
          <p:cNvPicPr>
            <a:picLocks noChangeAspect="1"/>
          </p:cNvPicPr>
          <p:nvPr/>
        </p:nvPicPr>
        <p:blipFill>
          <a:blip r:embed="rId3"/>
          <a:stretch>
            <a:fillRect/>
          </a:stretch>
        </p:blipFill>
        <p:spPr>
          <a:xfrm>
            <a:off x="4645009" y="1903932"/>
            <a:ext cx="6187931" cy="4176854"/>
          </a:xfrm>
          <a:prstGeom prst="rect">
            <a:avLst/>
          </a:prstGeom>
          <a:noFill/>
        </p:spPr>
      </p:pic>
      <p:sp>
        <p:nvSpPr>
          <p:cNvPr id="3" name="Espace réservé du numéro de diapositive 2">
            <a:extLst>
              <a:ext uri="{FF2B5EF4-FFF2-40B4-BE49-F238E27FC236}">
                <a16:creationId xmlns:a16="http://schemas.microsoft.com/office/drawing/2014/main" id="{5C69AF29-91CA-D682-302C-3E44F3ABB1CA}"/>
              </a:ext>
            </a:extLst>
          </p:cNvPr>
          <p:cNvSpPr>
            <a:spLocks noGrp="1"/>
          </p:cNvSpPr>
          <p:nvPr>
            <p:ph type="sldNum" sz="quarter" idx="4"/>
          </p:nvPr>
        </p:nvSpPr>
        <p:spPr>
          <a:xfrm>
            <a:off x="10896600" y="5983104"/>
            <a:ext cx="1295400" cy="874895"/>
          </a:xfrm>
        </p:spPr>
        <p:txBody>
          <a:bodyPr vert="horz" lIns="91440" tIns="45720" rIns="91440" bIns="45720" rtlCol="0" anchor="ctr">
            <a:normAutofit/>
          </a:bodyPr>
          <a:lstStyle>
            <a:defPPr>
              <a:defRPr lang="fr-FR"/>
            </a:defPPr>
          </a:lstStyle>
          <a:p>
            <a:pPr>
              <a:spcAft>
                <a:spcPts val="600"/>
              </a:spcAft>
            </a:pPr>
            <a:fld id="{08AB70BE-1769-45B8-85A6-0C837432C7E6}" type="slidenum">
              <a:rPr lang="fr-FR" smtClean="0"/>
              <a:pPr>
                <a:spcAft>
                  <a:spcPts val="600"/>
                </a:spcAft>
              </a:pPr>
              <a:t>16</a:t>
            </a:fld>
            <a:endParaRPr lang="fr-FR"/>
          </a:p>
        </p:txBody>
      </p:sp>
      <p:sp>
        <p:nvSpPr>
          <p:cNvPr id="5" name="ZoneTexte 4">
            <a:extLst>
              <a:ext uri="{FF2B5EF4-FFF2-40B4-BE49-F238E27FC236}">
                <a16:creationId xmlns:a16="http://schemas.microsoft.com/office/drawing/2014/main" id="{FB3E14E3-0D6A-17AA-D918-0C082989F234}"/>
              </a:ext>
            </a:extLst>
          </p:cNvPr>
          <p:cNvSpPr txBox="1"/>
          <p:nvPr/>
        </p:nvSpPr>
        <p:spPr>
          <a:xfrm>
            <a:off x="1370867" y="2527617"/>
            <a:ext cx="3274142" cy="982385"/>
          </a:xfrm>
          <a:prstGeom prst="rect">
            <a:avLst/>
          </a:prstGeom>
          <a:noFill/>
        </p:spPr>
        <p:txBody>
          <a:bodyPr wrap="square" rtlCol="0">
            <a:spAutoFit/>
          </a:bodyPr>
          <a:lstStyle/>
          <a:p>
            <a:pPr>
              <a:lnSpc>
                <a:spcPct val="110000"/>
              </a:lnSpc>
              <a:spcBef>
                <a:spcPct val="0"/>
              </a:spcBef>
              <a:spcAft>
                <a:spcPts val="600"/>
              </a:spcAft>
              <a:buClr>
                <a:schemeClr val="tx1"/>
              </a:buClr>
            </a:pPr>
            <a:r>
              <a:rPr lang="fr-FR" b="1" dirty="0">
                <a:solidFill>
                  <a:schemeClr val="tx2"/>
                </a:solidFill>
              </a:rPr>
              <a:t>Une fois identifié, l’allocataire peut compléter le formulaire et envoyer un mail à sa Caf.</a:t>
            </a:r>
          </a:p>
        </p:txBody>
      </p:sp>
      <p:sp>
        <p:nvSpPr>
          <p:cNvPr id="7" name="Titre 2">
            <a:extLst>
              <a:ext uri="{FF2B5EF4-FFF2-40B4-BE49-F238E27FC236}">
                <a16:creationId xmlns:a16="http://schemas.microsoft.com/office/drawing/2014/main" id="{7B1A6852-F7C6-F92D-C3AD-9ED47E3E5CE0}"/>
              </a:ext>
            </a:extLst>
          </p:cNvPr>
          <p:cNvSpPr>
            <a:spLocks noGrp="1"/>
          </p:cNvSpPr>
          <p:nvPr>
            <p:ph type="title"/>
          </p:nvPr>
        </p:nvSpPr>
        <p:spPr>
          <a:xfrm>
            <a:off x="1370867" y="282541"/>
            <a:ext cx="9599008" cy="789176"/>
          </a:xfrm>
        </p:spPr>
        <p:txBody>
          <a:bodyPr rtlCol="0"/>
          <a:lstStyle>
            <a:defPPr>
              <a:defRPr lang="fr-FR"/>
            </a:defPPr>
          </a:lstStyle>
          <a:p>
            <a:pPr rtl="0"/>
            <a:r>
              <a:rPr lang="fr-FR" dirty="0"/>
              <a:t>Les évolutions du caf.fr</a:t>
            </a:r>
          </a:p>
        </p:txBody>
      </p:sp>
      <p:pic>
        <p:nvPicPr>
          <p:cNvPr id="8" name="Image 7">
            <a:extLst>
              <a:ext uri="{FF2B5EF4-FFF2-40B4-BE49-F238E27FC236}">
                <a16:creationId xmlns:a16="http://schemas.microsoft.com/office/drawing/2014/main" id="{9B17A796-2A6B-EAB0-14DB-FD55AB705E27}"/>
              </a:ext>
            </a:extLst>
          </p:cNvPr>
          <p:cNvPicPr>
            <a:picLocks noChangeAspect="1"/>
          </p:cNvPicPr>
          <p:nvPr/>
        </p:nvPicPr>
        <p:blipFill>
          <a:blip r:embed="rId4"/>
          <a:stretch>
            <a:fillRect/>
          </a:stretch>
        </p:blipFill>
        <p:spPr>
          <a:xfrm>
            <a:off x="0" y="3018810"/>
            <a:ext cx="865238" cy="1375569"/>
          </a:xfrm>
          <a:prstGeom prst="rect">
            <a:avLst/>
          </a:prstGeom>
        </p:spPr>
      </p:pic>
      <p:sp>
        <p:nvSpPr>
          <p:cNvPr id="9" name="ZoneTexte 8">
            <a:extLst>
              <a:ext uri="{FF2B5EF4-FFF2-40B4-BE49-F238E27FC236}">
                <a16:creationId xmlns:a16="http://schemas.microsoft.com/office/drawing/2014/main" id="{2E84FC28-A44C-A6E9-7A56-D67220A50154}"/>
              </a:ext>
            </a:extLst>
          </p:cNvPr>
          <p:cNvSpPr txBox="1"/>
          <p:nvPr/>
        </p:nvSpPr>
        <p:spPr>
          <a:xfrm>
            <a:off x="1370867" y="944599"/>
            <a:ext cx="5437241" cy="716350"/>
          </a:xfrm>
          <a:prstGeom prst="rect">
            <a:avLst/>
          </a:prstGeom>
          <a:noFill/>
        </p:spPr>
        <p:txBody>
          <a:bodyPr wrap="square" rtlCol="0">
            <a:spAutoFit/>
          </a:bodyPr>
          <a:lstStyle/>
          <a:p>
            <a:pPr>
              <a:lnSpc>
                <a:spcPct val="110000"/>
              </a:lnSpc>
              <a:spcAft>
                <a:spcPts val="600"/>
              </a:spcAft>
              <a:buClr>
                <a:schemeClr val="tx1"/>
              </a:buClr>
            </a:pPr>
            <a:r>
              <a:rPr lang="en-US" sz="4000" dirty="0"/>
              <a:t>📬</a:t>
            </a:r>
            <a:r>
              <a:rPr lang="en-US" sz="2800" dirty="0">
                <a:latin typeface="Segoe UI" panose="020B0502040204020203" pitchFamily="34" charset="0"/>
              </a:rPr>
              <a:t>1. </a:t>
            </a:r>
            <a:r>
              <a:rPr lang="fr-FR" sz="2800" dirty="0">
                <a:latin typeface="Segoe UI" panose="020B0502040204020203" pitchFamily="34" charset="0"/>
              </a:rPr>
              <a:t>Envoyer un mail à la CAF</a:t>
            </a:r>
          </a:p>
        </p:txBody>
      </p:sp>
    </p:spTree>
    <p:extLst>
      <p:ext uri="{BB962C8B-B14F-4D97-AF65-F5344CB8AC3E}">
        <p14:creationId xmlns:p14="http://schemas.microsoft.com/office/powerpoint/2010/main" val="3556199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859B1-5118-1F03-AC24-6E22A016CBD3}"/>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4E0B0E1-63A2-0BF9-1E01-91FFCAD40149}"/>
              </a:ext>
            </a:extLst>
          </p:cNvPr>
          <p:cNvSpPr>
            <a:spLocks noGrp="1"/>
          </p:cNvSpPr>
          <p:nvPr>
            <p:ph type="sldNum" sz="quarter" idx="4"/>
          </p:nvPr>
        </p:nvSpPr>
        <p:spPr>
          <a:xfrm>
            <a:off x="10896600" y="5983104"/>
            <a:ext cx="1295400" cy="874895"/>
          </a:xfrm>
        </p:spPr>
        <p:txBody>
          <a:bodyPr rtlCol="0"/>
          <a:lstStyle>
            <a:defPPr>
              <a:defRPr lang="fr-FR"/>
            </a:defPPr>
          </a:lstStyle>
          <a:p>
            <a:pPr rtl="0"/>
            <a:fld id="{08AB70BE-1769-45B8-85A6-0C837432C7E6}" type="slidenum">
              <a:rPr lang="fr-FR" smtClean="0"/>
              <a:pPr rtl="0"/>
              <a:t>17</a:t>
            </a:fld>
            <a:endParaRPr lang="fr-FR" dirty="0"/>
          </a:p>
        </p:txBody>
      </p:sp>
      <p:sp>
        <p:nvSpPr>
          <p:cNvPr id="10" name="ZoneTexte 9">
            <a:extLst>
              <a:ext uri="{FF2B5EF4-FFF2-40B4-BE49-F238E27FC236}">
                <a16:creationId xmlns:a16="http://schemas.microsoft.com/office/drawing/2014/main" id="{26023677-7B1A-5E00-09CC-AFBF761B1FD3}"/>
              </a:ext>
            </a:extLst>
          </p:cNvPr>
          <p:cNvSpPr txBox="1"/>
          <p:nvPr/>
        </p:nvSpPr>
        <p:spPr>
          <a:xfrm>
            <a:off x="2946654" y="1461254"/>
            <a:ext cx="6094476" cy="369332"/>
          </a:xfrm>
          <a:prstGeom prst="rect">
            <a:avLst/>
          </a:prstGeom>
          <a:noFill/>
        </p:spPr>
        <p:txBody>
          <a:bodyPr wrap="square">
            <a:spAutoFit/>
          </a:bodyPr>
          <a:lstStyle/>
          <a:p>
            <a:r>
              <a:rPr lang="fr-FR" b="0" dirty="0"/>
              <a:t>​</a:t>
            </a:r>
            <a:endParaRPr lang="fr-FR" dirty="0"/>
          </a:p>
        </p:txBody>
      </p:sp>
      <p:sp>
        <p:nvSpPr>
          <p:cNvPr id="4" name="ZoneTexte 3">
            <a:extLst>
              <a:ext uri="{FF2B5EF4-FFF2-40B4-BE49-F238E27FC236}">
                <a16:creationId xmlns:a16="http://schemas.microsoft.com/office/drawing/2014/main" id="{D16F9FB7-7DBB-9EBA-A22B-14379A166A13}"/>
              </a:ext>
            </a:extLst>
          </p:cNvPr>
          <p:cNvSpPr txBox="1"/>
          <p:nvPr/>
        </p:nvSpPr>
        <p:spPr>
          <a:xfrm>
            <a:off x="848591" y="1604420"/>
            <a:ext cx="9845802" cy="2031325"/>
          </a:xfrm>
          <a:prstGeom prst="rect">
            <a:avLst/>
          </a:prstGeom>
          <a:noFill/>
        </p:spPr>
        <p:txBody>
          <a:bodyPr wrap="square">
            <a:spAutoFit/>
          </a:bodyPr>
          <a:lstStyle/>
          <a:p>
            <a:endParaRPr lang="fr-FR" b="1" dirty="0">
              <a:solidFill>
                <a:schemeClr val="tx2"/>
              </a:solidFill>
            </a:endParaRPr>
          </a:p>
          <a:p>
            <a:r>
              <a:rPr lang="fr-FR" b="1" dirty="0">
                <a:solidFill>
                  <a:schemeClr val="tx2"/>
                </a:solidFill>
              </a:rPr>
              <a:t>A compter du mois d’avril 2026, la sécurité du mot de passe pour la connexion à l’espace personnel (caf.fr et appli mobile) évolue.</a:t>
            </a:r>
          </a:p>
          <a:p>
            <a:endParaRPr lang="fr-FR" b="1" dirty="0">
              <a:solidFill>
                <a:schemeClr val="tx2"/>
              </a:solidFill>
            </a:endParaRPr>
          </a:p>
          <a:p>
            <a:r>
              <a:rPr lang="fr-FR" b="1" dirty="0">
                <a:solidFill>
                  <a:schemeClr val="tx2"/>
                </a:solidFill>
              </a:rPr>
              <a:t>Il est à présent demandé d’y intégrer un caractère spécial</a:t>
            </a:r>
            <a:r>
              <a:rPr lang="fr-FR" dirty="0"/>
              <a:t>.</a:t>
            </a:r>
          </a:p>
          <a:p>
            <a:endParaRPr lang="fr-FR" dirty="0"/>
          </a:p>
          <a:p>
            <a:endParaRPr lang="fr-FR" dirty="0"/>
          </a:p>
        </p:txBody>
      </p:sp>
      <p:pic>
        <p:nvPicPr>
          <p:cNvPr id="9" name="Image 8">
            <a:extLst>
              <a:ext uri="{FF2B5EF4-FFF2-40B4-BE49-F238E27FC236}">
                <a16:creationId xmlns:a16="http://schemas.microsoft.com/office/drawing/2014/main" id="{EC3B3016-2DC4-E529-6EA5-A6BA75F06C3E}"/>
              </a:ext>
            </a:extLst>
          </p:cNvPr>
          <p:cNvPicPr>
            <a:picLocks noChangeAspect="1"/>
          </p:cNvPicPr>
          <p:nvPr/>
        </p:nvPicPr>
        <p:blipFill>
          <a:blip r:embed="rId3"/>
          <a:stretch>
            <a:fillRect/>
          </a:stretch>
        </p:blipFill>
        <p:spPr>
          <a:xfrm>
            <a:off x="1551328" y="3257723"/>
            <a:ext cx="4220164" cy="2600688"/>
          </a:xfrm>
          <a:prstGeom prst="rect">
            <a:avLst/>
          </a:prstGeom>
        </p:spPr>
      </p:pic>
      <p:pic>
        <p:nvPicPr>
          <p:cNvPr id="12" name="Image 11">
            <a:extLst>
              <a:ext uri="{FF2B5EF4-FFF2-40B4-BE49-F238E27FC236}">
                <a16:creationId xmlns:a16="http://schemas.microsoft.com/office/drawing/2014/main" id="{F5230772-6A5E-51ED-129F-92DBA0220713}"/>
              </a:ext>
            </a:extLst>
          </p:cNvPr>
          <p:cNvPicPr>
            <a:picLocks noChangeAspect="1"/>
          </p:cNvPicPr>
          <p:nvPr/>
        </p:nvPicPr>
        <p:blipFill>
          <a:blip r:embed="rId4"/>
          <a:stretch>
            <a:fillRect/>
          </a:stretch>
        </p:blipFill>
        <p:spPr>
          <a:xfrm>
            <a:off x="8429241" y="2498729"/>
            <a:ext cx="1821809" cy="3765072"/>
          </a:xfrm>
          <a:prstGeom prst="rect">
            <a:avLst/>
          </a:prstGeom>
        </p:spPr>
      </p:pic>
      <p:sp>
        <p:nvSpPr>
          <p:cNvPr id="2" name="ZoneTexte 1">
            <a:extLst>
              <a:ext uri="{FF2B5EF4-FFF2-40B4-BE49-F238E27FC236}">
                <a16:creationId xmlns:a16="http://schemas.microsoft.com/office/drawing/2014/main" id="{FDF9CD28-50CE-1B13-CF53-B9B182B78F94}"/>
              </a:ext>
            </a:extLst>
          </p:cNvPr>
          <p:cNvSpPr txBox="1"/>
          <p:nvPr/>
        </p:nvSpPr>
        <p:spPr>
          <a:xfrm>
            <a:off x="1415844" y="1075364"/>
            <a:ext cx="5447072" cy="529056"/>
          </a:xfrm>
          <a:prstGeom prst="rect">
            <a:avLst/>
          </a:prstGeom>
          <a:noFill/>
        </p:spPr>
        <p:txBody>
          <a:bodyPr wrap="square" rtlCol="0">
            <a:spAutoFit/>
          </a:bodyPr>
          <a:lstStyle/>
          <a:p>
            <a:pPr>
              <a:lnSpc>
                <a:spcPct val="110000"/>
              </a:lnSpc>
              <a:spcAft>
                <a:spcPts val="600"/>
              </a:spcAft>
              <a:buClr>
                <a:schemeClr val="tx1"/>
              </a:buClr>
            </a:pPr>
            <a:r>
              <a:rPr lang="fr-FR" sz="2800" dirty="0">
                <a:latin typeface="Segoe UI" panose="020B0502040204020203" pitchFamily="34" charset="0"/>
              </a:rPr>
              <a:t>🔐2. </a:t>
            </a:r>
            <a:r>
              <a:rPr lang="fr-FR" sz="2800" b="1" dirty="0">
                <a:solidFill>
                  <a:schemeClr val="tx2"/>
                </a:solidFill>
              </a:rPr>
              <a:t>Mot de passe de connexion </a:t>
            </a:r>
          </a:p>
        </p:txBody>
      </p:sp>
      <p:sp>
        <p:nvSpPr>
          <p:cNvPr id="5" name="Titre 2">
            <a:extLst>
              <a:ext uri="{FF2B5EF4-FFF2-40B4-BE49-F238E27FC236}">
                <a16:creationId xmlns:a16="http://schemas.microsoft.com/office/drawing/2014/main" id="{817825CF-C430-3D15-1FB5-964F2BD4689C}"/>
              </a:ext>
            </a:extLst>
          </p:cNvPr>
          <p:cNvSpPr>
            <a:spLocks noGrp="1"/>
          </p:cNvSpPr>
          <p:nvPr>
            <p:ph type="title"/>
          </p:nvPr>
        </p:nvSpPr>
        <p:spPr>
          <a:xfrm>
            <a:off x="1104178" y="155576"/>
            <a:ext cx="9590215" cy="1184220"/>
          </a:xfrm>
        </p:spPr>
        <p:txBody>
          <a:bodyPr vert="horz" lIns="91440" tIns="45720" rIns="91440" bIns="45720" rtlCol="0" anchor="ctr">
            <a:normAutofit/>
          </a:bodyPr>
          <a:lstStyle>
            <a:defPPr>
              <a:defRPr lang="fr-FR"/>
            </a:defPPr>
          </a:lstStyle>
          <a:p>
            <a:r>
              <a:rPr lang="fr-FR" kern="1200" dirty="0">
                <a:latin typeface="+mj-lt"/>
                <a:ea typeface="+mj-ea"/>
                <a:cs typeface="+mj-cs"/>
              </a:rPr>
              <a:t>Les évolutions du caf.fr</a:t>
            </a:r>
          </a:p>
        </p:txBody>
      </p:sp>
    </p:spTree>
    <p:extLst>
      <p:ext uri="{BB962C8B-B14F-4D97-AF65-F5344CB8AC3E}">
        <p14:creationId xmlns:p14="http://schemas.microsoft.com/office/powerpoint/2010/main" val="3396256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39FE7-B6A6-DCB1-09D6-A1B036F99DB6}"/>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B1BD4B0-3DD4-9B85-7D2E-C725329F1D96}"/>
              </a:ext>
            </a:extLst>
          </p:cNvPr>
          <p:cNvSpPr>
            <a:spLocks noGrp="1"/>
          </p:cNvSpPr>
          <p:nvPr>
            <p:ph type="sldNum" sz="quarter" idx="4"/>
          </p:nvPr>
        </p:nvSpPr>
        <p:spPr>
          <a:xfrm>
            <a:off x="10896600" y="5983104"/>
            <a:ext cx="1295400" cy="874895"/>
          </a:xfrm>
        </p:spPr>
        <p:txBody>
          <a:bodyPr rtlCol="0"/>
          <a:lstStyle>
            <a:defPPr>
              <a:defRPr lang="fr-FR"/>
            </a:defPPr>
          </a:lstStyle>
          <a:p>
            <a:pPr rtl="0"/>
            <a:fld id="{08AB70BE-1769-45B8-85A6-0C837432C7E6}" type="slidenum">
              <a:rPr lang="fr-FR" smtClean="0"/>
              <a:pPr rtl="0"/>
              <a:t>18</a:t>
            </a:fld>
            <a:endParaRPr lang="fr-FR" dirty="0"/>
          </a:p>
        </p:txBody>
      </p:sp>
      <p:sp>
        <p:nvSpPr>
          <p:cNvPr id="10" name="ZoneTexte 9">
            <a:extLst>
              <a:ext uri="{FF2B5EF4-FFF2-40B4-BE49-F238E27FC236}">
                <a16:creationId xmlns:a16="http://schemas.microsoft.com/office/drawing/2014/main" id="{77348989-9A48-4D25-5615-D84DC6AD1667}"/>
              </a:ext>
            </a:extLst>
          </p:cNvPr>
          <p:cNvSpPr txBox="1"/>
          <p:nvPr/>
        </p:nvSpPr>
        <p:spPr>
          <a:xfrm>
            <a:off x="2946654" y="1461254"/>
            <a:ext cx="6094476" cy="369332"/>
          </a:xfrm>
          <a:prstGeom prst="rect">
            <a:avLst/>
          </a:prstGeom>
          <a:noFill/>
        </p:spPr>
        <p:txBody>
          <a:bodyPr wrap="square">
            <a:spAutoFit/>
          </a:bodyPr>
          <a:lstStyle/>
          <a:p>
            <a:r>
              <a:rPr lang="fr-FR" b="0" dirty="0"/>
              <a:t>​</a:t>
            </a:r>
            <a:endParaRPr lang="fr-FR" dirty="0"/>
          </a:p>
        </p:txBody>
      </p:sp>
      <p:sp>
        <p:nvSpPr>
          <p:cNvPr id="4" name="ZoneTexte 3">
            <a:extLst>
              <a:ext uri="{FF2B5EF4-FFF2-40B4-BE49-F238E27FC236}">
                <a16:creationId xmlns:a16="http://schemas.microsoft.com/office/drawing/2014/main" id="{6AF7C724-F7A3-3897-AB78-ADEA62990974}"/>
              </a:ext>
            </a:extLst>
          </p:cNvPr>
          <p:cNvSpPr txBox="1"/>
          <p:nvPr/>
        </p:nvSpPr>
        <p:spPr>
          <a:xfrm>
            <a:off x="1070991" y="2238453"/>
            <a:ext cx="9845802" cy="3416320"/>
          </a:xfrm>
          <a:prstGeom prst="rect">
            <a:avLst/>
          </a:prstGeom>
          <a:noFill/>
        </p:spPr>
        <p:txBody>
          <a:bodyPr wrap="square">
            <a:spAutoFit/>
          </a:bodyPr>
          <a:lstStyle/>
          <a:p>
            <a:r>
              <a:rPr lang="fr-FR" b="1" dirty="0">
                <a:solidFill>
                  <a:schemeClr val="tx2"/>
                </a:solidFill>
              </a:rPr>
              <a:t>Cette évolution concerne :</a:t>
            </a:r>
          </a:p>
          <a:p>
            <a:endParaRPr lang="fr-FR" b="1" dirty="0">
              <a:solidFill>
                <a:schemeClr val="tx2"/>
              </a:solidFill>
            </a:endParaRPr>
          </a:p>
          <a:p>
            <a:pPr marL="285750" indent="-285750">
              <a:buFontTx/>
              <a:buChar char="-"/>
            </a:pPr>
            <a:r>
              <a:rPr lang="fr-FR" b="1" dirty="0">
                <a:solidFill>
                  <a:schemeClr val="tx2"/>
                </a:solidFill>
              </a:rPr>
              <a:t>Toutes les nouvelles créations de compte</a:t>
            </a:r>
          </a:p>
          <a:p>
            <a:pPr marL="285750" indent="-285750">
              <a:buFontTx/>
              <a:buChar char="-"/>
            </a:pPr>
            <a:r>
              <a:rPr lang="fr-FR" b="1" dirty="0">
                <a:solidFill>
                  <a:schemeClr val="tx2"/>
                </a:solidFill>
              </a:rPr>
              <a:t>Le renouvellement du mot de passe</a:t>
            </a:r>
          </a:p>
          <a:p>
            <a:pPr marL="285750" indent="-285750">
              <a:buFontTx/>
              <a:buChar char="-"/>
            </a:pPr>
            <a:r>
              <a:rPr lang="fr-FR" b="1" dirty="0">
                <a:solidFill>
                  <a:schemeClr val="tx2"/>
                </a:solidFill>
              </a:rPr>
              <a:t>Les mots de passe oubliés</a:t>
            </a:r>
          </a:p>
          <a:p>
            <a:pPr marL="285750" indent="-285750">
              <a:buFontTx/>
              <a:buChar char="-"/>
            </a:pPr>
            <a:endParaRPr lang="fr-FR" b="1" dirty="0">
              <a:solidFill>
                <a:schemeClr val="tx2"/>
              </a:solidFill>
            </a:endParaRPr>
          </a:p>
          <a:p>
            <a:endParaRPr lang="fr-FR" b="1" dirty="0">
              <a:solidFill>
                <a:schemeClr val="tx2"/>
              </a:solidFill>
            </a:endParaRPr>
          </a:p>
          <a:p>
            <a:r>
              <a:rPr lang="fr-FR" b="1" dirty="0">
                <a:solidFill>
                  <a:schemeClr val="tx2"/>
                </a:solidFill>
              </a:rPr>
              <a:t>L’usager n’est pas dans l’obligation de modifier son mot de passe dans l’immédiat.</a:t>
            </a:r>
          </a:p>
          <a:p>
            <a:endParaRPr lang="fr-FR" b="1" dirty="0">
              <a:solidFill>
                <a:schemeClr val="tx2"/>
              </a:solidFill>
            </a:endParaRPr>
          </a:p>
          <a:p>
            <a:r>
              <a:rPr lang="fr-FR" b="1" dirty="0">
                <a:solidFill>
                  <a:schemeClr val="tx2"/>
                </a:solidFill>
              </a:rPr>
              <a:t>Les mots de passe actuels non modifiés continuent de fonctionner</a:t>
            </a:r>
            <a:r>
              <a:rPr lang="fr-FR" dirty="0"/>
              <a:t>.</a:t>
            </a:r>
          </a:p>
          <a:p>
            <a:endParaRPr lang="fr-FR" dirty="0"/>
          </a:p>
          <a:p>
            <a:endParaRPr lang="fr-FR" dirty="0"/>
          </a:p>
        </p:txBody>
      </p:sp>
      <p:sp>
        <p:nvSpPr>
          <p:cNvPr id="2" name="Titre 2">
            <a:extLst>
              <a:ext uri="{FF2B5EF4-FFF2-40B4-BE49-F238E27FC236}">
                <a16:creationId xmlns:a16="http://schemas.microsoft.com/office/drawing/2014/main" id="{4B1E9486-E678-DDF8-663E-B2745BE163DC}"/>
              </a:ext>
            </a:extLst>
          </p:cNvPr>
          <p:cNvSpPr>
            <a:spLocks noGrp="1"/>
          </p:cNvSpPr>
          <p:nvPr>
            <p:ph type="title"/>
          </p:nvPr>
        </p:nvSpPr>
        <p:spPr>
          <a:xfrm>
            <a:off x="1362805" y="344399"/>
            <a:ext cx="9599008" cy="1729547"/>
          </a:xfrm>
        </p:spPr>
        <p:txBody>
          <a:bodyPr rtlCol="0"/>
          <a:lstStyle>
            <a:defPPr>
              <a:defRPr lang="fr-FR"/>
            </a:defPPr>
          </a:lstStyle>
          <a:p>
            <a:pPr rtl="0"/>
            <a:r>
              <a:rPr lang="fr-FR" dirty="0"/>
              <a:t>Les évolutions du caf.fr</a:t>
            </a:r>
          </a:p>
        </p:txBody>
      </p:sp>
      <p:sp>
        <p:nvSpPr>
          <p:cNvPr id="5" name="ZoneTexte 4">
            <a:extLst>
              <a:ext uri="{FF2B5EF4-FFF2-40B4-BE49-F238E27FC236}">
                <a16:creationId xmlns:a16="http://schemas.microsoft.com/office/drawing/2014/main" id="{094C6793-ECB9-FDC5-7205-EF2AEB020EA6}"/>
              </a:ext>
            </a:extLst>
          </p:cNvPr>
          <p:cNvSpPr txBox="1"/>
          <p:nvPr/>
        </p:nvSpPr>
        <p:spPr>
          <a:xfrm>
            <a:off x="1362805" y="1544890"/>
            <a:ext cx="5447072" cy="529056"/>
          </a:xfrm>
          <a:prstGeom prst="rect">
            <a:avLst/>
          </a:prstGeom>
          <a:noFill/>
        </p:spPr>
        <p:txBody>
          <a:bodyPr wrap="square" rtlCol="0">
            <a:spAutoFit/>
          </a:bodyPr>
          <a:lstStyle/>
          <a:p>
            <a:pPr>
              <a:lnSpc>
                <a:spcPct val="110000"/>
              </a:lnSpc>
              <a:spcAft>
                <a:spcPts val="600"/>
              </a:spcAft>
              <a:buClr>
                <a:schemeClr val="tx1"/>
              </a:buClr>
            </a:pPr>
            <a:r>
              <a:rPr lang="fr-FR" sz="2800" dirty="0">
                <a:latin typeface="Segoe UI" panose="020B0502040204020203" pitchFamily="34" charset="0"/>
              </a:rPr>
              <a:t>🔐2. </a:t>
            </a:r>
            <a:r>
              <a:rPr lang="fr-FR" sz="2800" b="1" dirty="0">
                <a:solidFill>
                  <a:schemeClr val="tx2"/>
                </a:solidFill>
              </a:rPr>
              <a:t>Mot de passe de connexion </a:t>
            </a:r>
          </a:p>
        </p:txBody>
      </p:sp>
    </p:spTree>
    <p:extLst>
      <p:ext uri="{BB962C8B-B14F-4D97-AF65-F5344CB8AC3E}">
        <p14:creationId xmlns:p14="http://schemas.microsoft.com/office/powerpoint/2010/main" val="966678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1AFA0-2332-F29D-E5BD-3DE4E47A4316}"/>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512BFC72-D22D-0896-0F70-23563583E044}"/>
              </a:ext>
            </a:extLst>
          </p:cNvPr>
          <p:cNvSpPr>
            <a:spLocks noGrp="1"/>
          </p:cNvSpPr>
          <p:nvPr>
            <p:ph type="sldNum" sz="quarter" idx="4"/>
          </p:nvPr>
        </p:nvSpPr>
        <p:spPr>
          <a:xfrm>
            <a:off x="10896600" y="5983104"/>
            <a:ext cx="1295400" cy="874895"/>
          </a:xfrm>
        </p:spPr>
        <p:txBody>
          <a:bodyPr rtlCol="0"/>
          <a:lstStyle>
            <a:defPPr>
              <a:defRPr lang="fr-FR"/>
            </a:defPPr>
          </a:lstStyle>
          <a:p>
            <a:pPr rtl="0"/>
            <a:fld id="{08AB70BE-1769-45B8-85A6-0C837432C7E6}" type="slidenum">
              <a:rPr lang="fr-FR" smtClean="0"/>
              <a:pPr rtl="0"/>
              <a:t>19</a:t>
            </a:fld>
            <a:endParaRPr lang="fr-FR" dirty="0"/>
          </a:p>
        </p:txBody>
      </p:sp>
      <p:sp>
        <p:nvSpPr>
          <p:cNvPr id="10" name="ZoneTexte 9">
            <a:extLst>
              <a:ext uri="{FF2B5EF4-FFF2-40B4-BE49-F238E27FC236}">
                <a16:creationId xmlns:a16="http://schemas.microsoft.com/office/drawing/2014/main" id="{9C806250-B02A-494B-EB87-8098F17A44B4}"/>
              </a:ext>
            </a:extLst>
          </p:cNvPr>
          <p:cNvSpPr txBox="1"/>
          <p:nvPr/>
        </p:nvSpPr>
        <p:spPr>
          <a:xfrm>
            <a:off x="2946654" y="1461254"/>
            <a:ext cx="6094476" cy="369332"/>
          </a:xfrm>
          <a:prstGeom prst="rect">
            <a:avLst/>
          </a:prstGeom>
          <a:noFill/>
        </p:spPr>
        <p:txBody>
          <a:bodyPr wrap="square">
            <a:spAutoFit/>
          </a:bodyPr>
          <a:lstStyle/>
          <a:p>
            <a:r>
              <a:rPr lang="fr-FR" b="0" dirty="0"/>
              <a:t>​</a:t>
            </a:r>
            <a:endParaRPr lang="fr-FR" dirty="0"/>
          </a:p>
        </p:txBody>
      </p:sp>
      <p:sp>
        <p:nvSpPr>
          <p:cNvPr id="4" name="ZoneTexte 3">
            <a:extLst>
              <a:ext uri="{FF2B5EF4-FFF2-40B4-BE49-F238E27FC236}">
                <a16:creationId xmlns:a16="http://schemas.microsoft.com/office/drawing/2014/main" id="{94516D90-60EA-7FAF-8EBC-B920426B1A0F}"/>
              </a:ext>
            </a:extLst>
          </p:cNvPr>
          <p:cNvSpPr txBox="1"/>
          <p:nvPr/>
        </p:nvSpPr>
        <p:spPr>
          <a:xfrm flipH="1">
            <a:off x="1408232" y="371475"/>
            <a:ext cx="10517067" cy="4678204"/>
          </a:xfrm>
          <a:prstGeom prst="rect">
            <a:avLst/>
          </a:prstGeom>
          <a:noFill/>
        </p:spPr>
        <p:txBody>
          <a:bodyPr wrap="square">
            <a:spAutoFit/>
          </a:bodyPr>
          <a:lstStyle/>
          <a:p>
            <a:endParaRPr lang="fr-FR" b="1" dirty="0"/>
          </a:p>
          <a:p>
            <a:endParaRPr lang="fr-FR" b="1" dirty="0"/>
          </a:p>
          <a:p>
            <a:r>
              <a:rPr lang="fr-FR" b="1" dirty="0"/>
              <a:t> </a:t>
            </a:r>
          </a:p>
          <a:p>
            <a:r>
              <a:rPr lang="fr-FR" sz="2800" b="1" dirty="0">
                <a:solidFill>
                  <a:schemeClr val="tx2"/>
                </a:solidFill>
              </a:rPr>
              <a:t>✍️ 3. Obligation de saisie d’au moins une coordonnée de contact</a:t>
            </a:r>
          </a:p>
          <a:p>
            <a:endParaRPr lang="fr-FR" dirty="0"/>
          </a:p>
          <a:p>
            <a:endParaRPr lang="fr-FR" dirty="0"/>
          </a:p>
          <a:p>
            <a:endParaRPr lang="fr-FR" dirty="0"/>
          </a:p>
          <a:p>
            <a:r>
              <a:rPr lang="fr-FR" b="1" dirty="0">
                <a:solidFill>
                  <a:schemeClr val="tx2"/>
                </a:solidFill>
              </a:rPr>
              <a:t>A compter d’avril 2026, l’allocataire qui se connecte avec aucune coordonnée connue, devra saisir un mail ou à défaut un téléphone à l’instar de ce qu’il se fait lors de la création de compte.</a:t>
            </a:r>
          </a:p>
          <a:p>
            <a:endParaRPr lang="fr-FR" b="1" dirty="0">
              <a:solidFill>
                <a:schemeClr val="tx2"/>
              </a:solidFill>
            </a:endParaRPr>
          </a:p>
          <a:p>
            <a:r>
              <a:rPr lang="fr-FR" b="1" dirty="0">
                <a:solidFill>
                  <a:schemeClr val="tx2"/>
                </a:solidFill>
              </a:rPr>
              <a:t>Il est prioritairement incité à saisir un mail mais a la possibilité de basculer sur la saisie d’un téléphone et de revenir s’il le souhaite sur le mail.</a:t>
            </a:r>
          </a:p>
          <a:p>
            <a:endParaRPr lang="fr-FR" dirty="0"/>
          </a:p>
          <a:p>
            <a:r>
              <a:rPr lang="fr-FR" dirty="0"/>
              <a:t> </a:t>
            </a:r>
          </a:p>
          <a:p>
            <a:endParaRPr lang="fr-FR" dirty="0"/>
          </a:p>
          <a:p>
            <a:endParaRPr lang="fr-FR" dirty="0"/>
          </a:p>
        </p:txBody>
      </p:sp>
      <p:pic>
        <p:nvPicPr>
          <p:cNvPr id="6148" name="Picture 4">
            <a:extLst>
              <a:ext uri="{FF2B5EF4-FFF2-40B4-BE49-F238E27FC236}">
                <a16:creationId xmlns:a16="http://schemas.microsoft.com/office/drawing/2014/main" id="{E3BC979F-1E61-865D-4047-66366DAC15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8643" y="3676086"/>
            <a:ext cx="5255214" cy="3011732"/>
          </a:xfrm>
          <a:prstGeom prst="rect">
            <a:avLst/>
          </a:prstGeom>
          <a:noFill/>
          <a:extLst>
            <a:ext uri="{909E8E84-426E-40DD-AFC4-6F175D3DCCD1}">
              <a14:hiddenFill xmlns:a14="http://schemas.microsoft.com/office/drawing/2010/main">
                <a:solidFill>
                  <a:srgbClr val="FFFFFF"/>
                </a:solidFill>
              </a14:hiddenFill>
            </a:ext>
          </a:extLst>
        </p:spPr>
      </p:pic>
      <p:sp>
        <p:nvSpPr>
          <p:cNvPr id="2" name="Titre 2">
            <a:extLst>
              <a:ext uri="{FF2B5EF4-FFF2-40B4-BE49-F238E27FC236}">
                <a16:creationId xmlns:a16="http://schemas.microsoft.com/office/drawing/2014/main" id="{1BCE6215-32C7-2F0C-A137-832F6261101F}"/>
              </a:ext>
            </a:extLst>
          </p:cNvPr>
          <p:cNvSpPr>
            <a:spLocks noGrp="1"/>
          </p:cNvSpPr>
          <p:nvPr>
            <p:ph type="title"/>
          </p:nvPr>
        </p:nvSpPr>
        <p:spPr>
          <a:xfrm>
            <a:off x="1300892" y="170182"/>
            <a:ext cx="9590215" cy="1184220"/>
          </a:xfrm>
        </p:spPr>
        <p:txBody>
          <a:bodyPr vert="horz" lIns="91440" tIns="45720" rIns="91440" bIns="45720" rtlCol="0" anchor="ctr">
            <a:normAutofit/>
          </a:bodyPr>
          <a:lstStyle>
            <a:defPPr>
              <a:defRPr lang="fr-FR"/>
            </a:defPPr>
          </a:lstStyle>
          <a:p>
            <a:r>
              <a:rPr lang="fr-FR" kern="1200" dirty="0">
                <a:latin typeface="+mj-lt"/>
                <a:ea typeface="+mj-ea"/>
                <a:cs typeface="+mj-cs"/>
              </a:rPr>
              <a:t>Les évolutions du caf.fr</a:t>
            </a:r>
          </a:p>
        </p:txBody>
      </p:sp>
    </p:spTree>
    <p:extLst>
      <p:ext uri="{BB962C8B-B14F-4D97-AF65-F5344CB8AC3E}">
        <p14:creationId xmlns:p14="http://schemas.microsoft.com/office/powerpoint/2010/main" val="3980152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84FD163-7AE6-10EC-32DE-D75CCF82FA31}"/>
              </a:ext>
            </a:extLst>
          </p:cNvPr>
          <p:cNvSpPr>
            <a:spLocks noGrp="1"/>
          </p:cNvSpPr>
          <p:nvPr>
            <p:ph type="title"/>
          </p:nvPr>
        </p:nvSpPr>
        <p:spPr>
          <a:xfrm>
            <a:off x="1381757" y="328860"/>
            <a:ext cx="6136643" cy="1777060"/>
          </a:xfrm>
        </p:spPr>
        <p:txBody>
          <a:bodyPr/>
          <a:lstStyle/>
          <a:p>
            <a:r>
              <a:rPr lang="en-US" dirty="0"/>
              <a:t>Ordre du jour </a:t>
            </a:r>
          </a:p>
        </p:txBody>
      </p:sp>
      <p:sp>
        <p:nvSpPr>
          <p:cNvPr id="2" name="Espace réservé du numéro de diapositive 1">
            <a:extLst>
              <a:ext uri="{FF2B5EF4-FFF2-40B4-BE49-F238E27FC236}">
                <a16:creationId xmlns:a16="http://schemas.microsoft.com/office/drawing/2014/main" id="{991DBFA3-4929-EF34-6EC0-62D2B6817892}"/>
              </a:ext>
            </a:extLst>
          </p:cNvPr>
          <p:cNvSpPr>
            <a:spLocks noGrp="1"/>
          </p:cNvSpPr>
          <p:nvPr>
            <p:ph type="sldNum" sz="quarter" idx="4"/>
          </p:nvPr>
        </p:nvSpPr>
        <p:spPr>
          <a:xfrm>
            <a:off x="10896600" y="5983104"/>
            <a:ext cx="1295400" cy="874895"/>
          </a:xfrm>
        </p:spPr>
        <p:txBody>
          <a:bodyPr rtlCol="0" anchor="ctr">
            <a:normAutofit/>
          </a:bodyPr>
          <a:lstStyle>
            <a:defPPr>
              <a:defRPr lang="fr-FR"/>
            </a:defPPr>
          </a:lstStyle>
          <a:p>
            <a:pPr rtl="0">
              <a:spcAft>
                <a:spcPts val="600"/>
              </a:spcAft>
            </a:pPr>
            <a:fld id="{08AB70BE-1769-45B8-85A6-0C837432C7E6}" type="slidenum">
              <a:rPr lang="fr-FR" smtClean="0"/>
              <a:pPr rtl="0">
                <a:spcAft>
                  <a:spcPts val="600"/>
                </a:spcAft>
              </a:pPr>
              <a:t>2</a:t>
            </a:fld>
            <a:endParaRPr lang="fr-FR"/>
          </a:p>
        </p:txBody>
      </p:sp>
      <p:graphicFrame>
        <p:nvGraphicFramePr>
          <p:cNvPr id="7" name="Espace réservé du contenu 3">
            <a:extLst>
              <a:ext uri="{FF2B5EF4-FFF2-40B4-BE49-F238E27FC236}">
                <a16:creationId xmlns:a16="http://schemas.microsoft.com/office/drawing/2014/main" id="{B9A15AA2-FE9B-ED1F-2E36-7562DAAEB589}"/>
              </a:ext>
            </a:extLst>
          </p:cNvPr>
          <p:cNvGraphicFramePr>
            <a:graphicFrameLocks noGrp="1"/>
          </p:cNvGraphicFramePr>
          <p:nvPr>
            <p:ph sz="quarter" idx="11"/>
            <p:extLst>
              <p:ext uri="{D42A27DB-BD31-4B8C-83A1-F6EECF244321}">
                <p14:modId xmlns:p14="http://schemas.microsoft.com/office/powerpoint/2010/main" val="3350765166"/>
              </p:ext>
            </p:extLst>
          </p:nvPr>
        </p:nvGraphicFramePr>
        <p:xfrm>
          <a:off x="1371204" y="2282999"/>
          <a:ext cx="6136643" cy="36855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8" name="Espace réservé pour une image  27">
            <a:extLst>
              <a:ext uri="{FF2B5EF4-FFF2-40B4-BE49-F238E27FC236}">
                <a16:creationId xmlns:a16="http://schemas.microsoft.com/office/drawing/2014/main" id="{50D00D6A-4A9F-05F7-0940-BA80F3632DA1}"/>
              </a:ext>
            </a:extLst>
          </p:cNvPr>
          <p:cNvPicPr>
            <a:picLocks noGrp="1" noChangeAspect="1"/>
          </p:cNvPicPr>
          <p:nvPr>
            <p:ph type="pic" sz="quarter" idx="10"/>
          </p:nvPr>
        </p:nvPicPr>
        <p:blipFill>
          <a:blip r:embed="rId8">
            <a:extLst>
              <a:ext uri="{837473B0-CC2E-450A-ABE3-18F120FF3D39}">
                <a1611:picAttrSrcUrl xmlns:a1611="http://schemas.microsoft.com/office/drawing/2016/11/main" r:id="rId9"/>
              </a:ext>
            </a:extLst>
          </a:blip>
          <a:srcRect l="18889" r="18889"/>
          <a:stretch>
            <a:fillRect/>
          </a:stretch>
        </p:blipFill>
        <p:spPr/>
      </p:pic>
      <p:pic>
        <p:nvPicPr>
          <p:cNvPr id="29" name="Image 28">
            <a:extLst>
              <a:ext uri="{FF2B5EF4-FFF2-40B4-BE49-F238E27FC236}">
                <a16:creationId xmlns:a16="http://schemas.microsoft.com/office/drawing/2014/main" id="{53A8439A-0183-8CEE-2C20-EFADE9CBA9A6}"/>
              </a:ext>
            </a:extLst>
          </p:cNvPr>
          <p:cNvPicPr>
            <a:picLocks noChangeAspect="1"/>
          </p:cNvPicPr>
          <p:nvPr/>
        </p:nvPicPr>
        <p:blipFill>
          <a:blip r:embed="rId10"/>
          <a:stretch>
            <a:fillRect/>
          </a:stretch>
        </p:blipFill>
        <p:spPr>
          <a:xfrm>
            <a:off x="0" y="3018810"/>
            <a:ext cx="865238" cy="1375569"/>
          </a:xfrm>
          <a:prstGeom prst="rect">
            <a:avLst/>
          </a:prstGeom>
        </p:spPr>
      </p:pic>
    </p:spTree>
    <p:extLst>
      <p:ext uri="{BB962C8B-B14F-4D97-AF65-F5344CB8AC3E}">
        <p14:creationId xmlns:p14="http://schemas.microsoft.com/office/powerpoint/2010/main" val="2567017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800B5-2726-A764-F6E0-D45D3CBBFA2D}"/>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5B12F91-D7E2-E8F7-9DFE-D5887A2A9E91}"/>
              </a:ext>
            </a:extLst>
          </p:cNvPr>
          <p:cNvSpPr>
            <a:spLocks noGrp="1"/>
          </p:cNvSpPr>
          <p:nvPr>
            <p:ph type="sldNum" sz="quarter" idx="4"/>
          </p:nvPr>
        </p:nvSpPr>
        <p:spPr>
          <a:xfrm>
            <a:off x="10896600" y="5983104"/>
            <a:ext cx="1295400" cy="874895"/>
          </a:xfrm>
        </p:spPr>
        <p:txBody>
          <a:bodyPr rtlCol="0"/>
          <a:lstStyle>
            <a:defPPr>
              <a:defRPr lang="fr-FR"/>
            </a:defPPr>
          </a:lstStyle>
          <a:p>
            <a:pPr rtl="0"/>
            <a:fld id="{08AB70BE-1769-45B8-85A6-0C837432C7E6}" type="slidenum">
              <a:rPr lang="fr-FR" smtClean="0"/>
              <a:pPr rtl="0"/>
              <a:t>20</a:t>
            </a:fld>
            <a:endParaRPr lang="fr-FR" dirty="0"/>
          </a:p>
        </p:txBody>
      </p:sp>
      <p:sp>
        <p:nvSpPr>
          <p:cNvPr id="10" name="ZoneTexte 9">
            <a:extLst>
              <a:ext uri="{FF2B5EF4-FFF2-40B4-BE49-F238E27FC236}">
                <a16:creationId xmlns:a16="http://schemas.microsoft.com/office/drawing/2014/main" id="{2ABE89CD-D113-4A58-1F38-C3A64B352EF0}"/>
              </a:ext>
            </a:extLst>
          </p:cNvPr>
          <p:cNvSpPr txBox="1"/>
          <p:nvPr/>
        </p:nvSpPr>
        <p:spPr>
          <a:xfrm>
            <a:off x="2946654" y="1461254"/>
            <a:ext cx="6094476" cy="369332"/>
          </a:xfrm>
          <a:prstGeom prst="rect">
            <a:avLst/>
          </a:prstGeom>
          <a:noFill/>
        </p:spPr>
        <p:txBody>
          <a:bodyPr wrap="square">
            <a:spAutoFit/>
          </a:bodyPr>
          <a:lstStyle/>
          <a:p>
            <a:r>
              <a:rPr lang="fr-FR" b="0" dirty="0"/>
              <a:t>​</a:t>
            </a:r>
            <a:endParaRPr lang="fr-FR" dirty="0"/>
          </a:p>
        </p:txBody>
      </p:sp>
      <p:sp>
        <p:nvSpPr>
          <p:cNvPr id="4" name="ZoneTexte 3">
            <a:extLst>
              <a:ext uri="{FF2B5EF4-FFF2-40B4-BE49-F238E27FC236}">
                <a16:creationId xmlns:a16="http://schemas.microsoft.com/office/drawing/2014/main" id="{BA8D6158-3313-55FB-FD95-692A1CC4BB39}"/>
              </a:ext>
            </a:extLst>
          </p:cNvPr>
          <p:cNvSpPr txBox="1"/>
          <p:nvPr/>
        </p:nvSpPr>
        <p:spPr>
          <a:xfrm flipH="1">
            <a:off x="1333187" y="1645920"/>
            <a:ext cx="10158928" cy="2031325"/>
          </a:xfrm>
          <a:prstGeom prst="rect">
            <a:avLst/>
          </a:prstGeom>
          <a:noFill/>
        </p:spPr>
        <p:txBody>
          <a:bodyPr wrap="square">
            <a:spAutoFit/>
          </a:bodyPr>
          <a:lstStyle/>
          <a:p>
            <a:endParaRPr lang="fr-FR" dirty="0"/>
          </a:p>
          <a:p>
            <a:r>
              <a:rPr lang="fr-FR" b="1" dirty="0">
                <a:solidFill>
                  <a:schemeClr val="tx2"/>
                </a:solidFill>
              </a:rPr>
              <a:t>Dès le mois d’avril 2026, les travailleurs indépendants depuis 6 mois ou plus, peuvent réaliser une demande de RSA en ligne dans son intégralité, et y déclarer leurs bénéfices.</a:t>
            </a:r>
          </a:p>
          <a:p>
            <a:endParaRPr lang="fr-FR" dirty="0"/>
          </a:p>
          <a:p>
            <a:r>
              <a:rPr lang="fr-FR" dirty="0"/>
              <a:t> </a:t>
            </a:r>
          </a:p>
          <a:p>
            <a:endParaRPr lang="fr-FR" dirty="0"/>
          </a:p>
          <a:p>
            <a:endParaRPr lang="fr-FR" dirty="0"/>
          </a:p>
        </p:txBody>
      </p:sp>
      <p:pic>
        <p:nvPicPr>
          <p:cNvPr id="7170" name="Picture 2">
            <a:extLst>
              <a:ext uri="{FF2B5EF4-FFF2-40B4-BE49-F238E27FC236}">
                <a16:creationId xmlns:a16="http://schemas.microsoft.com/office/drawing/2014/main" id="{2A331619-B75C-295B-F1C0-DF7762A44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4501" y="3079523"/>
            <a:ext cx="6705600" cy="3407002"/>
          </a:xfrm>
          <a:prstGeom prst="rect">
            <a:avLst/>
          </a:prstGeom>
          <a:noFill/>
          <a:extLst>
            <a:ext uri="{909E8E84-426E-40DD-AFC4-6F175D3DCCD1}">
              <a14:hiddenFill xmlns:a14="http://schemas.microsoft.com/office/drawing/2010/main">
                <a:solidFill>
                  <a:srgbClr val="FFFFFF"/>
                </a:solidFill>
              </a14:hiddenFill>
            </a:ext>
          </a:extLst>
        </p:spPr>
      </p:pic>
      <p:sp>
        <p:nvSpPr>
          <p:cNvPr id="2" name="Titre 2">
            <a:extLst>
              <a:ext uri="{FF2B5EF4-FFF2-40B4-BE49-F238E27FC236}">
                <a16:creationId xmlns:a16="http://schemas.microsoft.com/office/drawing/2014/main" id="{EE34727E-7448-12EE-0419-C0FD5149357D}"/>
              </a:ext>
            </a:extLst>
          </p:cNvPr>
          <p:cNvSpPr>
            <a:spLocks noGrp="1"/>
          </p:cNvSpPr>
          <p:nvPr>
            <p:ph type="title"/>
          </p:nvPr>
        </p:nvSpPr>
        <p:spPr>
          <a:xfrm>
            <a:off x="1300892" y="170182"/>
            <a:ext cx="9590215" cy="1184220"/>
          </a:xfrm>
        </p:spPr>
        <p:txBody>
          <a:bodyPr vert="horz" lIns="91440" tIns="45720" rIns="91440" bIns="45720" rtlCol="0" anchor="ctr">
            <a:normAutofit/>
          </a:bodyPr>
          <a:lstStyle>
            <a:defPPr>
              <a:defRPr lang="fr-FR"/>
            </a:defPPr>
          </a:lstStyle>
          <a:p>
            <a:r>
              <a:rPr lang="fr-FR" kern="1200" dirty="0">
                <a:latin typeface="+mj-lt"/>
                <a:ea typeface="+mj-ea"/>
                <a:cs typeface="+mj-cs"/>
              </a:rPr>
              <a:t>Les évolutions du caf.fr</a:t>
            </a:r>
          </a:p>
        </p:txBody>
      </p:sp>
      <p:sp>
        <p:nvSpPr>
          <p:cNvPr id="5" name="ZoneTexte 4">
            <a:extLst>
              <a:ext uri="{FF2B5EF4-FFF2-40B4-BE49-F238E27FC236}">
                <a16:creationId xmlns:a16="http://schemas.microsoft.com/office/drawing/2014/main" id="{C7F6B8A0-7038-ACDE-AD6B-E9A3FBCA4651}"/>
              </a:ext>
            </a:extLst>
          </p:cNvPr>
          <p:cNvSpPr txBox="1"/>
          <p:nvPr/>
        </p:nvSpPr>
        <p:spPr>
          <a:xfrm>
            <a:off x="1531988" y="1144500"/>
            <a:ext cx="8300269" cy="529056"/>
          </a:xfrm>
          <a:prstGeom prst="rect">
            <a:avLst/>
          </a:prstGeom>
          <a:noFill/>
        </p:spPr>
        <p:txBody>
          <a:bodyPr wrap="square" rtlCol="0">
            <a:spAutoFit/>
          </a:bodyPr>
          <a:lstStyle/>
          <a:p>
            <a:pPr>
              <a:lnSpc>
                <a:spcPct val="110000"/>
              </a:lnSpc>
              <a:spcAft>
                <a:spcPts val="600"/>
              </a:spcAft>
              <a:buClr>
                <a:schemeClr val="tx1"/>
              </a:buClr>
            </a:pPr>
            <a:r>
              <a:rPr lang="fr-FR" sz="2800" dirty="0">
                <a:latin typeface="Segoe UI" panose="020B0502040204020203" pitchFamily="34" charset="0"/>
              </a:rPr>
              <a:t>🧑‍🏫4. </a:t>
            </a:r>
            <a:r>
              <a:rPr lang="fr-FR" sz="2800" b="1" dirty="0"/>
              <a:t>évolution côté des travailleurs indépendants</a:t>
            </a:r>
            <a:endParaRPr lang="fr-FR" sz="2800" b="1" dirty="0">
              <a:solidFill>
                <a:schemeClr val="tx2"/>
              </a:solidFill>
            </a:endParaRPr>
          </a:p>
        </p:txBody>
      </p:sp>
    </p:spTree>
    <p:extLst>
      <p:ext uri="{BB962C8B-B14F-4D97-AF65-F5344CB8AC3E}">
        <p14:creationId xmlns:p14="http://schemas.microsoft.com/office/powerpoint/2010/main" val="1096173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4C15E-594B-2748-6A33-9C61C5B82113}"/>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6494E63-69E1-DEEC-D313-97515515C0C8}"/>
              </a:ext>
            </a:extLst>
          </p:cNvPr>
          <p:cNvSpPr>
            <a:spLocks noGrp="1"/>
          </p:cNvSpPr>
          <p:nvPr>
            <p:ph type="sldNum" sz="quarter" idx="4"/>
          </p:nvPr>
        </p:nvSpPr>
        <p:spPr>
          <a:xfrm>
            <a:off x="10896600" y="5983104"/>
            <a:ext cx="1295400" cy="874895"/>
          </a:xfrm>
        </p:spPr>
        <p:txBody>
          <a:bodyPr rtlCol="0"/>
          <a:lstStyle>
            <a:defPPr>
              <a:defRPr lang="fr-FR"/>
            </a:defPPr>
          </a:lstStyle>
          <a:p>
            <a:pPr rtl="0"/>
            <a:fld id="{08AB70BE-1769-45B8-85A6-0C837432C7E6}" type="slidenum">
              <a:rPr lang="fr-FR" smtClean="0"/>
              <a:pPr rtl="0"/>
              <a:t>21</a:t>
            </a:fld>
            <a:endParaRPr lang="fr-FR" dirty="0"/>
          </a:p>
        </p:txBody>
      </p:sp>
      <p:sp>
        <p:nvSpPr>
          <p:cNvPr id="10" name="ZoneTexte 9">
            <a:extLst>
              <a:ext uri="{FF2B5EF4-FFF2-40B4-BE49-F238E27FC236}">
                <a16:creationId xmlns:a16="http://schemas.microsoft.com/office/drawing/2014/main" id="{F3E8D2AD-D983-D2F4-B867-6B5E2E957426}"/>
              </a:ext>
            </a:extLst>
          </p:cNvPr>
          <p:cNvSpPr txBox="1"/>
          <p:nvPr/>
        </p:nvSpPr>
        <p:spPr>
          <a:xfrm>
            <a:off x="2946654" y="1461254"/>
            <a:ext cx="6094476" cy="369332"/>
          </a:xfrm>
          <a:prstGeom prst="rect">
            <a:avLst/>
          </a:prstGeom>
          <a:noFill/>
        </p:spPr>
        <p:txBody>
          <a:bodyPr wrap="square">
            <a:spAutoFit/>
          </a:bodyPr>
          <a:lstStyle/>
          <a:p>
            <a:r>
              <a:rPr lang="fr-FR" b="0" dirty="0"/>
              <a:t>​</a:t>
            </a:r>
            <a:endParaRPr lang="fr-FR" dirty="0"/>
          </a:p>
        </p:txBody>
      </p:sp>
      <p:sp>
        <p:nvSpPr>
          <p:cNvPr id="4" name="ZoneTexte 3">
            <a:extLst>
              <a:ext uri="{FF2B5EF4-FFF2-40B4-BE49-F238E27FC236}">
                <a16:creationId xmlns:a16="http://schemas.microsoft.com/office/drawing/2014/main" id="{CFDD6C57-359F-1612-E046-E87F808E2FB4}"/>
              </a:ext>
            </a:extLst>
          </p:cNvPr>
          <p:cNvSpPr txBox="1"/>
          <p:nvPr/>
        </p:nvSpPr>
        <p:spPr>
          <a:xfrm flipH="1">
            <a:off x="1178895" y="1632211"/>
            <a:ext cx="10158928" cy="2031325"/>
          </a:xfrm>
          <a:prstGeom prst="rect">
            <a:avLst/>
          </a:prstGeom>
          <a:noFill/>
        </p:spPr>
        <p:txBody>
          <a:bodyPr wrap="square">
            <a:spAutoFit/>
          </a:bodyPr>
          <a:lstStyle/>
          <a:p>
            <a:endParaRPr lang="fr-FR" dirty="0"/>
          </a:p>
          <a:p>
            <a:r>
              <a:rPr lang="fr-FR" b="1" dirty="0">
                <a:solidFill>
                  <a:schemeClr val="tx2"/>
                </a:solidFill>
              </a:rPr>
              <a:t>De la même manière, l’ensemble des bénéficiaires de RSA peuvent, à compter d’avril 2026, déclarer leurs revenus de placement (si les ressources N-2 sont inconnues du dossier). </a:t>
            </a:r>
          </a:p>
          <a:p>
            <a:endParaRPr lang="fr-FR" dirty="0"/>
          </a:p>
          <a:p>
            <a:r>
              <a:rPr lang="fr-FR" dirty="0"/>
              <a:t> </a:t>
            </a:r>
          </a:p>
          <a:p>
            <a:endParaRPr lang="fr-FR" dirty="0"/>
          </a:p>
          <a:p>
            <a:endParaRPr lang="fr-FR" dirty="0"/>
          </a:p>
        </p:txBody>
      </p:sp>
      <p:pic>
        <p:nvPicPr>
          <p:cNvPr id="5" name="Image 4">
            <a:extLst>
              <a:ext uri="{FF2B5EF4-FFF2-40B4-BE49-F238E27FC236}">
                <a16:creationId xmlns:a16="http://schemas.microsoft.com/office/drawing/2014/main" id="{2EB892A5-199F-5C11-4450-91CAFD871BCF}"/>
              </a:ext>
            </a:extLst>
          </p:cNvPr>
          <p:cNvPicPr>
            <a:picLocks noChangeAspect="1"/>
          </p:cNvPicPr>
          <p:nvPr/>
        </p:nvPicPr>
        <p:blipFill>
          <a:blip r:embed="rId3"/>
          <a:stretch>
            <a:fillRect/>
          </a:stretch>
        </p:blipFill>
        <p:spPr>
          <a:xfrm>
            <a:off x="1499618" y="2679799"/>
            <a:ext cx="8164064" cy="3620005"/>
          </a:xfrm>
          <a:prstGeom prst="rect">
            <a:avLst/>
          </a:prstGeom>
        </p:spPr>
      </p:pic>
      <p:sp>
        <p:nvSpPr>
          <p:cNvPr id="2" name="Titre 2">
            <a:extLst>
              <a:ext uri="{FF2B5EF4-FFF2-40B4-BE49-F238E27FC236}">
                <a16:creationId xmlns:a16="http://schemas.microsoft.com/office/drawing/2014/main" id="{93C36021-2E9A-9598-465F-1848B2EB3A4A}"/>
              </a:ext>
            </a:extLst>
          </p:cNvPr>
          <p:cNvSpPr>
            <a:spLocks noGrp="1"/>
          </p:cNvSpPr>
          <p:nvPr>
            <p:ph type="title"/>
          </p:nvPr>
        </p:nvSpPr>
        <p:spPr>
          <a:xfrm>
            <a:off x="1300892" y="170182"/>
            <a:ext cx="9590215" cy="1184220"/>
          </a:xfrm>
        </p:spPr>
        <p:txBody>
          <a:bodyPr vert="horz" lIns="91440" tIns="45720" rIns="91440" bIns="45720" rtlCol="0" anchor="ctr">
            <a:normAutofit/>
          </a:bodyPr>
          <a:lstStyle>
            <a:defPPr>
              <a:defRPr lang="fr-FR"/>
            </a:defPPr>
          </a:lstStyle>
          <a:p>
            <a:r>
              <a:rPr lang="fr-FR" kern="1200" dirty="0">
                <a:latin typeface="+mj-lt"/>
                <a:ea typeface="+mj-ea"/>
                <a:cs typeface="+mj-cs"/>
              </a:rPr>
              <a:t>Les évolutions du caf.fr</a:t>
            </a:r>
          </a:p>
        </p:txBody>
      </p:sp>
      <p:sp>
        <p:nvSpPr>
          <p:cNvPr id="6" name="ZoneTexte 5">
            <a:extLst>
              <a:ext uri="{FF2B5EF4-FFF2-40B4-BE49-F238E27FC236}">
                <a16:creationId xmlns:a16="http://schemas.microsoft.com/office/drawing/2014/main" id="{06F332EF-56DC-993B-69AA-5FC8D11E2971}"/>
              </a:ext>
            </a:extLst>
          </p:cNvPr>
          <p:cNvSpPr txBox="1"/>
          <p:nvPr/>
        </p:nvSpPr>
        <p:spPr>
          <a:xfrm>
            <a:off x="1531988" y="1144500"/>
            <a:ext cx="8300269" cy="529056"/>
          </a:xfrm>
          <a:prstGeom prst="rect">
            <a:avLst/>
          </a:prstGeom>
          <a:noFill/>
        </p:spPr>
        <p:txBody>
          <a:bodyPr wrap="square" rtlCol="0">
            <a:spAutoFit/>
          </a:bodyPr>
          <a:lstStyle/>
          <a:p>
            <a:pPr>
              <a:lnSpc>
                <a:spcPct val="110000"/>
              </a:lnSpc>
              <a:spcAft>
                <a:spcPts val="600"/>
              </a:spcAft>
              <a:buClr>
                <a:schemeClr val="tx1"/>
              </a:buClr>
            </a:pPr>
            <a:r>
              <a:rPr lang="fr-FR" sz="2800" dirty="0">
                <a:latin typeface="Segoe UI" panose="020B0502040204020203" pitchFamily="34" charset="0"/>
              </a:rPr>
              <a:t>🧑‍🏫4. </a:t>
            </a:r>
            <a:r>
              <a:rPr lang="fr-FR" sz="2800" b="1" dirty="0"/>
              <a:t>évolution côté des travailleurs indépendants</a:t>
            </a:r>
            <a:endParaRPr lang="fr-FR" sz="2800" b="1" dirty="0">
              <a:solidFill>
                <a:schemeClr val="tx2"/>
              </a:solidFill>
            </a:endParaRPr>
          </a:p>
        </p:txBody>
      </p:sp>
    </p:spTree>
    <p:extLst>
      <p:ext uri="{BB962C8B-B14F-4D97-AF65-F5344CB8AC3E}">
        <p14:creationId xmlns:p14="http://schemas.microsoft.com/office/powerpoint/2010/main" val="1542174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DF3C177-A7BF-EC81-DBF1-5E9CCEC10474}"/>
              </a:ext>
            </a:extLst>
          </p:cNvPr>
          <p:cNvSpPr>
            <a:spLocks noGrp="1"/>
          </p:cNvSpPr>
          <p:nvPr>
            <p:ph sz="quarter" idx="11"/>
          </p:nvPr>
        </p:nvSpPr>
        <p:spPr>
          <a:xfrm>
            <a:off x="339682" y="1273967"/>
            <a:ext cx="3584617" cy="3904902"/>
          </a:xfrm>
        </p:spPr>
        <p:txBody>
          <a:bodyPr>
            <a:normAutofit fontScale="70000" lnSpcReduction="20000"/>
          </a:bodyPr>
          <a:lstStyle/>
          <a:p>
            <a:pPr marL="0" indent="0">
              <a:buNone/>
            </a:pPr>
            <a:r>
              <a:rPr lang="fr-FR" sz="2300" dirty="0"/>
              <a:t>Une aide </a:t>
            </a:r>
            <a:r>
              <a:rPr lang="fr-FR" sz="4600" dirty="0"/>
              <a:t>renforcée</a:t>
            </a:r>
            <a:r>
              <a:rPr lang="fr-FR" sz="2300" dirty="0"/>
              <a:t> en 2026 : prise en charge de 70% du coût du séjour dans la limite de 59€ par jour .</a:t>
            </a:r>
          </a:p>
          <a:p>
            <a:pPr marL="0"/>
            <a:endParaRPr lang="fr-FR" sz="2300" dirty="0"/>
          </a:p>
          <a:p>
            <a:pPr marL="0" indent="0">
              <a:buNone/>
            </a:pPr>
            <a:r>
              <a:rPr lang="fr-FR" sz="2300" u="sng" dirty="0"/>
              <a:t>Conditions d’éligibilité</a:t>
            </a:r>
          </a:p>
          <a:p>
            <a:pPr marL="457200" lvl="1" indent="-285750">
              <a:buFont typeface="Arial"/>
              <a:buChar char="•"/>
            </a:pPr>
            <a:r>
              <a:rPr lang="fr-FR" sz="2100" dirty="0"/>
              <a:t>Famille avec un enfant entre 6 et 17 ans  ayant un quotient familial inférieur à 950 € (janvier 2026)</a:t>
            </a:r>
          </a:p>
          <a:p>
            <a:pPr marL="457200" lvl="1" indent="-285750">
              <a:buFont typeface="Arial"/>
              <a:buChar char="•"/>
            </a:pPr>
            <a:r>
              <a:rPr lang="fr-FR" sz="2100" dirty="0"/>
              <a:t>Séjour d’une durée de 5 à 15 jours, pendant les vacances scolaires</a:t>
            </a:r>
          </a:p>
          <a:p>
            <a:pPr marL="457200" lvl="1" indent="-285750">
              <a:buFont typeface="Arial"/>
              <a:buChar char="•"/>
            </a:pPr>
            <a:r>
              <a:rPr lang="fr-FR" sz="2100" dirty="0"/>
              <a:t>Séjour organisé en France et référencé sur vacaf.org</a:t>
            </a:r>
          </a:p>
          <a:p>
            <a:endParaRPr lang="fr-FR" dirty="0"/>
          </a:p>
        </p:txBody>
      </p:sp>
      <p:sp>
        <p:nvSpPr>
          <p:cNvPr id="4" name="Espace réservé du tableau 3">
            <a:extLst>
              <a:ext uri="{FF2B5EF4-FFF2-40B4-BE49-F238E27FC236}">
                <a16:creationId xmlns:a16="http://schemas.microsoft.com/office/drawing/2014/main" id="{0BF814EE-8B90-B122-C423-15A28CF383A2}"/>
              </a:ext>
            </a:extLst>
          </p:cNvPr>
          <p:cNvSpPr>
            <a:spLocks noGrp="1"/>
          </p:cNvSpPr>
          <p:nvPr>
            <p:ph type="tbl" sz="quarter" idx="12"/>
          </p:nvPr>
        </p:nvSpPr>
        <p:spPr>
          <a:xfrm>
            <a:off x="8251058" y="3809084"/>
            <a:ext cx="3764623" cy="2116676"/>
          </a:xfrm>
        </p:spPr>
        <p:txBody>
          <a:bodyPr/>
          <a:lstStyle/>
          <a:p>
            <a:endParaRPr lang="fr-FR"/>
          </a:p>
        </p:txBody>
      </p:sp>
      <p:sp>
        <p:nvSpPr>
          <p:cNvPr id="5" name="Espace réservé du numéro de diapositive 4">
            <a:extLst>
              <a:ext uri="{FF2B5EF4-FFF2-40B4-BE49-F238E27FC236}">
                <a16:creationId xmlns:a16="http://schemas.microsoft.com/office/drawing/2014/main" id="{EBEB2AAA-A5BD-1E66-9648-A90F025B7B20}"/>
              </a:ext>
            </a:extLst>
          </p:cNvPr>
          <p:cNvSpPr>
            <a:spLocks noGrp="1"/>
          </p:cNvSpPr>
          <p:nvPr>
            <p:ph type="sldNum" sz="quarter" idx="4"/>
          </p:nvPr>
        </p:nvSpPr>
        <p:spPr/>
        <p:txBody>
          <a:bodyPr/>
          <a:lstStyle/>
          <a:p>
            <a:pPr rtl="0"/>
            <a:fld id="{08AB70BE-1769-45B8-85A6-0C837432C7E6}" type="slidenum">
              <a:rPr lang="fr-FR" smtClean="0"/>
              <a:pPr rtl="0"/>
              <a:t>22</a:t>
            </a:fld>
            <a:endParaRPr lang="fr-FR" dirty="0"/>
          </a:p>
        </p:txBody>
      </p:sp>
      <p:sp>
        <p:nvSpPr>
          <p:cNvPr id="6" name="Titre 3">
            <a:extLst>
              <a:ext uri="{FF2B5EF4-FFF2-40B4-BE49-F238E27FC236}">
                <a16:creationId xmlns:a16="http://schemas.microsoft.com/office/drawing/2014/main" id="{35022D7C-CCC7-1A26-730A-F737D040479E}"/>
              </a:ext>
            </a:extLst>
          </p:cNvPr>
          <p:cNvSpPr>
            <a:spLocks noGrp="1"/>
          </p:cNvSpPr>
          <p:nvPr>
            <p:ph type="title"/>
          </p:nvPr>
        </p:nvSpPr>
        <p:spPr>
          <a:xfrm>
            <a:off x="1375304" y="30706"/>
            <a:ext cx="10202862" cy="1766888"/>
          </a:xfrm>
        </p:spPr>
        <p:txBody>
          <a:bodyPr rtlCol="0"/>
          <a:lstStyle>
            <a:defPPr>
              <a:defRPr lang="fr-FR"/>
            </a:defPPr>
          </a:lstStyle>
          <a:p>
            <a:r>
              <a:rPr lang="fr-FR" dirty="0">
                <a:solidFill>
                  <a:schemeClr val="accent2"/>
                </a:solidFill>
              </a:rPr>
              <a:t>Aide aux Vacances des Enfants - AVE</a:t>
            </a:r>
          </a:p>
        </p:txBody>
      </p:sp>
      <p:pic>
        <p:nvPicPr>
          <p:cNvPr id="2050" name="ClipboardAsImage">
            <a:extLst>
              <a:ext uri="{FF2B5EF4-FFF2-40B4-BE49-F238E27FC236}">
                <a16:creationId xmlns:a16="http://schemas.microsoft.com/office/drawing/2014/main" id="{855EC8D3-80D3-186E-C058-B4468CF16F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8133" y="1533611"/>
            <a:ext cx="7653867" cy="5198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llipse 7">
            <a:extLst>
              <a:ext uri="{FF2B5EF4-FFF2-40B4-BE49-F238E27FC236}">
                <a16:creationId xmlns:a16="http://schemas.microsoft.com/office/drawing/2014/main" id="{13950EEF-7B96-D221-36B3-155DC4444DD7}"/>
              </a:ext>
            </a:extLst>
          </p:cNvPr>
          <p:cNvSpPr/>
          <p:nvPr/>
        </p:nvSpPr>
        <p:spPr>
          <a:xfrm rot="20853625">
            <a:off x="366494" y="4842933"/>
            <a:ext cx="4171639" cy="188911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r>
              <a:rPr lang="fr-FR" sz="1600" b="1" dirty="0">
                <a:solidFill>
                  <a:schemeClr val="accent2"/>
                </a:solidFill>
                <a:latin typeface="Elephant"/>
              </a:rPr>
              <a:t>L’Ave est cumulable avec</a:t>
            </a:r>
          </a:p>
          <a:p>
            <a:r>
              <a:rPr lang="fr-FR" sz="1600" b="1" dirty="0">
                <a:solidFill>
                  <a:schemeClr val="accent2"/>
                </a:solidFill>
                <a:latin typeface="Elephant"/>
              </a:rPr>
              <a:t>le </a:t>
            </a:r>
            <a:r>
              <a:rPr lang="fr-FR" sz="1600" b="1" dirty="0" err="1">
                <a:solidFill>
                  <a:schemeClr val="accent2"/>
                </a:solidFill>
                <a:latin typeface="Elephant"/>
              </a:rPr>
              <a:t>pass'colo</a:t>
            </a:r>
            <a:r>
              <a:rPr lang="fr-FR" sz="1600" b="1" dirty="0">
                <a:solidFill>
                  <a:schemeClr val="accent2"/>
                </a:solidFill>
                <a:latin typeface="Elephant"/>
              </a:rPr>
              <a:t> </a:t>
            </a:r>
          </a:p>
          <a:p>
            <a:endParaRPr lang="fr-FR" sz="1400" dirty="0">
              <a:solidFill>
                <a:schemeClr val="accent2"/>
              </a:solidFill>
              <a:latin typeface="Elephant"/>
            </a:endParaRPr>
          </a:p>
          <a:p>
            <a:pPr>
              <a:spcAft>
                <a:spcPts val="600"/>
              </a:spcAft>
              <a:buClr>
                <a:schemeClr val="tx1"/>
              </a:buClr>
            </a:pPr>
            <a:r>
              <a:rPr lang="fr-FR" sz="1400" b="1" dirty="0">
                <a:solidFill>
                  <a:schemeClr val="tx2"/>
                </a:solidFill>
              </a:rPr>
              <a:t>200€ à 350€ pour les enfants de 11 ans  (ou 12 ans si non utilisé en 2025) si QF &lt; 1250€</a:t>
            </a:r>
          </a:p>
        </p:txBody>
      </p:sp>
      <p:sp>
        <p:nvSpPr>
          <p:cNvPr id="9" name="Flèche : droite 8">
            <a:extLst>
              <a:ext uri="{FF2B5EF4-FFF2-40B4-BE49-F238E27FC236}">
                <a16:creationId xmlns:a16="http://schemas.microsoft.com/office/drawing/2014/main" id="{799B0B5F-D85C-438A-A2E4-A9F4BDE4A364}"/>
              </a:ext>
            </a:extLst>
          </p:cNvPr>
          <p:cNvSpPr/>
          <p:nvPr/>
        </p:nvSpPr>
        <p:spPr>
          <a:xfrm rot="20718661">
            <a:off x="713943" y="6213493"/>
            <a:ext cx="248355" cy="14674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69003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Title 1">
            <a:extLst>
              <a:ext uri="{FF2B5EF4-FFF2-40B4-BE49-F238E27FC236}">
                <a16:creationId xmlns:a16="http://schemas.microsoft.com/office/drawing/2014/main" id="{6CCDCD86-3459-515C-89A1-D5F8595076F4}"/>
              </a:ext>
            </a:extLst>
          </p:cNvPr>
          <p:cNvSpPr>
            <a:spLocks noGrp="1"/>
          </p:cNvSpPr>
          <p:nvPr>
            <p:ph type="title"/>
          </p:nvPr>
        </p:nvSpPr>
        <p:spPr>
          <a:xfrm>
            <a:off x="1283676" y="201018"/>
            <a:ext cx="9147257" cy="1777060"/>
          </a:xfrm>
        </p:spPr>
        <p:txBody>
          <a:bodyPr anchor="ctr">
            <a:normAutofit/>
          </a:bodyPr>
          <a:lstStyle/>
          <a:p>
            <a:r>
              <a:rPr lang="fr-FR" dirty="0">
                <a:solidFill>
                  <a:schemeClr val="accent2"/>
                </a:solidFill>
              </a:rPr>
              <a:t>Aide aux Vacances des Enfants - AVE</a:t>
            </a:r>
            <a:endParaRPr lang="en-US" dirty="0"/>
          </a:p>
        </p:txBody>
      </p:sp>
      <p:sp>
        <p:nvSpPr>
          <p:cNvPr id="1041" name="Content Placeholder 2">
            <a:extLst>
              <a:ext uri="{FF2B5EF4-FFF2-40B4-BE49-F238E27FC236}">
                <a16:creationId xmlns:a16="http://schemas.microsoft.com/office/drawing/2014/main" id="{A18EA797-46E6-2CAB-1138-2EBF3FAFCA0E}"/>
              </a:ext>
            </a:extLst>
          </p:cNvPr>
          <p:cNvSpPr>
            <a:spLocks noGrp="1"/>
          </p:cNvSpPr>
          <p:nvPr>
            <p:ph sz="quarter" idx="11"/>
          </p:nvPr>
        </p:nvSpPr>
        <p:spPr>
          <a:xfrm>
            <a:off x="1371204" y="2282999"/>
            <a:ext cx="6136643" cy="3685507"/>
          </a:xfrm>
        </p:spPr>
        <p:txBody>
          <a:bodyPr>
            <a:normAutofit/>
          </a:bodyPr>
          <a:lstStyle/>
          <a:p>
            <a:pPr marL="0" indent="0">
              <a:lnSpc>
                <a:spcPct val="100000"/>
              </a:lnSpc>
              <a:buNone/>
            </a:pPr>
            <a:r>
              <a:rPr lang="fr-FR" sz="1600" b="1" dirty="0"/>
              <a:t>A ce jour,  un séjour est réservé pour près de 200 enfants sur les 21 576 éligibles ! </a:t>
            </a:r>
          </a:p>
          <a:p>
            <a:pPr marL="0" indent="0">
              <a:lnSpc>
                <a:spcPct val="100000"/>
              </a:lnSpc>
              <a:buNone/>
            </a:pPr>
            <a:r>
              <a:rPr lang="fr-FR" sz="1600" b="1" dirty="0"/>
              <a:t>Mais le budget n'est consommé qu'à 28% . </a:t>
            </a:r>
          </a:p>
          <a:p>
            <a:pPr marL="0" indent="0">
              <a:lnSpc>
                <a:spcPct val="100000"/>
              </a:lnSpc>
              <a:buNone/>
            </a:pPr>
            <a:r>
              <a:rPr lang="fr-FR" sz="1600" b="1" dirty="0"/>
              <a:t>N'hésitez pas à relayer l'information !</a:t>
            </a:r>
          </a:p>
          <a:p>
            <a:pPr marL="0" indent="0">
              <a:lnSpc>
                <a:spcPct val="100000"/>
              </a:lnSpc>
              <a:buNone/>
            </a:pPr>
            <a:r>
              <a:rPr lang="fr-FR" sz="1600" b="1" dirty="0"/>
              <a:t>Des relances par sms ont été réalisées auprès des familles .</a:t>
            </a:r>
          </a:p>
          <a:p>
            <a:pPr>
              <a:lnSpc>
                <a:spcPct val="100000"/>
              </a:lnSpc>
            </a:pPr>
            <a:endParaRPr lang="fr-FR" sz="1600" b="1" dirty="0"/>
          </a:p>
          <a:p>
            <a:pPr marL="0" indent="0">
              <a:lnSpc>
                <a:spcPct val="100000"/>
              </a:lnSpc>
              <a:buNone/>
            </a:pPr>
            <a:r>
              <a:rPr lang="fr-FR" sz="1600" b="1" dirty="0"/>
              <a:t>Pour toutes vos questions ou si vous souhaitez organiser un temps collectif avec des familles pour les accompagner sur vacaf.org (choix et réservation du séjour),  faites-le nous savoir : </a:t>
            </a:r>
          </a:p>
          <a:p>
            <a:pPr marL="0" indent="0" algn="ctr">
              <a:lnSpc>
                <a:spcPct val="100000"/>
              </a:lnSpc>
              <a:buNone/>
            </a:pPr>
            <a:r>
              <a:rPr lang="fr-FR" sz="3200" b="1" dirty="0">
                <a:solidFill>
                  <a:schemeClr val="accent1"/>
                </a:solidFill>
                <a:hlinkClick r:id="rId2">
                  <a:extLst>
                    <a:ext uri="{A12FA001-AC4F-418D-AE19-62706E023703}">
                      <ahyp:hlinkClr xmlns:ahyp="http://schemas.microsoft.com/office/drawing/2018/hyperlinkcolor" val="tx"/>
                    </a:ext>
                  </a:extLst>
                </a:hlinkClick>
              </a:rPr>
              <a:t>cohesionsociale@caf86.caf.fr</a:t>
            </a:r>
            <a:endParaRPr lang="fr-FR" sz="3200" b="1" dirty="0">
              <a:solidFill>
                <a:schemeClr val="accent1"/>
              </a:solidFill>
            </a:endParaRPr>
          </a:p>
          <a:p>
            <a:pPr>
              <a:lnSpc>
                <a:spcPct val="100000"/>
              </a:lnSpc>
            </a:pPr>
            <a:endParaRPr lang="fr-FR" sz="1600" b="1" dirty="0"/>
          </a:p>
          <a:p>
            <a:pPr>
              <a:lnSpc>
                <a:spcPct val="110000"/>
              </a:lnSpc>
            </a:pPr>
            <a:endParaRPr lang="fr-FR" sz="1500" dirty="0"/>
          </a:p>
          <a:p>
            <a:pPr>
              <a:lnSpc>
                <a:spcPct val="110000"/>
              </a:lnSpc>
            </a:pPr>
            <a:endParaRPr lang="en-US" sz="1500" dirty="0"/>
          </a:p>
        </p:txBody>
      </p:sp>
      <p:pic>
        <p:nvPicPr>
          <p:cNvPr id="7" name="Picture 8" descr="suivi_de_la_consommation_budgétaire.png">
            <a:extLst>
              <a:ext uri="{FF2B5EF4-FFF2-40B4-BE49-F238E27FC236}">
                <a16:creationId xmlns:a16="http://schemas.microsoft.com/office/drawing/2014/main" id="{117EEAAE-1150-8345-B482-D1E2F0419BED}"/>
              </a:ext>
            </a:extLst>
          </p:cNvPr>
          <p:cNvPicPr>
            <a:picLocks noChangeAspect="1"/>
          </p:cNvPicPr>
          <p:nvPr/>
        </p:nvPicPr>
        <p:blipFill>
          <a:blip r:embed="rId3"/>
          <a:srcRect t="-2992"/>
          <a:stretch>
            <a:fillRect/>
          </a:stretch>
        </p:blipFill>
        <p:spPr>
          <a:xfrm>
            <a:off x="7924800" y="2011653"/>
            <a:ext cx="4267200" cy="2834693"/>
          </a:xfrm>
          <a:prstGeom prst="rect">
            <a:avLst/>
          </a:prstGeom>
          <a:noFill/>
        </p:spPr>
      </p:pic>
      <p:sp>
        <p:nvSpPr>
          <p:cNvPr id="5" name="Espace réservé du numéro de diapositive 4">
            <a:extLst>
              <a:ext uri="{FF2B5EF4-FFF2-40B4-BE49-F238E27FC236}">
                <a16:creationId xmlns:a16="http://schemas.microsoft.com/office/drawing/2014/main" id="{4CE93FF4-F93A-2FD0-8955-1E956038FC38}"/>
              </a:ext>
            </a:extLst>
          </p:cNvPr>
          <p:cNvSpPr>
            <a:spLocks noGrp="1"/>
          </p:cNvSpPr>
          <p:nvPr>
            <p:ph type="sldNum" sz="quarter" idx="4"/>
          </p:nvPr>
        </p:nvSpPr>
        <p:spPr>
          <a:xfrm>
            <a:off x="10896600" y="5983104"/>
            <a:ext cx="1295400" cy="874895"/>
          </a:xfrm>
        </p:spPr>
        <p:txBody>
          <a:bodyPr anchor="ctr">
            <a:normAutofit/>
          </a:bodyPr>
          <a:lstStyle/>
          <a:p>
            <a:pPr rtl="0">
              <a:spcAft>
                <a:spcPts val="600"/>
              </a:spcAft>
            </a:pPr>
            <a:fld id="{08AB70BE-1769-45B8-85A6-0C837432C7E6}" type="slidenum">
              <a:rPr lang="fr-FR" smtClean="0"/>
              <a:pPr rtl="0">
                <a:spcAft>
                  <a:spcPts val="600"/>
                </a:spcAft>
              </a:pPr>
              <a:t>23</a:t>
            </a:fld>
            <a:endParaRPr lang="fr-FR" dirty="0"/>
          </a:p>
        </p:txBody>
      </p:sp>
      <p:sp>
        <p:nvSpPr>
          <p:cNvPr id="8" name="Rectangle 7">
            <a:extLst>
              <a:ext uri="{FF2B5EF4-FFF2-40B4-BE49-F238E27FC236}">
                <a16:creationId xmlns:a16="http://schemas.microsoft.com/office/drawing/2014/main" id="{419A10A2-3A82-F00E-8A7D-BCB529A6145A}"/>
              </a:ext>
            </a:extLst>
          </p:cNvPr>
          <p:cNvSpPr/>
          <p:nvPr/>
        </p:nvSpPr>
        <p:spPr>
          <a:xfrm>
            <a:off x="2385645" y="5768451"/>
            <a:ext cx="9313986"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fr-FR" sz="2400" b="1" dirty="0">
                <a:ln>
                  <a:solidFill>
                    <a:schemeClr val="accent6"/>
                  </a:solidFill>
                </a:ln>
                <a:solidFill>
                  <a:schemeClr val="accent6"/>
                </a:solidFill>
              </a:rPr>
              <a:t>Un professionnel Caf peut animer avec vous un atelier Vacances</a:t>
            </a:r>
          </a:p>
        </p:txBody>
      </p:sp>
      <p:pic>
        <p:nvPicPr>
          <p:cNvPr id="10" name="Image 9">
            <a:extLst>
              <a:ext uri="{FF2B5EF4-FFF2-40B4-BE49-F238E27FC236}">
                <a16:creationId xmlns:a16="http://schemas.microsoft.com/office/drawing/2014/main" id="{929EDD8D-A92F-B9FA-53BB-F3AADAE45A4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283676" y="5360757"/>
            <a:ext cx="1969477" cy="1477108"/>
          </a:xfrm>
          <a:prstGeom prst="rect">
            <a:avLst/>
          </a:prstGeom>
        </p:spPr>
      </p:pic>
    </p:spTree>
    <p:extLst>
      <p:ext uri="{BB962C8B-B14F-4D97-AF65-F5344CB8AC3E}">
        <p14:creationId xmlns:p14="http://schemas.microsoft.com/office/powerpoint/2010/main" val="2729309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77078-AA8D-A9E2-8A4B-2B3E1D70524B}"/>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51FAD6E2-38D6-86DF-B82E-8F05BF108064}"/>
              </a:ext>
            </a:extLst>
          </p:cNvPr>
          <p:cNvSpPr>
            <a:spLocks noGrp="1"/>
          </p:cNvSpPr>
          <p:nvPr>
            <p:ph type="title"/>
          </p:nvPr>
        </p:nvSpPr>
        <p:spPr>
          <a:xfrm>
            <a:off x="1342052" y="345441"/>
            <a:ext cx="10202248" cy="1766918"/>
          </a:xfrm>
        </p:spPr>
        <p:txBody>
          <a:bodyPr rtlCol="0"/>
          <a:lstStyle>
            <a:defPPr>
              <a:defRPr lang="fr-FR"/>
            </a:defPPr>
          </a:lstStyle>
          <a:p>
            <a:r>
              <a:rPr lang="fr-FR" dirty="0">
                <a:solidFill>
                  <a:schemeClr val="accent2"/>
                </a:solidFill>
              </a:rPr>
              <a:t>Aide au BAFA </a:t>
            </a:r>
          </a:p>
        </p:txBody>
      </p:sp>
      <p:sp>
        <p:nvSpPr>
          <p:cNvPr id="3" name="Espace réservé du numéro de diapositive 2">
            <a:extLst>
              <a:ext uri="{FF2B5EF4-FFF2-40B4-BE49-F238E27FC236}">
                <a16:creationId xmlns:a16="http://schemas.microsoft.com/office/drawing/2014/main" id="{B55E7580-48D8-FD85-B345-C0005CC31101}"/>
              </a:ext>
            </a:extLst>
          </p:cNvPr>
          <p:cNvSpPr>
            <a:spLocks noGrp="1"/>
          </p:cNvSpPr>
          <p:nvPr>
            <p:ph type="sldNum" sz="quarter" idx="4"/>
          </p:nvPr>
        </p:nvSpPr>
        <p:spPr>
          <a:xfrm>
            <a:off x="10896600" y="5983104"/>
            <a:ext cx="1295400" cy="874895"/>
          </a:xfrm>
        </p:spPr>
        <p:txBody>
          <a:bodyPr rtlCol="0"/>
          <a:lstStyle>
            <a:defPPr>
              <a:defRPr lang="fr-FR"/>
            </a:defPPr>
          </a:lstStyle>
          <a:p>
            <a:pPr rtl="0"/>
            <a:fld id="{08AB70BE-1769-45B8-85A6-0C837432C7E6}" type="slidenum">
              <a:rPr lang="fr-FR" smtClean="0"/>
              <a:pPr rtl="0"/>
              <a:t>24</a:t>
            </a:fld>
            <a:endParaRPr lang="fr-FR" dirty="0"/>
          </a:p>
        </p:txBody>
      </p:sp>
      <p:pic>
        <p:nvPicPr>
          <p:cNvPr id="2" name="Picture 1" descr="Résultat d’images pour bafa">
            <a:extLst>
              <a:ext uri="{FF2B5EF4-FFF2-40B4-BE49-F238E27FC236}">
                <a16:creationId xmlns:a16="http://schemas.microsoft.com/office/drawing/2014/main" id="{63723850-0612-656A-23FF-E28CC8F5310D}"/>
              </a:ext>
            </a:extLst>
          </p:cNvPr>
          <p:cNvPicPr>
            <a:picLocks noChangeAspect="1"/>
          </p:cNvPicPr>
          <p:nvPr/>
        </p:nvPicPr>
        <p:blipFill>
          <a:blip r:embed="rId3"/>
          <a:srcRect l="90" t="-77" r="5" b="325"/>
          <a:stretch>
            <a:fillRect/>
          </a:stretch>
        </p:blipFill>
        <p:spPr>
          <a:xfrm rot="20940000">
            <a:off x="6270818" y="336417"/>
            <a:ext cx="3749290" cy="2232817"/>
          </a:xfrm>
          <a:prstGeom prst="rect">
            <a:avLst/>
          </a:prstGeom>
        </p:spPr>
      </p:pic>
      <p:sp>
        <p:nvSpPr>
          <p:cNvPr id="8" name="Espace réservé du contenu 3">
            <a:extLst>
              <a:ext uri="{FF2B5EF4-FFF2-40B4-BE49-F238E27FC236}">
                <a16:creationId xmlns:a16="http://schemas.microsoft.com/office/drawing/2014/main" id="{91BA8EC2-E631-0808-A957-D59AA0538319}"/>
              </a:ext>
            </a:extLst>
          </p:cNvPr>
          <p:cNvSpPr txBox="1">
            <a:spLocks noGrp="1"/>
          </p:cNvSpPr>
          <p:nvPr/>
        </p:nvSpPr>
        <p:spPr>
          <a:xfrm>
            <a:off x="133350" y="1690688"/>
            <a:ext cx="6819788" cy="254736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Clr>
                <a:schemeClr val="tx1"/>
              </a:buClr>
              <a:buNone/>
            </a:pPr>
            <a:r>
              <a:rPr lang="fr-FR" sz="1600" b="1" dirty="0">
                <a:solidFill>
                  <a:schemeClr val="tx2"/>
                </a:solidFill>
              </a:rPr>
              <a:t>Conditions :</a:t>
            </a:r>
          </a:p>
          <a:p>
            <a:pPr>
              <a:lnSpc>
                <a:spcPct val="100000"/>
              </a:lnSpc>
              <a:spcBef>
                <a:spcPts val="0"/>
              </a:spcBef>
              <a:spcAft>
                <a:spcPts val="600"/>
              </a:spcAft>
              <a:buClr>
                <a:schemeClr val="tx1"/>
              </a:buClr>
              <a:buFont typeface="Wingdings" panose="05000000000000000000" pitchFamily="2" charset="2"/>
              <a:buChar char="ü"/>
            </a:pPr>
            <a:r>
              <a:rPr lang="fr-FR" sz="1600" b="1" dirty="0">
                <a:solidFill>
                  <a:schemeClr val="tx2"/>
                </a:solidFill>
              </a:rPr>
              <a:t>Avoir au moins 16 ans (pas d'âge limite) </a:t>
            </a:r>
          </a:p>
          <a:p>
            <a:pPr>
              <a:lnSpc>
                <a:spcPct val="100000"/>
              </a:lnSpc>
              <a:spcBef>
                <a:spcPts val="0"/>
              </a:spcBef>
              <a:spcAft>
                <a:spcPts val="600"/>
              </a:spcAft>
              <a:buClr>
                <a:schemeClr val="tx1"/>
              </a:buClr>
              <a:buFont typeface="Wingdings" panose="05000000000000000000" pitchFamily="2" charset="2"/>
              <a:buChar char="ü"/>
            </a:pPr>
            <a:r>
              <a:rPr lang="fr-FR" sz="1600" b="1" dirty="0">
                <a:solidFill>
                  <a:schemeClr val="tx2"/>
                </a:solidFill>
              </a:rPr>
              <a:t>Aucune condition de ressources </a:t>
            </a:r>
          </a:p>
          <a:p>
            <a:pPr>
              <a:lnSpc>
                <a:spcPct val="100000"/>
              </a:lnSpc>
              <a:spcBef>
                <a:spcPts val="0"/>
              </a:spcBef>
              <a:spcAft>
                <a:spcPts val="600"/>
              </a:spcAft>
              <a:buClr>
                <a:schemeClr val="tx1"/>
              </a:buClr>
              <a:buFont typeface="Wingdings" panose="05000000000000000000" pitchFamily="2" charset="2"/>
              <a:buChar char="ü"/>
            </a:pPr>
            <a:r>
              <a:rPr lang="fr-FR" sz="1600" b="1" dirty="0">
                <a:solidFill>
                  <a:schemeClr val="tx2"/>
                </a:solidFill>
              </a:rPr>
              <a:t>Être allocataire ou rattaché au dossier de ses parents </a:t>
            </a:r>
          </a:p>
          <a:p>
            <a:pPr>
              <a:lnSpc>
                <a:spcPct val="100000"/>
              </a:lnSpc>
              <a:spcBef>
                <a:spcPts val="0"/>
              </a:spcBef>
              <a:spcAft>
                <a:spcPts val="600"/>
              </a:spcAft>
              <a:buClr>
                <a:schemeClr val="tx1"/>
              </a:buClr>
              <a:buFont typeface="Wingdings" panose="05000000000000000000" pitchFamily="2" charset="2"/>
              <a:buChar char="ü"/>
            </a:pPr>
            <a:r>
              <a:rPr lang="fr-FR" sz="1600" b="1" dirty="0">
                <a:solidFill>
                  <a:schemeClr val="tx2"/>
                </a:solidFill>
              </a:rPr>
              <a:t>Être domicilié dans la Vienne </a:t>
            </a:r>
          </a:p>
          <a:p>
            <a:pPr>
              <a:lnSpc>
                <a:spcPct val="100000"/>
              </a:lnSpc>
              <a:spcBef>
                <a:spcPts val="0"/>
              </a:spcBef>
              <a:spcAft>
                <a:spcPts val="600"/>
              </a:spcAft>
              <a:buClr>
                <a:schemeClr val="tx1"/>
              </a:buClr>
              <a:buFont typeface="Wingdings" panose="05000000000000000000" pitchFamily="2" charset="2"/>
              <a:buChar char="ü"/>
            </a:pPr>
            <a:r>
              <a:rPr lang="fr-FR" sz="1600" b="1" dirty="0">
                <a:solidFill>
                  <a:schemeClr val="tx2"/>
                </a:solidFill>
              </a:rPr>
              <a:t>Effectuer un stage auprès d’un organisme conventionné</a:t>
            </a:r>
          </a:p>
          <a:p>
            <a:pPr marL="0" indent="0">
              <a:buNone/>
            </a:pPr>
            <a:endParaRPr lang="fr-FR" dirty="0"/>
          </a:p>
        </p:txBody>
      </p:sp>
      <p:sp>
        <p:nvSpPr>
          <p:cNvPr id="10" name="ZoneTexte 2">
            <a:extLst>
              <a:ext uri="{FF2B5EF4-FFF2-40B4-BE49-F238E27FC236}">
                <a16:creationId xmlns:a16="http://schemas.microsoft.com/office/drawing/2014/main" id="{1F39EEF7-5B8D-1EBC-CE6D-FEAABEF732C2}"/>
              </a:ext>
            </a:extLst>
          </p:cNvPr>
          <p:cNvSpPr txBox="1"/>
          <p:nvPr/>
        </p:nvSpPr>
        <p:spPr>
          <a:xfrm>
            <a:off x="6679849" y="3739824"/>
            <a:ext cx="5134696" cy="2215991"/>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buClr>
                <a:schemeClr val="tx1"/>
              </a:buClr>
            </a:pPr>
            <a:r>
              <a:rPr lang="fr-FR" sz="1600" b="1" u="sng" dirty="0">
                <a:solidFill>
                  <a:schemeClr val="tx2"/>
                </a:solidFill>
              </a:rPr>
              <a:t>Formation initiale </a:t>
            </a:r>
            <a:endParaRPr lang="en-US" sz="1600" b="1" u="sng" dirty="0">
              <a:solidFill>
                <a:schemeClr val="tx2"/>
              </a:solidFill>
            </a:endParaRPr>
          </a:p>
          <a:p>
            <a:pPr marL="228600" indent="-228600">
              <a:spcAft>
                <a:spcPts val="600"/>
              </a:spcAft>
              <a:buClr>
                <a:schemeClr val="tx1"/>
              </a:buClr>
              <a:buFont typeface="Wingdings" panose="05000000000000000000" pitchFamily="2" charset="2"/>
              <a:buChar char="ü"/>
            </a:pPr>
            <a:r>
              <a:rPr lang="fr-FR" sz="1600" b="1" dirty="0">
                <a:solidFill>
                  <a:schemeClr val="tx2"/>
                </a:solidFill>
              </a:rPr>
              <a:t>300 € pour un stage avec hébergement</a:t>
            </a:r>
          </a:p>
          <a:p>
            <a:pPr marL="228600" indent="-228600">
              <a:spcAft>
                <a:spcPts val="600"/>
              </a:spcAft>
              <a:buClr>
                <a:schemeClr val="tx1"/>
              </a:buClr>
              <a:buFont typeface="Wingdings" panose="05000000000000000000" pitchFamily="2" charset="2"/>
              <a:buChar char="ü"/>
            </a:pPr>
            <a:r>
              <a:rPr lang="fr-FR" sz="1600" b="1" dirty="0">
                <a:solidFill>
                  <a:schemeClr val="tx2"/>
                </a:solidFill>
              </a:rPr>
              <a:t>100 € pour un stage sans hébergement</a:t>
            </a:r>
          </a:p>
          <a:p>
            <a:pPr>
              <a:spcAft>
                <a:spcPts val="600"/>
              </a:spcAft>
              <a:buClr>
                <a:schemeClr val="tx1"/>
              </a:buClr>
            </a:pPr>
            <a:endParaRPr lang="fr-FR" sz="1600" b="1" u="sng" dirty="0">
              <a:solidFill>
                <a:schemeClr val="tx2"/>
              </a:solidFill>
            </a:endParaRPr>
          </a:p>
          <a:p>
            <a:pPr>
              <a:spcAft>
                <a:spcPts val="600"/>
              </a:spcAft>
              <a:buClr>
                <a:schemeClr val="tx1"/>
              </a:buClr>
            </a:pPr>
            <a:r>
              <a:rPr lang="fr-FR" sz="1600" b="1" u="sng" dirty="0">
                <a:solidFill>
                  <a:schemeClr val="tx2"/>
                </a:solidFill>
              </a:rPr>
              <a:t>Session approfondissement ou de qualification </a:t>
            </a:r>
          </a:p>
          <a:p>
            <a:pPr marL="228600" indent="-228600">
              <a:spcAft>
                <a:spcPts val="600"/>
              </a:spcAft>
              <a:buClr>
                <a:schemeClr val="tx1"/>
              </a:buClr>
              <a:buFont typeface="Wingdings" panose="05000000000000000000" pitchFamily="2" charset="2"/>
              <a:buChar char="ü"/>
            </a:pPr>
            <a:r>
              <a:rPr lang="fr-FR" sz="1600" b="1" dirty="0">
                <a:solidFill>
                  <a:schemeClr val="tx2"/>
                </a:solidFill>
              </a:rPr>
              <a:t>200€ quelque soit la thématique</a:t>
            </a:r>
          </a:p>
          <a:p>
            <a:endParaRPr lang="fr-FR" baseline="30000" dirty="0">
              <a:solidFill>
                <a:srgbClr val="418187"/>
              </a:solidFill>
            </a:endParaRPr>
          </a:p>
        </p:txBody>
      </p:sp>
      <p:sp>
        <p:nvSpPr>
          <p:cNvPr id="11" name="TextBox 10">
            <a:extLst>
              <a:ext uri="{FF2B5EF4-FFF2-40B4-BE49-F238E27FC236}">
                <a16:creationId xmlns:a16="http://schemas.microsoft.com/office/drawing/2014/main" id="{FE2A3B98-B28A-7740-DDCB-C60DC7243EF3}"/>
              </a:ext>
            </a:extLst>
          </p:cNvPr>
          <p:cNvSpPr txBox="1"/>
          <p:nvPr/>
        </p:nvSpPr>
        <p:spPr>
          <a:xfrm>
            <a:off x="189866" y="3850438"/>
            <a:ext cx="60960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4"/>
              </a:rPr>
              <a:t>Vie </a:t>
            </a:r>
            <a:r>
              <a:rPr lang="en-US" dirty="0" err="1">
                <a:hlinkClick r:id="rId4"/>
              </a:rPr>
              <a:t>professionnelle</a:t>
            </a:r>
            <a:r>
              <a:rPr lang="en-US" dirty="0">
                <a:hlinkClick r:id="rId4"/>
              </a:rPr>
              <a:t> | CAF – Caisse </a:t>
            </a:r>
            <a:r>
              <a:rPr lang="en-US" dirty="0" err="1">
                <a:hlinkClick r:id="rId4"/>
              </a:rPr>
              <a:t>d’Allocations</a:t>
            </a:r>
            <a:r>
              <a:rPr lang="en-US" dirty="0">
                <a:hlinkClick r:id="rId4"/>
              </a:rPr>
              <a:t> </a:t>
            </a:r>
            <a:r>
              <a:rPr lang="en-US" dirty="0" err="1">
                <a:hlinkClick r:id="rId4"/>
              </a:rPr>
              <a:t>Familiales</a:t>
            </a:r>
            <a:endParaRPr lang="en-US" dirty="0"/>
          </a:p>
          <a:p>
            <a:pPr algn="ctr"/>
            <a:endParaRPr lang="en-US" dirty="0"/>
          </a:p>
        </p:txBody>
      </p:sp>
      <p:pic>
        <p:nvPicPr>
          <p:cNvPr id="12" name="Picture 11">
            <a:extLst>
              <a:ext uri="{FF2B5EF4-FFF2-40B4-BE49-F238E27FC236}">
                <a16:creationId xmlns:a16="http://schemas.microsoft.com/office/drawing/2014/main" id="{6DB83B2E-854E-E4A2-6C62-BE9BFDC70E80}"/>
              </a:ext>
            </a:extLst>
          </p:cNvPr>
          <p:cNvPicPr>
            <a:picLocks noChangeAspect="1"/>
          </p:cNvPicPr>
          <p:nvPr/>
        </p:nvPicPr>
        <p:blipFill>
          <a:blip r:embed="rId5"/>
          <a:stretch>
            <a:fillRect/>
          </a:stretch>
        </p:blipFill>
        <p:spPr>
          <a:xfrm>
            <a:off x="1133475" y="4336368"/>
            <a:ext cx="3099858" cy="2226358"/>
          </a:xfrm>
          <a:prstGeom prst="rect">
            <a:avLst/>
          </a:prstGeom>
        </p:spPr>
      </p:pic>
    </p:spTree>
    <p:extLst>
      <p:ext uri="{BB962C8B-B14F-4D97-AF65-F5344CB8AC3E}">
        <p14:creationId xmlns:p14="http://schemas.microsoft.com/office/powerpoint/2010/main" val="983290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83720-1711-AB4F-4EF3-D308A30F53EC}"/>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59D99047-586D-DE5C-295B-024EA621DDDC}"/>
              </a:ext>
            </a:extLst>
          </p:cNvPr>
          <p:cNvSpPr>
            <a:spLocks noGrp="1"/>
          </p:cNvSpPr>
          <p:nvPr>
            <p:ph type="title"/>
          </p:nvPr>
        </p:nvSpPr>
        <p:spPr>
          <a:xfrm>
            <a:off x="1342052" y="0"/>
            <a:ext cx="10202248" cy="1766918"/>
          </a:xfrm>
        </p:spPr>
        <p:txBody>
          <a:bodyPr rtlCol="0"/>
          <a:lstStyle>
            <a:defPPr>
              <a:defRPr lang="fr-FR"/>
            </a:defPPr>
          </a:lstStyle>
          <a:p>
            <a:r>
              <a:rPr lang="fr-FR" dirty="0">
                <a:solidFill>
                  <a:schemeClr val="accent2"/>
                </a:solidFill>
              </a:rPr>
              <a:t>Tout savoir sur l'intermédiation financière</a:t>
            </a:r>
          </a:p>
        </p:txBody>
      </p:sp>
      <p:sp>
        <p:nvSpPr>
          <p:cNvPr id="3" name="Espace réservé du numéro de diapositive 2">
            <a:extLst>
              <a:ext uri="{FF2B5EF4-FFF2-40B4-BE49-F238E27FC236}">
                <a16:creationId xmlns:a16="http://schemas.microsoft.com/office/drawing/2014/main" id="{D20A5ABD-54CB-13BD-A7AA-21CAB1B69AF1}"/>
              </a:ext>
            </a:extLst>
          </p:cNvPr>
          <p:cNvSpPr>
            <a:spLocks noGrp="1"/>
          </p:cNvSpPr>
          <p:nvPr>
            <p:ph type="sldNum" sz="quarter" idx="4"/>
          </p:nvPr>
        </p:nvSpPr>
        <p:spPr>
          <a:xfrm>
            <a:off x="10896600" y="5983104"/>
            <a:ext cx="1295400" cy="874895"/>
          </a:xfrm>
        </p:spPr>
        <p:txBody>
          <a:bodyPr rtlCol="0"/>
          <a:lstStyle>
            <a:defPPr>
              <a:defRPr lang="fr-FR"/>
            </a:defPPr>
          </a:lstStyle>
          <a:p>
            <a:pPr rtl="0"/>
            <a:fld id="{08AB70BE-1769-45B8-85A6-0C837432C7E6}" type="slidenum">
              <a:rPr lang="fr-FR" smtClean="0"/>
              <a:pPr rtl="0"/>
              <a:t>25</a:t>
            </a:fld>
            <a:endParaRPr lang="fr-FR" dirty="0"/>
          </a:p>
        </p:txBody>
      </p:sp>
      <p:sp>
        <p:nvSpPr>
          <p:cNvPr id="7" name="TextBox 6">
            <a:extLst>
              <a:ext uri="{FF2B5EF4-FFF2-40B4-BE49-F238E27FC236}">
                <a16:creationId xmlns:a16="http://schemas.microsoft.com/office/drawing/2014/main" id="{3A0F0109-DCBB-864E-518B-86862570403B}"/>
              </a:ext>
            </a:extLst>
          </p:cNvPr>
          <p:cNvSpPr txBox="1"/>
          <p:nvPr/>
        </p:nvSpPr>
        <p:spPr>
          <a:xfrm>
            <a:off x="1591733" y="1388533"/>
            <a:ext cx="9482667" cy="57092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buClr>
                <a:schemeClr val="tx1"/>
              </a:buClr>
            </a:pPr>
            <a:r>
              <a:rPr lang="fr-FR" sz="1600" b="1" dirty="0">
                <a:solidFill>
                  <a:schemeClr val="tx2"/>
                </a:solidFill>
              </a:rPr>
              <a:t>L'ARIPA propose un webinaire  d’une durée de max 30 minutes, ouverte aussi bien aux créanciers, qu’aux débiteurs, qu’aux personnels CAF et partenaires qui ont besoin de comprendre comment fonctionne l’Intermédiation Financière dans les grandes lignes.</a:t>
            </a:r>
            <a:endParaRPr lang="en-US" sz="1600" b="1" dirty="0">
              <a:solidFill>
                <a:schemeClr val="tx2"/>
              </a:solidFill>
            </a:endParaRPr>
          </a:p>
          <a:p>
            <a:pPr>
              <a:spcAft>
                <a:spcPts val="600"/>
              </a:spcAft>
              <a:buClr>
                <a:schemeClr val="tx1"/>
              </a:buClr>
            </a:pPr>
            <a:endParaRPr lang="fr-FR" sz="1600" b="1" dirty="0">
              <a:solidFill>
                <a:schemeClr val="tx2"/>
              </a:solidFill>
            </a:endParaRPr>
          </a:p>
          <a:p>
            <a:pPr>
              <a:spcAft>
                <a:spcPts val="600"/>
              </a:spcAft>
              <a:buClr>
                <a:schemeClr val="tx1"/>
              </a:buClr>
            </a:pPr>
            <a:r>
              <a:rPr lang="fr-FR" sz="1600" b="1" dirty="0">
                <a:solidFill>
                  <a:schemeClr val="tx2"/>
                </a:solidFill>
              </a:rPr>
              <a:t>Les  sujets suivants seront abordés :</a:t>
            </a:r>
          </a:p>
          <a:p>
            <a:pPr marL="285750" indent="-285750">
              <a:spcAft>
                <a:spcPts val="600"/>
              </a:spcAft>
              <a:buClr>
                <a:schemeClr val="tx1"/>
              </a:buClr>
              <a:buFont typeface="Wingdings" panose="05000000000000000000" pitchFamily="2" charset="2"/>
              <a:buChar char="ü"/>
            </a:pPr>
            <a:r>
              <a:rPr lang="fr-FR" sz="1600" b="1" dirty="0">
                <a:solidFill>
                  <a:schemeClr val="tx2"/>
                </a:solidFill>
              </a:rPr>
              <a:t>Les différents types d’Allocation de soutien familial</a:t>
            </a:r>
          </a:p>
          <a:p>
            <a:pPr marL="285750" indent="-285750">
              <a:spcAft>
                <a:spcPts val="600"/>
              </a:spcAft>
              <a:buClr>
                <a:schemeClr val="tx1"/>
              </a:buClr>
              <a:buFont typeface="Wingdings" panose="05000000000000000000" pitchFamily="2" charset="2"/>
              <a:buChar char="ü"/>
            </a:pPr>
            <a:r>
              <a:rPr lang="fr-FR" sz="1600" b="1" dirty="0">
                <a:solidFill>
                  <a:schemeClr val="tx2"/>
                </a:solidFill>
              </a:rPr>
              <a:t>Les grands principes de l’intermédiation financière</a:t>
            </a:r>
          </a:p>
          <a:p>
            <a:pPr marL="285750" indent="-285750">
              <a:spcAft>
                <a:spcPts val="600"/>
              </a:spcAft>
              <a:buClr>
                <a:schemeClr val="tx1"/>
              </a:buClr>
              <a:buFont typeface="Wingdings" panose="05000000000000000000" pitchFamily="2" charset="2"/>
              <a:buChar char="ü"/>
            </a:pPr>
            <a:r>
              <a:rPr lang="fr-FR" sz="1600" b="1" dirty="0">
                <a:solidFill>
                  <a:schemeClr val="tx2"/>
                </a:solidFill>
              </a:rPr>
              <a:t>Le processus de recouvrement en cas de défaillance de paiement ou de non-retour des éléments nécessaires à la mise en place de l’Intermédiation financière (principalement les modalités de paiement)</a:t>
            </a:r>
          </a:p>
          <a:p>
            <a:endParaRPr lang="fr-FR" dirty="0"/>
          </a:p>
          <a:p>
            <a:r>
              <a:rPr lang="fr-FR" dirty="0"/>
              <a:t>Pour participer à cette réunion d’information :</a:t>
            </a:r>
          </a:p>
          <a:p>
            <a:pPr>
              <a:spcAft>
                <a:spcPts val="600"/>
              </a:spcAft>
              <a:buClr>
                <a:schemeClr val="tx1"/>
              </a:buClr>
            </a:pPr>
            <a:r>
              <a:rPr lang="fr-FR" sz="4000" b="1" dirty="0">
                <a:solidFill>
                  <a:schemeClr val="accent6"/>
                </a:solidFill>
                <a:hlinkClick r:id="rId3"/>
              </a:rPr>
              <a:t>Réunion d'information en ligne mardi 12 mai à 12 h </a:t>
            </a:r>
            <a:endParaRPr lang="fr-FR" sz="2600" b="1" dirty="0">
              <a:solidFill>
                <a:srgbClr val="212529"/>
              </a:solidFill>
              <a:highlight>
                <a:srgbClr val="FFFFFF"/>
              </a:highlight>
              <a:latin typeface="Roboto"/>
              <a:ea typeface="Roboto"/>
              <a:cs typeface="Roboto"/>
            </a:endParaRPr>
          </a:p>
          <a:p>
            <a:endParaRPr lang="fr-FR" dirty="0"/>
          </a:p>
          <a:p>
            <a:endParaRPr lang="en-US" dirty="0"/>
          </a:p>
          <a:p>
            <a:endParaRPr lang="en-US" dirty="0"/>
          </a:p>
        </p:txBody>
      </p:sp>
      <p:pic>
        <p:nvPicPr>
          <p:cNvPr id="8" name="Image 7">
            <a:extLst>
              <a:ext uri="{FF2B5EF4-FFF2-40B4-BE49-F238E27FC236}">
                <a16:creationId xmlns:a16="http://schemas.microsoft.com/office/drawing/2014/main" id="{277B8FDB-14B1-DA20-7BB8-A31544B1C6A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rot="2614816">
            <a:off x="294870" y="4428509"/>
            <a:ext cx="1333633" cy="2081915"/>
          </a:xfrm>
          <a:prstGeom prst="rect">
            <a:avLst/>
          </a:prstGeom>
        </p:spPr>
      </p:pic>
      <p:sp>
        <p:nvSpPr>
          <p:cNvPr id="9" name="ZoneTexte 8">
            <a:extLst>
              <a:ext uri="{FF2B5EF4-FFF2-40B4-BE49-F238E27FC236}">
                <a16:creationId xmlns:a16="http://schemas.microsoft.com/office/drawing/2014/main" id="{9E14FD6B-B29F-D3CE-B6A9-33F793963189}"/>
              </a:ext>
            </a:extLst>
          </p:cNvPr>
          <p:cNvSpPr txBox="1"/>
          <p:nvPr/>
        </p:nvSpPr>
        <p:spPr>
          <a:xfrm>
            <a:off x="331638" y="7097788"/>
            <a:ext cx="2020828" cy="369332"/>
          </a:xfrm>
          <a:prstGeom prst="rect">
            <a:avLst/>
          </a:prstGeom>
          <a:noFill/>
        </p:spPr>
        <p:txBody>
          <a:bodyPr wrap="square" rtlCol="0">
            <a:spAutoFit/>
          </a:bodyPr>
          <a:lstStyle/>
          <a:p>
            <a:r>
              <a:rPr lang="fr-FR" sz="900">
                <a:hlinkClick r:id="rId5" tooltip="https://freepngimg.com/png/15506-click-png-image"/>
              </a:rPr>
              <a:t>Cette photo</a:t>
            </a:r>
            <a:r>
              <a:rPr lang="fr-FR" sz="900"/>
              <a:t> par Auteur inconnu est soumise à la licence </a:t>
            </a:r>
            <a:r>
              <a:rPr lang="fr-FR" sz="900">
                <a:hlinkClick r:id="rId6" tooltip="https://creativecommons.org/licenses/by-nc/3.0/"/>
              </a:rPr>
              <a:t>CC BY-NC</a:t>
            </a:r>
            <a:endParaRPr lang="fr-FR" sz="900"/>
          </a:p>
        </p:txBody>
      </p:sp>
    </p:spTree>
    <p:extLst>
      <p:ext uri="{BB962C8B-B14F-4D97-AF65-F5344CB8AC3E}">
        <p14:creationId xmlns:p14="http://schemas.microsoft.com/office/powerpoint/2010/main" val="1618756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86BEDF46-9586-FB3E-93A4-8D526EE4F0DE}"/>
              </a:ext>
            </a:extLst>
          </p:cNvPr>
          <p:cNvSpPr txBox="1"/>
          <p:nvPr/>
        </p:nvSpPr>
        <p:spPr>
          <a:xfrm>
            <a:off x="1365975" y="134283"/>
            <a:ext cx="9448803" cy="174354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fr-FR" sz="3600">
                <a:solidFill>
                  <a:schemeClr val="accent2">
                    <a:lumMod val="75000"/>
                  </a:schemeClr>
                </a:solidFill>
                <a:latin typeface="+mj-lt"/>
                <a:ea typeface="+mj-ea"/>
                <a:cs typeface="+mj-cs"/>
              </a:rPr>
              <a:t>Place à vos</a:t>
            </a:r>
            <a:r>
              <a:rPr lang="fr-FR" sz="3600" b="0" kern="1200">
                <a:solidFill>
                  <a:schemeClr val="accent2">
                    <a:lumMod val="75000"/>
                  </a:schemeClr>
                </a:solidFill>
                <a:latin typeface="+mj-lt"/>
                <a:ea typeface="+mj-ea"/>
                <a:cs typeface="+mj-cs"/>
              </a:rPr>
              <a:t> questions </a:t>
            </a:r>
            <a:r>
              <a:rPr lang="fr-FR" sz="3600">
                <a:solidFill>
                  <a:schemeClr val="accent2">
                    <a:lumMod val="75000"/>
                  </a:schemeClr>
                </a:solidFill>
                <a:latin typeface="+mj-lt"/>
                <a:ea typeface="+mj-ea"/>
                <a:cs typeface="+mj-cs"/>
              </a:rPr>
              <a:t>...</a:t>
            </a:r>
            <a:endParaRPr lang="fr-FR" sz="3600" kern="1200">
              <a:solidFill>
                <a:schemeClr val="accent2">
                  <a:lumMod val="75000"/>
                </a:schemeClr>
              </a:solidFill>
              <a:latin typeface="+mj-lt"/>
              <a:ea typeface="+mj-ea"/>
              <a:cs typeface="+mj-cs"/>
            </a:endParaRPr>
          </a:p>
        </p:txBody>
      </p:sp>
      <p:sp>
        <p:nvSpPr>
          <p:cNvPr id="3" name="Espace réservé du numéro de diapositive 2">
            <a:extLst>
              <a:ext uri="{FF2B5EF4-FFF2-40B4-BE49-F238E27FC236}">
                <a16:creationId xmlns:a16="http://schemas.microsoft.com/office/drawing/2014/main" id="{342AD04E-B0C3-A19B-5DDC-ECB871A83850}"/>
              </a:ext>
            </a:extLst>
          </p:cNvPr>
          <p:cNvSpPr>
            <a:spLocks noGrp="1"/>
          </p:cNvSpPr>
          <p:nvPr>
            <p:ph type="sldNum" sz="quarter" idx="4"/>
          </p:nvPr>
        </p:nvSpPr>
        <p:spPr>
          <a:xfrm>
            <a:off x="10896600" y="5983104"/>
            <a:ext cx="1295400" cy="874895"/>
          </a:xfrm>
        </p:spPr>
        <p:txBody>
          <a:bodyPr vert="horz" lIns="91440" tIns="45720" rIns="91440" bIns="45720" rtlCol="0" anchor="ctr">
            <a:normAutofit/>
          </a:bodyPr>
          <a:lstStyle>
            <a:defPPr>
              <a:defRPr lang="fr-FR"/>
            </a:defPPr>
          </a:lstStyle>
          <a:p>
            <a:pPr>
              <a:spcAft>
                <a:spcPts val="600"/>
              </a:spcAft>
            </a:pPr>
            <a:fld id="{08AB70BE-1769-45B8-85A6-0C837432C7E6}" type="slidenum">
              <a:rPr lang="fr-FR" smtClean="0"/>
              <a:pPr>
                <a:spcAft>
                  <a:spcPts val="600"/>
                </a:spcAft>
              </a:pPr>
              <a:t>26</a:t>
            </a:fld>
            <a:endParaRPr lang="fr-FR"/>
          </a:p>
        </p:txBody>
      </p:sp>
      <p:graphicFrame>
        <p:nvGraphicFramePr>
          <p:cNvPr id="14" name="ZoneTexte 11">
            <a:extLst>
              <a:ext uri="{FF2B5EF4-FFF2-40B4-BE49-F238E27FC236}">
                <a16:creationId xmlns:a16="http://schemas.microsoft.com/office/drawing/2014/main" id="{5EAFD1E9-9740-CDDB-416C-CBBF24C9391B}"/>
              </a:ext>
            </a:extLst>
          </p:cNvPr>
          <p:cNvGraphicFramePr/>
          <p:nvPr>
            <p:extLst>
              <p:ext uri="{D42A27DB-BD31-4B8C-83A1-F6EECF244321}">
                <p14:modId xmlns:p14="http://schemas.microsoft.com/office/powerpoint/2010/main" val="2033004447"/>
              </p:ext>
            </p:extLst>
          </p:nvPr>
        </p:nvGraphicFramePr>
        <p:xfrm>
          <a:off x="1282623" y="2763742"/>
          <a:ext cx="8919292" cy="3652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4816E0AD-61F5-D86C-0980-D2C70F52F7E9}"/>
              </a:ext>
            </a:extLst>
          </p:cNvPr>
          <p:cNvSpPr txBox="1"/>
          <p:nvPr/>
        </p:nvSpPr>
        <p:spPr>
          <a:xfrm>
            <a:off x="1496458" y="1280711"/>
            <a:ext cx="60960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600">
                <a:solidFill>
                  <a:schemeClr val="accent2">
                    <a:lumMod val="75000"/>
                  </a:schemeClr>
                </a:solidFill>
                <a:latin typeface="+mj-lt"/>
                <a:ea typeface="+mj-ea"/>
                <a:cs typeface="+mj-cs"/>
              </a:rPr>
              <a:t>et </a:t>
            </a:r>
            <a:endParaRPr lang="en-US" sz="3600">
              <a:solidFill>
                <a:schemeClr val="accent2">
                  <a:lumMod val="75000"/>
                </a:schemeClr>
              </a:solidFill>
              <a:latin typeface="+mj-lt"/>
              <a:ea typeface="+mj-ea"/>
              <a:cs typeface="+mj-cs"/>
            </a:endParaRPr>
          </a:p>
          <a:p>
            <a:r>
              <a:rPr lang="fr-FR" sz="3600">
                <a:solidFill>
                  <a:schemeClr val="accent2">
                    <a:lumMod val="75000"/>
                  </a:schemeClr>
                </a:solidFill>
                <a:latin typeface="+mj-lt"/>
                <a:ea typeface="+mj-ea"/>
                <a:cs typeface="+mj-cs"/>
              </a:rPr>
              <a:t>prochaines</a:t>
            </a:r>
            <a:r>
              <a:rPr lang="fr-FR" dirty="0">
                <a:solidFill>
                  <a:srgbClr val="126169"/>
                </a:solidFill>
                <a:latin typeface="Elephant"/>
              </a:rPr>
              <a:t> </a:t>
            </a:r>
            <a:r>
              <a:rPr lang="fr-FR" sz="3600">
                <a:solidFill>
                  <a:schemeClr val="accent2">
                    <a:lumMod val="75000"/>
                  </a:schemeClr>
                </a:solidFill>
                <a:latin typeface="+mj-lt"/>
                <a:ea typeface="+mj-ea"/>
                <a:cs typeface="+mj-cs"/>
              </a:rPr>
              <a:t>dates :</a:t>
            </a:r>
            <a:endParaRPr lang="en-US" sz="3600">
              <a:solidFill>
                <a:schemeClr val="accent2">
                  <a:lumMod val="75000"/>
                </a:schemeClr>
              </a:solidFill>
              <a:latin typeface="+mj-lt"/>
              <a:ea typeface="+mj-ea"/>
              <a:cs typeface="+mj-cs"/>
            </a:endParaRPr>
          </a:p>
          <a:p>
            <a:pPr algn="ctr"/>
            <a:endParaRPr lang="en-US"/>
          </a:p>
        </p:txBody>
      </p:sp>
    </p:spTree>
    <p:extLst>
      <p:ext uri="{BB962C8B-B14F-4D97-AF65-F5344CB8AC3E}">
        <p14:creationId xmlns:p14="http://schemas.microsoft.com/office/powerpoint/2010/main" val="1631804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6C71D8FC-E122-CABE-6FCE-615B2C341934}"/>
              </a:ext>
            </a:extLst>
          </p:cNvPr>
          <p:cNvSpPr>
            <a:spLocks noGrp="1"/>
          </p:cNvSpPr>
          <p:nvPr>
            <p:ph type="title"/>
          </p:nvPr>
        </p:nvSpPr>
        <p:spPr>
          <a:xfrm>
            <a:off x="1371598" y="1415562"/>
            <a:ext cx="5750171" cy="4009292"/>
          </a:xfrm>
        </p:spPr>
        <p:txBody>
          <a:bodyPr rtlCol="0" anchor="ctr">
            <a:normAutofit/>
          </a:bodyPr>
          <a:lstStyle>
            <a:defPPr>
              <a:defRPr lang="fr-FR"/>
            </a:defPPr>
          </a:lstStyle>
          <a:p>
            <a:pPr rtl="0"/>
            <a:r>
              <a:rPr lang="fr-FR" sz="7200" dirty="0"/>
              <a:t>Merci</a:t>
            </a:r>
          </a:p>
        </p:txBody>
      </p:sp>
      <p:pic>
        <p:nvPicPr>
          <p:cNvPr id="2" name="Image 1">
            <a:extLst>
              <a:ext uri="{FF2B5EF4-FFF2-40B4-BE49-F238E27FC236}">
                <a16:creationId xmlns:a16="http://schemas.microsoft.com/office/drawing/2014/main" id="{4D1A7E85-DF3D-69C5-D5BD-06B134AAD666}"/>
              </a:ext>
            </a:extLst>
          </p:cNvPr>
          <p:cNvPicPr>
            <a:picLocks noChangeAspect="1"/>
          </p:cNvPicPr>
          <p:nvPr/>
        </p:nvPicPr>
        <p:blipFill>
          <a:blip r:embed="rId3"/>
          <a:srcRect l="7109" r="1057"/>
          <a:stretch>
            <a:fillRect/>
          </a:stretch>
        </p:blipFill>
        <p:spPr>
          <a:xfrm>
            <a:off x="7877908" y="1"/>
            <a:ext cx="4314092" cy="6858000"/>
          </a:xfrm>
          <a:custGeom>
            <a:avLst/>
            <a:gdLst>
              <a:gd name="connsiteX0" fmla="*/ 3466352 w 4267200"/>
              <a:gd name="connsiteY0" fmla="*/ 0 h 6858000"/>
              <a:gd name="connsiteX1" fmla="*/ 4267200 w 4267200"/>
              <a:gd name="connsiteY1" fmla="*/ 0 h 6858000"/>
              <a:gd name="connsiteX2" fmla="*/ 4267200 w 4267200"/>
              <a:gd name="connsiteY2" fmla="*/ 6858000 h 6858000"/>
              <a:gd name="connsiteX3" fmla="*/ 0 w 4267200"/>
              <a:gd name="connsiteY3" fmla="*/ 6858000 h 6858000"/>
              <a:gd name="connsiteX4" fmla="*/ 0 w 4267200"/>
              <a:gd name="connsiteY4" fmla="*/ 3338980 h 6858000"/>
              <a:gd name="connsiteX5" fmla="*/ 8352 w 4267200"/>
              <a:gd name="connsiteY5" fmla="*/ 3162578 h 6858000"/>
              <a:gd name="connsiteX6" fmla="*/ 3132972 w 4267200"/>
              <a:gd name="connsiteY6" fmla="*/ 18059 h 6858000"/>
              <a:gd name="connsiteX7" fmla="*/ 3466352 w 4267200"/>
              <a:gd name="connsiteY7" fmla="*/ 12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7200" h="6858000">
                <a:moveTo>
                  <a:pt x="3466352" y="0"/>
                </a:moveTo>
                <a:lnTo>
                  <a:pt x="4267200" y="0"/>
                </a:lnTo>
                <a:lnTo>
                  <a:pt x="4267200" y="6858000"/>
                </a:lnTo>
                <a:lnTo>
                  <a:pt x="0" y="6858000"/>
                </a:lnTo>
                <a:lnTo>
                  <a:pt x="0" y="3338980"/>
                </a:lnTo>
                <a:lnTo>
                  <a:pt x="8352" y="3162578"/>
                </a:lnTo>
                <a:cubicBezTo>
                  <a:pt x="166042" y="1505839"/>
                  <a:pt x="1479242" y="186005"/>
                  <a:pt x="3132972" y="18059"/>
                </a:cubicBezTo>
                <a:lnTo>
                  <a:pt x="3466352" y="1225"/>
                </a:lnTo>
                <a:close/>
              </a:path>
            </a:pathLst>
          </a:custGeom>
          <a:noFill/>
        </p:spPr>
      </p:pic>
      <p:sp>
        <p:nvSpPr>
          <p:cNvPr id="11" name="Slide Number Placeholder 3">
            <a:extLst>
              <a:ext uri="{FF2B5EF4-FFF2-40B4-BE49-F238E27FC236}">
                <a16:creationId xmlns:a16="http://schemas.microsoft.com/office/drawing/2014/main" id="{62068A03-6D08-980F-657E-9A31A5EC65B7}"/>
              </a:ext>
            </a:extLst>
          </p:cNvPr>
          <p:cNvSpPr>
            <a:spLocks noGrp="1"/>
          </p:cNvSpPr>
          <p:nvPr>
            <p:ph type="sldNum" sz="quarter" idx="4"/>
          </p:nvPr>
        </p:nvSpPr>
        <p:spPr>
          <a:xfrm>
            <a:off x="10896600" y="5983104"/>
            <a:ext cx="1295400" cy="874895"/>
          </a:xfrm>
        </p:spPr>
        <p:txBody>
          <a:bodyPr/>
          <a:lstStyle/>
          <a:p>
            <a:pPr rtl="0">
              <a:spcAft>
                <a:spcPts val="600"/>
              </a:spcAft>
            </a:pPr>
            <a:fld id="{08AB70BE-1769-45B8-85A6-0C837432C7E6}" type="slidenum">
              <a:rPr lang="fr-FR" smtClean="0"/>
              <a:pPr rtl="0">
                <a:spcAft>
                  <a:spcPts val="600"/>
                </a:spcAft>
              </a:pPr>
              <a:t>27</a:t>
            </a:fld>
            <a:endParaRPr lang="fr-FR"/>
          </a:p>
        </p:txBody>
      </p:sp>
    </p:spTree>
    <p:extLst>
      <p:ext uri="{BB962C8B-B14F-4D97-AF65-F5344CB8AC3E}">
        <p14:creationId xmlns:p14="http://schemas.microsoft.com/office/powerpoint/2010/main" val="2280806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60027CB-3C27-FC4C-AEF9-685A21EA1B94}"/>
              </a:ext>
            </a:extLst>
          </p:cNvPr>
          <p:cNvSpPr>
            <a:spLocks noGrp="1"/>
          </p:cNvSpPr>
          <p:nvPr>
            <p:ph type="title"/>
          </p:nvPr>
        </p:nvSpPr>
        <p:spPr/>
        <p:txBody>
          <a:bodyPr rtlCol="0"/>
          <a:lstStyle>
            <a:defPPr>
              <a:defRPr lang="fr-FR"/>
            </a:defPPr>
          </a:lstStyle>
          <a:p>
            <a:pPr rtl="0"/>
            <a:r>
              <a:rPr lang="fr-FR" dirty="0"/>
              <a:t>Présentation du pôle partenaires et accès aux droits </a:t>
            </a:r>
          </a:p>
        </p:txBody>
      </p:sp>
      <p:sp>
        <p:nvSpPr>
          <p:cNvPr id="2" name="Espace réservé du numéro de diapositive 1">
            <a:extLst>
              <a:ext uri="{FF2B5EF4-FFF2-40B4-BE49-F238E27FC236}">
                <a16:creationId xmlns:a16="http://schemas.microsoft.com/office/drawing/2014/main" id="{616BFA23-AB5B-BA88-E233-DE14DED5A297}"/>
              </a:ext>
            </a:extLst>
          </p:cNvPr>
          <p:cNvSpPr>
            <a:spLocks noGrp="1"/>
          </p:cNvSpPr>
          <p:nvPr>
            <p:ph type="sldNum" sz="quarter" idx="4"/>
          </p:nvPr>
        </p:nvSpPr>
        <p:spPr/>
        <p:txBody>
          <a:bodyPr rtlCol="0"/>
          <a:lstStyle>
            <a:defPPr>
              <a:defRPr lang="fr-FR"/>
            </a:defPPr>
          </a:lstStyle>
          <a:p>
            <a:pPr rtl="0"/>
            <a:fld id="{08AB70BE-1769-45B8-85A6-0C837432C7E6}" type="slidenum">
              <a:rPr lang="fr-FR" smtClean="0"/>
              <a:pPr rtl="0"/>
              <a:t>3</a:t>
            </a:fld>
            <a:endParaRPr lang="fr-FR" dirty="0"/>
          </a:p>
        </p:txBody>
      </p:sp>
      <p:sp>
        <p:nvSpPr>
          <p:cNvPr id="29" name="Espace réservé du contenu 28">
            <a:extLst>
              <a:ext uri="{FF2B5EF4-FFF2-40B4-BE49-F238E27FC236}">
                <a16:creationId xmlns:a16="http://schemas.microsoft.com/office/drawing/2014/main" id="{69C1E275-FBA9-7A62-9E95-BCCCC663D2D1}"/>
              </a:ext>
            </a:extLst>
          </p:cNvPr>
          <p:cNvSpPr>
            <a:spLocks noGrp="1"/>
          </p:cNvSpPr>
          <p:nvPr>
            <p:ph sz="quarter" idx="10"/>
          </p:nvPr>
        </p:nvSpPr>
        <p:spPr>
          <a:xfrm>
            <a:off x="1371599" y="1828800"/>
            <a:ext cx="10485783" cy="4393095"/>
          </a:xfrm>
        </p:spPr>
        <p:txBody>
          <a:bodyPr>
            <a:normAutofit/>
          </a:bodyPr>
          <a:lstStyle/>
          <a:p>
            <a:pPr>
              <a:buNone/>
            </a:pPr>
            <a:r>
              <a:rPr lang="fr-FR" dirty="0"/>
              <a:t>Ce pôle est placé au sein de la direction Relation allocataires de la Caf de la Vienne. </a:t>
            </a:r>
          </a:p>
          <a:p>
            <a:pPr>
              <a:buNone/>
            </a:pPr>
            <a:r>
              <a:rPr lang="fr-FR" b="1" dirty="0"/>
              <a:t>Ses missions :</a:t>
            </a:r>
            <a:endParaRPr lang="fr-FR" dirty="0"/>
          </a:p>
          <a:p>
            <a:pPr>
              <a:buFont typeface="Wingdings" panose="05000000000000000000" pitchFamily="2" charset="2"/>
              <a:buChar char="ü"/>
            </a:pPr>
            <a:r>
              <a:rPr lang="fr-FR" b="1" dirty="0"/>
              <a:t>Optimiser et renforcer</a:t>
            </a:r>
            <a:r>
              <a:rPr lang="fr-FR" dirty="0"/>
              <a:t> les relations avec les partenaires.</a:t>
            </a:r>
          </a:p>
          <a:p>
            <a:pPr>
              <a:buFont typeface="Wingdings" panose="05000000000000000000" pitchFamily="2" charset="2"/>
              <a:buChar char="ü"/>
            </a:pPr>
            <a:r>
              <a:rPr lang="fr-FR" dirty="0"/>
              <a:t>Assurer un accès aux droits </a:t>
            </a:r>
            <a:r>
              <a:rPr lang="fr-FR" b="1" dirty="0"/>
              <a:t>effectif, équitable et sécurisé</a:t>
            </a:r>
            <a:r>
              <a:rPr lang="fr-FR" dirty="0"/>
              <a:t> pour les allocataires.</a:t>
            </a:r>
          </a:p>
          <a:p>
            <a:pPr>
              <a:buFont typeface="Wingdings" panose="05000000000000000000" pitchFamily="2" charset="2"/>
              <a:buChar char="ü"/>
            </a:pPr>
            <a:r>
              <a:rPr lang="fr-FR" b="1" dirty="0"/>
              <a:t>Simplifier</a:t>
            </a:r>
            <a:r>
              <a:rPr lang="fr-FR" dirty="0"/>
              <a:t> et </a:t>
            </a:r>
            <a:r>
              <a:rPr lang="fr-FR" b="1" dirty="0"/>
              <a:t>fluidifier</a:t>
            </a:r>
            <a:r>
              <a:rPr lang="fr-FR" dirty="0"/>
              <a:t> les échanges, face à des démarches devenues </a:t>
            </a:r>
            <a:r>
              <a:rPr lang="fr-FR" b="1" dirty="0"/>
              <a:t>plus complexes</a:t>
            </a:r>
            <a:r>
              <a:rPr lang="fr-FR" dirty="0"/>
              <a:t>, davantage </a:t>
            </a:r>
            <a:r>
              <a:rPr lang="fr-FR" b="1" dirty="0"/>
              <a:t>numériques</a:t>
            </a:r>
            <a:r>
              <a:rPr lang="fr-FR" dirty="0"/>
              <a:t> (dématérialisation), et à un </a:t>
            </a:r>
            <a:r>
              <a:rPr lang="fr-FR" b="1" dirty="0"/>
              <a:t>risque accru</a:t>
            </a:r>
            <a:r>
              <a:rPr lang="fr-FR" dirty="0"/>
              <a:t> de non-recours aux aides auxquelles les personnes peuvent prétendre.</a:t>
            </a:r>
          </a:p>
          <a:p>
            <a:pPr>
              <a:buFont typeface="Arial" panose="020B0604020202020204" pitchFamily="34" charset="0"/>
              <a:buChar char="•"/>
            </a:pPr>
            <a:endParaRPr lang="fr-FR" dirty="0"/>
          </a:p>
          <a:p>
            <a:pPr marL="457200" lvl="1" indent="0">
              <a:buNone/>
            </a:pPr>
            <a:r>
              <a:rPr lang="fr-FR" sz="1800" b="1" dirty="0"/>
              <a:t>		Objectif : rendre la réponse Caf plus claire, plus rapide et plus efficace pour les 			partenaires et les allocataires</a:t>
            </a:r>
          </a:p>
          <a:p>
            <a:pPr lvl="1"/>
            <a:endParaRPr lang="fr-FR" dirty="0"/>
          </a:p>
        </p:txBody>
      </p:sp>
      <p:sp>
        <p:nvSpPr>
          <p:cNvPr id="30" name="Flèche : droite 29">
            <a:extLst>
              <a:ext uri="{FF2B5EF4-FFF2-40B4-BE49-F238E27FC236}">
                <a16:creationId xmlns:a16="http://schemas.microsoft.com/office/drawing/2014/main" id="{17D9F4A0-CFEC-9641-F278-941F519DD797}"/>
              </a:ext>
            </a:extLst>
          </p:cNvPr>
          <p:cNvSpPr/>
          <p:nvPr/>
        </p:nvSpPr>
        <p:spPr>
          <a:xfrm>
            <a:off x="1775898" y="5098359"/>
            <a:ext cx="1222513" cy="36774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3" name="Image 32">
            <a:extLst>
              <a:ext uri="{FF2B5EF4-FFF2-40B4-BE49-F238E27FC236}">
                <a16:creationId xmlns:a16="http://schemas.microsoft.com/office/drawing/2014/main" id="{736B1F74-AFEF-1AC7-24D1-AAD41BCA0F6D}"/>
              </a:ext>
            </a:extLst>
          </p:cNvPr>
          <p:cNvPicPr>
            <a:picLocks noChangeAspect="1"/>
          </p:cNvPicPr>
          <p:nvPr/>
        </p:nvPicPr>
        <p:blipFill>
          <a:blip r:embed="rId4"/>
          <a:stretch>
            <a:fillRect/>
          </a:stretch>
        </p:blipFill>
        <p:spPr>
          <a:xfrm>
            <a:off x="0" y="3018810"/>
            <a:ext cx="865238" cy="1375569"/>
          </a:xfrm>
          <a:prstGeom prst="rect">
            <a:avLst/>
          </a:prstGeom>
        </p:spPr>
      </p:pic>
    </p:spTree>
    <p:extLst>
      <p:ext uri="{BB962C8B-B14F-4D97-AF65-F5344CB8AC3E}">
        <p14:creationId xmlns:p14="http://schemas.microsoft.com/office/powerpoint/2010/main" val="3457628484"/>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5B2BE9-B4DE-407E-BFEE-34ED7D615771}"/>
              </a:ext>
            </a:extLst>
          </p:cNvPr>
          <p:cNvSpPr>
            <a:spLocks noGrp="1"/>
          </p:cNvSpPr>
          <p:nvPr>
            <p:ph type="title"/>
          </p:nvPr>
        </p:nvSpPr>
        <p:spPr/>
        <p:txBody>
          <a:bodyPr/>
          <a:lstStyle/>
          <a:p>
            <a:r>
              <a:rPr lang="fr-FR" dirty="0"/>
              <a:t>Présentation du pôle partenaires et accès aux droits </a:t>
            </a:r>
          </a:p>
        </p:txBody>
      </p:sp>
      <p:sp>
        <p:nvSpPr>
          <p:cNvPr id="3" name="Espace réservé du contenu 2">
            <a:extLst>
              <a:ext uri="{FF2B5EF4-FFF2-40B4-BE49-F238E27FC236}">
                <a16:creationId xmlns:a16="http://schemas.microsoft.com/office/drawing/2014/main" id="{603F6FBE-3C85-CF9F-9FE8-2F2B0B264F9B}"/>
              </a:ext>
            </a:extLst>
          </p:cNvPr>
          <p:cNvSpPr>
            <a:spLocks noGrp="1"/>
          </p:cNvSpPr>
          <p:nvPr>
            <p:ph sz="quarter" idx="10"/>
          </p:nvPr>
        </p:nvSpPr>
        <p:spPr/>
        <p:txBody>
          <a:bodyPr/>
          <a:lstStyle/>
          <a:p>
            <a:pPr marL="0" indent="0" fontAlgn="base">
              <a:buNone/>
            </a:pPr>
            <a:r>
              <a:rPr lang="fr-FR" dirty="0"/>
              <a:t>Le pôle permet de : </a:t>
            </a:r>
          </a:p>
          <a:p>
            <a:pPr fontAlgn="base">
              <a:buFont typeface="Wingdings" panose="05000000000000000000" pitchFamily="2" charset="2"/>
              <a:buChar char="ü"/>
            </a:pPr>
            <a:r>
              <a:rPr lang="fr-FR" dirty="0"/>
              <a:t>Centraliser et coordonner la réponse aux partenaires </a:t>
            </a:r>
          </a:p>
          <a:p>
            <a:pPr fontAlgn="base">
              <a:buFont typeface="Wingdings" panose="05000000000000000000" pitchFamily="2" charset="2"/>
              <a:buChar char="ü"/>
            </a:pPr>
            <a:r>
              <a:rPr lang="fr-FR" dirty="0"/>
              <a:t>Prioriser les sollicitations selon les situations allocataires </a:t>
            </a:r>
          </a:p>
          <a:p>
            <a:pPr fontAlgn="base">
              <a:buFont typeface="Wingdings" panose="05000000000000000000" pitchFamily="2" charset="2"/>
              <a:buChar char="ü"/>
            </a:pPr>
            <a:r>
              <a:rPr lang="fr-FR" dirty="0"/>
              <a:t>Harmoniser les pratiques et les niveaux de réponse </a:t>
            </a:r>
          </a:p>
          <a:p>
            <a:pPr fontAlgn="base">
              <a:buFont typeface="Wingdings" panose="05000000000000000000" pitchFamily="2" charset="2"/>
              <a:buChar char="ü"/>
            </a:pPr>
            <a:r>
              <a:rPr lang="fr-FR" dirty="0"/>
              <a:t>Animer et structurer le réseau partenarial </a:t>
            </a:r>
          </a:p>
          <a:p>
            <a:pPr fontAlgn="base"/>
            <a:endParaRPr lang="fr-FR" dirty="0"/>
          </a:p>
          <a:p>
            <a:pPr marL="0" indent="0" fontAlgn="base">
              <a:buNone/>
            </a:pPr>
            <a:r>
              <a:rPr lang="fr-FR" b="1" dirty="0"/>
              <a:t>			Un point d’appui structurant pour les partenaires</a:t>
            </a:r>
            <a:r>
              <a:rPr lang="fr-FR" dirty="0"/>
              <a:t> avec un 				interlocuteur identifié et un pilotage dédié </a:t>
            </a:r>
          </a:p>
          <a:p>
            <a:endParaRPr lang="fr-FR" dirty="0"/>
          </a:p>
        </p:txBody>
      </p:sp>
      <p:sp>
        <p:nvSpPr>
          <p:cNvPr id="4" name="Espace réservé du numéro de diapositive 3">
            <a:extLst>
              <a:ext uri="{FF2B5EF4-FFF2-40B4-BE49-F238E27FC236}">
                <a16:creationId xmlns:a16="http://schemas.microsoft.com/office/drawing/2014/main" id="{16A3041F-A4BF-C769-28A7-A4372A4D00F4}"/>
              </a:ext>
            </a:extLst>
          </p:cNvPr>
          <p:cNvSpPr>
            <a:spLocks noGrp="1"/>
          </p:cNvSpPr>
          <p:nvPr>
            <p:ph type="sldNum" sz="quarter" idx="4"/>
          </p:nvPr>
        </p:nvSpPr>
        <p:spPr/>
        <p:txBody>
          <a:bodyPr/>
          <a:lstStyle/>
          <a:p>
            <a:pPr rtl="0"/>
            <a:fld id="{08AB70BE-1769-45B8-85A6-0C837432C7E6}" type="slidenum">
              <a:rPr lang="fr-FR" smtClean="0"/>
              <a:pPr rtl="0"/>
              <a:t>4</a:t>
            </a:fld>
            <a:endParaRPr lang="fr-FR" dirty="0"/>
          </a:p>
        </p:txBody>
      </p:sp>
      <p:sp>
        <p:nvSpPr>
          <p:cNvPr id="24" name="Flèche : droite 23">
            <a:extLst>
              <a:ext uri="{FF2B5EF4-FFF2-40B4-BE49-F238E27FC236}">
                <a16:creationId xmlns:a16="http://schemas.microsoft.com/office/drawing/2014/main" id="{E20B44FA-EA64-D823-1724-CE3AC1A71E50}"/>
              </a:ext>
            </a:extLst>
          </p:cNvPr>
          <p:cNvSpPr/>
          <p:nvPr/>
        </p:nvSpPr>
        <p:spPr>
          <a:xfrm>
            <a:off x="2633870" y="4711148"/>
            <a:ext cx="1222513" cy="36774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 name="Image 27">
            <a:extLst>
              <a:ext uri="{FF2B5EF4-FFF2-40B4-BE49-F238E27FC236}">
                <a16:creationId xmlns:a16="http://schemas.microsoft.com/office/drawing/2014/main" id="{C701537D-F545-A829-7063-F2B68937973F}"/>
              </a:ext>
            </a:extLst>
          </p:cNvPr>
          <p:cNvPicPr>
            <a:picLocks noChangeAspect="1"/>
          </p:cNvPicPr>
          <p:nvPr/>
        </p:nvPicPr>
        <p:blipFill>
          <a:blip r:embed="rId2"/>
          <a:stretch>
            <a:fillRect/>
          </a:stretch>
        </p:blipFill>
        <p:spPr>
          <a:xfrm>
            <a:off x="0" y="3018810"/>
            <a:ext cx="865238" cy="1375569"/>
          </a:xfrm>
          <a:prstGeom prst="rect">
            <a:avLst/>
          </a:prstGeom>
        </p:spPr>
      </p:pic>
    </p:spTree>
    <p:extLst>
      <p:ext uri="{BB962C8B-B14F-4D97-AF65-F5344CB8AC3E}">
        <p14:creationId xmlns:p14="http://schemas.microsoft.com/office/powerpoint/2010/main" val="1057771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563FFD-9BC6-D63A-5596-CA2BD47EA2D2}"/>
              </a:ext>
            </a:extLst>
          </p:cNvPr>
          <p:cNvSpPr>
            <a:spLocks noGrp="1"/>
          </p:cNvSpPr>
          <p:nvPr>
            <p:ph type="title"/>
          </p:nvPr>
        </p:nvSpPr>
        <p:spPr/>
        <p:txBody>
          <a:bodyPr/>
          <a:lstStyle/>
          <a:p>
            <a:r>
              <a:rPr lang="fr-FR" dirty="0"/>
              <a:t>Présentation du pôle partenaires et accès aux droits </a:t>
            </a:r>
          </a:p>
        </p:txBody>
      </p:sp>
      <p:sp>
        <p:nvSpPr>
          <p:cNvPr id="3" name="Espace réservé du contenu 2">
            <a:extLst>
              <a:ext uri="{FF2B5EF4-FFF2-40B4-BE49-F238E27FC236}">
                <a16:creationId xmlns:a16="http://schemas.microsoft.com/office/drawing/2014/main" id="{98DABA05-0AD0-CBF4-AC5A-36B7E4C3311E}"/>
              </a:ext>
            </a:extLst>
          </p:cNvPr>
          <p:cNvSpPr>
            <a:spLocks noGrp="1"/>
          </p:cNvSpPr>
          <p:nvPr>
            <p:ph sz="quarter" idx="10"/>
          </p:nvPr>
        </p:nvSpPr>
        <p:spPr/>
        <p:txBody>
          <a:bodyPr/>
          <a:lstStyle/>
          <a:p>
            <a:pPr marL="0" indent="0" fontAlgn="base">
              <a:buNone/>
            </a:pPr>
            <a:r>
              <a:rPr lang="fr-FR" b="1" dirty="0"/>
              <a:t>Une articulation étroite avec les acteurs Caf et du territoire</a:t>
            </a:r>
            <a:r>
              <a:rPr lang="fr-FR" dirty="0"/>
              <a:t> </a:t>
            </a:r>
          </a:p>
          <a:p>
            <a:pPr fontAlgn="base"/>
            <a:r>
              <a:rPr lang="fr-FR" b="1" dirty="0"/>
              <a:t>En interne</a:t>
            </a:r>
            <a:r>
              <a:rPr lang="fr-FR" dirty="0"/>
              <a:t> : CTG, chargés de conseil et de développement, intervention sociale, prévention des indus, parcours allocataires, communication… </a:t>
            </a:r>
          </a:p>
          <a:p>
            <a:pPr fontAlgn="base"/>
            <a:r>
              <a:rPr lang="fr-FR" b="1" dirty="0"/>
              <a:t>En externe</a:t>
            </a:r>
            <a:r>
              <a:rPr lang="fr-FR" dirty="0"/>
              <a:t> : travailleurs sociaux, collectivités, CCAS, France Services, bailleurs, organismes de Sécurité sociale, facilitateurs d’accès aux droits, conseillers numériques… </a:t>
            </a:r>
          </a:p>
          <a:p>
            <a:pPr fontAlgn="base"/>
            <a:endParaRPr lang="fr-FR" dirty="0"/>
          </a:p>
          <a:p>
            <a:pPr marL="0" indent="0" fontAlgn="base">
              <a:buNone/>
            </a:pPr>
            <a:r>
              <a:rPr lang="fr-FR" b="1" dirty="0"/>
              <a:t>		Travailler en transversalité</a:t>
            </a:r>
            <a:r>
              <a:rPr lang="fr-FR" dirty="0"/>
              <a:t> </a:t>
            </a:r>
          </a:p>
          <a:p>
            <a:pPr fontAlgn="base"/>
            <a:endParaRPr lang="fr-FR" dirty="0"/>
          </a:p>
          <a:p>
            <a:endParaRPr lang="fr-FR" dirty="0"/>
          </a:p>
        </p:txBody>
      </p:sp>
      <p:sp>
        <p:nvSpPr>
          <p:cNvPr id="4" name="Espace réservé du numéro de diapositive 3">
            <a:extLst>
              <a:ext uri="{FF2B5EF4-FFF2-40B4-BE49-F238E27FC236}">
                <a16:creationId xmlns:a16="http://schemas.microsoft.com/office/drawing/2014/main" id="{A066941E-D0B5-7DE7-253D-B27EE500AD82}"/>
              </a:ext>
            </a:extLst>
          </p:cNvPr>
          <p:cNvSpPr>
            <a:spLocks noGrp="1"/>
          </p:cNvSpPr>
          <p:nvPr>
            <p:ph type="sldNum" sz="quarter" idx="4"/>
          </p:nvPr>
        </p:nvSpPr>
        <p:spPr/>
        <p:txBody>
          <a:bodyPr/>
          <a:lstStyle/>
          <a:p>
            <a:pPr rtl="0"/>
            <a:fld id="{08AB70BE-1769-45B8-85A6-0C837432C7E6}" type="slidenum">
              <a:rPr lang="fr-FR" smtClean="0"/>
              <a:pPr rtl="0"/>
              <a:t>5</a:t>
            </a:fld>
            <a:endParaRPr lang="fr-FR" dirty="0"/>
          </a:p>
        </p:txBody>
      </p:sp>
      <p:sp>
        <p:nvSpPr>
          <p:cNvPr id="5" name="Flèche : droite 4">
            <a:extLst>
              <a:ext uri="{FF2B5EF4-FFF2-40B4-BE49-F238E27FC236}">
                <a16:creationId xmlns:a16="http://schemas.microsoft.com/office/drawing/2014/main" id="{08218BBB-0B07-41B7-C4AE-B4EFB56BADD6}"/>
              </a:ext>
            </a:extLst>
          </p:cNvPr>
          <p:cNvSpPr/>
          <p:nvPr/>
        </p:nvSpPr>
        <p:spPr>
          <a:xfrm>
            <a:off x="1775898" y="4911546"/>
            <a:ext cx="1222513" cy="36774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Graphique 7">
            <a:extLst>
              <a:ext uri="{FF2B5EF4-FFF2-40B4-BE49-F238E27FC236}">
                <a16:creationId xmlns:a16="http://schemas.microsoft.com/office/drawing/2014/main" id="{59120E19-AFE1-A270-4082-F44533F652D1}"/>
              </a:ext>
            </a:extLst>
          </p:cNvPr>
          <p:cNvPicPr>
            <a:picLocks noChangeAspect="1"/>
          </p:cNvPicPr>
          <p:nvPr/>
        </p:nvPicPr>
        <p:blipFill>
          <a:blip>
            <a:extLst>
              <a:ext uri="{96DAC541-7B7A-43D3-8B79-37D633B846F1}">
                <asvg:svgBlip xmlns:asvg="http://schemas.microsoft.com/office/drawing/2016/SVG/main" r:embed="rId2"/>
              </a:ext>
              <a:ext uri="{837473B0-CC2E-450A-ABE3-18F120FF3D39}">
                <a1611:picAttrSrcUrl xmlns:a1611="http://schemas.microsoft.com/office/drawing/2016/11/main" r:id="rId3"/>
              </a:ext>
            </a:extLst>
          </a:blip>
          <a:stretch>
            <a:fillRect/>
          </a:stretch>
        </p:blipFill>
        <p:spPr>
          <a:xfrm>
            <a:off x="8209934" y="3198028"/>
            <a:ext cx="3222523" cy="3222523"/>
          </a:xfrm>
          <a:prstGeom prst="rect">
            <a:avLst/>
          </a:prstGeom>
        </p:spPr>
      </p:pic>
      <p:pic>
        <p:nvPicPr>
          <p:cNvPr id="9" name="Image 8">
            <a:extLst>
              <a:ext uri="{FF2B5EF4-FFF2-40B4-BE49-F238E27FC236}">
                <a16:creationId xmlns:a16="http://schemas.microsoft.com/office/drawing/2014/main" id="{13FF65BB-4030-6F7C-91F4-492DF32DA523}"/>
              </a:ext>
            </a:extLst>
          </p:cNvPr>
          <p:cNvPicPr>
            <a:picLocks noChangeAspect="1"/>
          </p:cNvPicPr>
          <p:nvPr/>
        </p:nvPicPr>
        <p:blipFill>
          <a:blip r:embed="rId4"/>
          <a:stretch>
            <a:fillRect/>
          </a:stretch>
        </p:blipFill>
        <p:spPr>
          <a:xfrm>
            <a:off x="0" y="3018810"/>
            <a:ext cx="865238" cy="1375569"/>
          </a:xfrm>
          <a:prstGeom prst="rect">
            <a:avLst/>
          </a:prstGeom>
        </p:spPr>
      </p:pic>
    </p:spTree>
    <p:extLst>
      <p:ext uri="{BB962C8B-B14F-4D97-AF65-F5344CB8AC3E}">
        <p14:creationId xmlns:p14="http://schemas.microsoft.com/office/powerpoint/2010/main" val="1524232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A6F37-8FBC-222E-F207-527007D2A88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809C621-3CF3-CFDE-111B-11E949A16FD4}"/>
              </a:ext>
            </a:extLst>
          </p:cNvPr>
          <p:cNvSpPr>
            <a:spLocks noGrp="1"/>
          </p:cNvSpPr>
          <p:nvPr>
            <p:ph type="title"/>
          </p:nvPr>
        </p:nvSpPr>
        <p:spPr/>
        <p:txBody>
          <a:bodyPr/>
          <a:lstStyle/>
          <a:p>
            <a:r>
              <a:rPr lang="fr-FR" dirty="0"/>
              <a:t>Présentation du pôle partenaires et accès aux droits </a:t>
            </a:r>
          </a:p>
        </p:txBody>
      </p:sp>
      <p:sp>
        <p:nvSpPr>
          <p:cNvPr id="3" name="Espace réservé du contenu 2">
            <a:extLst>
              <a:ext uri="{FF2B5EF4-FFF2-40B4-BE49-F238E27FC236}">
                <a16:creationId xmlns:a16="http://schemas.microsoft.com/office/drawing/2014/main" id="{D15C9736-D365-A4BC-98FF-F5A731909FE9}"/>
              </a:ext>
            </a:extLst>
          </p:cNvPr>
          <p:cNvSpPr>
            <a:spLocks noGrp="1"/>
          </p:cNvSpPr>
          <p:nvPr>
            <p:ph sz="quarter" idx="10"/>
          </p:nvPr>
        </p:nvSpPr>
        <p:spPr>
          <a:xfrm>
            <a:off x="1179872" y="1907458"/>
            <a:ext cx="4984954" cy="3913239"/>
          </a:xfrm>
        </p:spPr>
        <p:txBody>
          <a:bodyPr>
            <a:normAutofit lnSpcReduction="10000"/>
          </a:bodyPr>
          <a:lstStyle/>
          <a:p>
            <a:pPr marL="0" indent="0" fontAlgn="base">
              <a:buNone/>
            </a:pPr>
            <a:r>
              <a:rPr lang="fr-FR" dirty="0"/>
              <a:t>📬 Canaux dédiés et sécurisés (BP partenaires, CDAP, outils de partage) </a:t>
            </a:r>
          </a:p>
          <a:p>
            <a:pPr marL="0" indent="0" fontAlgn="base">
              <a:buNone/>
            </a:pPr>
            <a:r>
              <a:rPr lang="fr-FR" dirty="0"/>
              <a:t>🖥️ Site partenaires et ressources en ligne </a:t>
            </a:r>
          </a:p>
          <a:p>
            <a:pPr marL="0" indent="0" fontAlgn="base">
              <a:buNone/>
            </a:pPr>
            <a:r>
              <a:rPr lang="fr-FR" dirty="0"/>
              <a:t>🧑‍🏫 Formations et temps d’information ciblés </a:t>
            </a:r>
          </a:p>
          <a:p>
            <a:pPr marL="0" indent="0" fontAlgn="base">
              <a:buNone/>
            </a:pPr>
            <a:r>
              <a:rPr lang="fr-FR" dirty="0"/>
              <a:t>🤝 Rendez-vous individualisé et accompagnement des nouveaux partenaires </a:t>
            </a:r>
          </a:p>
          <a:p>
            <a:pPr fontAlgn="base"/>
            <a:r>
              <a:rPr lang="fr-FR" dirty="0"/>
              <a:t>📅 </a:t>
            </a:r>
            <a:r>
              <a:rPr lang="fr-FR" dirty="0" err="1"/>
              <a:t>Visios</a:t>
            </a:r>
            <a:r>
              <a:rPr lang="fr-FR" dirty="0"/>
              <a:t> mensuelles partenaires </a:t>
            </a:r>
          </a:p>
          <a:p>
            <a:pPr marL="0" indent="0" fontAlgn="base">
              <a:buNone/>
            </a:pPr>
            <a:endParaRPr lang="fr-FR" dirty="0"/>
          </a:p>
          <a:p>
            <a:pPr marL="0" indent="0" fontAlgn="base">
              <a:buNone/>
            </a:pPr>
            <a:r>
              <a:rPr lang="fr-FR" b="1" dirty="0"/>
              <a:t>		Des outils et un 			accompagnement adapté</a:t>
            </a:r>
            <a:r>
              <a:rPr lang="fr-FR" dirty="0"/>
              <a:t> </a:t>
            </a:r>
          </a:p>
          <a:p>
            <a:pPr marL="0" indent="0" fontAlgn="base">
              <a:buNone/>
            </a:pPr>
            <a:endParaRPr lang="fr-FR" dirty="0"/>
          </a:p>
          <a:p>
            <a:endParaRPr lang="fr-FR" dirty="0"/>
          </a:p>
        </p:txBody>
      </p:sp>
      <p:sp>
        <p:nvSpPr>
          <p:cNvPr id="4" name="Espace réservé du numéro de diapositive 3">
            <a:extLst>
              <a:ext uri="{FF2B5EF4-FFF2-40B4-BE49-F238E27FC236}">
                <a16:creationId xmlns:a16="http://schemas.microsoft.com/office/drawing/2014/main" id="{86CC4DC3-3ABB-FB9A-29AB-71323F54508A}"/>
              </a:ext>
            </a:extLst>
          </p:cNvPr>
          <p:cNvSpPr>
            <a:spLocks noGrp="1"/>
          </p:cNvSpPr>
          <p:nvPr>
            <p:ph type="sldNum" sz="quarter" idx="4"/>
          </p:nvPr>
        </p:nvSpPr>
        <p:spPr/>
        <p:txBody>
          <a:bodyPr/>
          <a:lstStyle/>
          <a:p>
            <a:pPr rtl="0"/>
            <a:fld id="{08AB70BE-1769-45B8-85A6-0C837432C7E6}" type="slidenum">
              <a:rPr lang="fr-FR" smtClean="0"/>
              <a:pPr rtl="0"/>
              <a:t>6</a:t>
            </a:fld>
            <a:endParaRPr lang="fr-FR" dirty="0"/>
          </a:p>
        </p:txBody>
      </p:sp>
      <p:sp>
        <p:nvSpPr>
          <p:cNvPr id="5" name="Flèche : droite 4">
            <a:extLst>
              <a:ext uri="{FF2B5EF4-FFF2-40B4-BE49-F238E27FC236}">
                <a16:creationId xmlns:a16="http://schemas.microsoft.com/office/drawing/2014/main" id="{7BEF25B6-343F-27DD-C7E1-127A99CAC873}"/>
              </a:ext>
            </a:extLst>
          </p:cNvPr>
          <p:cNvSpPr/>
          <p:nvPr/>
        </p:nvSpPr>
        <p:spPr>
          <a:xfrm>
            <a:off x="1837714" y="4782788"/>
            <a:ext cx="1222513" cy="36774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contenu 2">
            <a:extLst>
              <a:ext uri="{FF2B5EF4-FFF2-40B4-BE49-F238E27FC236}">
                <a16:creationId xmlns:a16="http://schemas.microsoft.com/office/drawing/2014/main" id="{70BBBB0B-9FA1-1E0A-2D11-F8D597C8A525}"/>
              </a:ext>
            </a:extLst>
          </p:cNvPr>
          <p:cNvSpPr txBox="1">
            <a:spLocks/>
          </p:cNvSpPr>
          <p:nvPr/>
        </p:nvSpPr>
        <p:spPr>
          <a:xfrm>
            <a:off x="6418007" y="1828800"/>
            <a:ext cx="4594122" cy="3913239"/>
          </a:xfrm>
          <a:prstGeom prst="rect">
            <a:avLst/>
          </a:prstGeom>
        </p:spPr>
        <p:txBody>
          <a:bodyPr vert="horz" lIns="91440" tIns="45720" rIns="91440" bIns="45720" rtlCol="0">
            <a:normAutofit fontScale="92500" lnSpcReduction="10000"/>
          </a:bodyPr>
          <a:lstStyle>
            <a:defPPr>
              <a:defRPr lang="fr-FR"/>
            </a:defPPr>
            <a:lvl1pPr marL="228600" indent="-228600" algn="l" defTabSz="914400" rtl="0" eaLnBrk="1" latinLnBrk="0" hangingPunct="1">
              <a:lnSpc>
                <a:spcPct val="120000"/>
              </a:lnSpc>
              <a:spcBef>
                <a:spcPts val="0"/>
              </a:spcBef>
              <a:spcAft>
                <a:spcPts val="600"/>
              </a:spcAft>
              <a:buClr>
                <a:schemeClr val="tx1"/>
              </a:buClr>
              <a:buFont typeface="Arial" panose="020B0604020202020204" pitchFamily="34" charset="0"/>
              <a:buChar char="•"/>
              <a:defRPr lang="fr-FR" sz="1800" kern="1200">
                <a:solidFill>
                  <a:schemeClr val="tx2"/>
                </a:solidFill>
                <a:latin typeface="+mn-lt"/>
                <a:ea typeface="+mn-ea"/>
                <a:cs typeface="+mn-cs"/>
              </a:defRPr>
            </a:lvl1pPr>
            <a:lvl2pPr marL="685800" indent="-228600" algn="l" defTabSz="914400" rtl="0" eaLnBrk="1" latinLnBrk="0" hangingPunct="1">
              <a:lnSpc>
                <a:spcPct val="120000"/>
              </a:lnSpc>
              <a:spcBef>
                <a:spcPts val="0"/>
              </a:spcBef>
              <a:spcAft>
                <a:spcPts val="600"/>
              </a:spcAft>
              <a:buClr>
                <a:schemeClr val="tx1"/>
              </a:buClr>
              <a:buFont typeface="Arial" panose="020B0604020202020204" pitchFamily="34" charset="0"/>
              <a:buChar char="•"/>
              <a:defRPr lang="fr-FR" sz="1600" kern="1200">
                <a:solidFill>
                  <a:schemeClr val="tx2"/>
                </a:solidFill>
                <a:latin typeface="+mn-lt"/>
                <a:ea typeface="+mn-ea"/>
                <a:cs typeface="+mn-cs"/>
              </a:defRPr>
            </a:lvl2pPr>
            <a:lvl3pPr marL="1143000" indent="-228600" algn="l" defTabSz="914400" rtl="0" eaLnBrk="1" latinLnBrk="0" hangingPunct="1">
              <a:lnSpc>
                <a:spcPct val="120000"/>
              </a:lnSpc>
              <a:spcBef>
                <a:spcPts val="0"/>
              </a:spcBef>
              <a:spcAft>
                <a:spcPts val="600"/>
              </a:spcAft>
              <a:buClr>
                <a:schemeClr val="tx1"/>
              </a:buClr>
              <a:buFont typeface="Arial" panose="020B0604020202020204" pitchFamily="34" charset="0"/>
              <a:buChar char="•"/>
              <a:defRPr lang="fr-FR" sz="1400" kern="1200">
                <a:solidFill>
                  <a:schemeClr val="tx2"/>
                </a:solidFill>
                <a:latin typeface="+mn-lt"/>
                <a:ea typeface="+mn-ea"/>
                <a:cs typeface="+mn-cs"/>
              </a:defRPr>
            </a:lvl3pPr>
            <a:lvl4pPr marL="1600200" indent="-228600" algn="l" defTabSz="914400" rtl="0" eaLnBrk="1" latinLnBrk="0" hangingPunct="1">
              <a:lnSpc>
                <a:spcPct val="120000"/>
              </a:lnSpc>
              <a:spcBef>
                <a:spcPts val="0"/>
              </a:spcBef>
              <a:spcAft>
                <a:spcPts val="600"/>
              </a:spcAft>
              <a:buClr>
                <a:schemeClr val="tx1"/>
              </a:buClr>
              <a:buFont typeface="Arial" panose="020B0604020202020204" pitchFamily="34" charset="0"/>
              <a:buChar char="•"/>
              <a:defRPr lang="fr-FR" sz="1200" kern="1200">
                <a:solidFill>
                  <a:schemeClr val="tx2"/>
                </a:solidFill>
                <a:latin typeface="+mn-lt"/>
                <a:ea typeface="+mn-ea"/>
                <a:cs typeface="+mn-cs"/>
              </a:defRPr>
            </a:lvl4pPr>
            <a:lvl5pPr marL="2057400" indent="-228600" algn="l" defTabSz="914400" rtl="0" eaLnBrk="1" latinLnBrk="0" hangingPunct="1">
              <a:lnSpc>
                <a:spcPct val="120000"/>
              </a:lnSpc>
              <a:spcBef>
                <a:spcPts val="0"/>
              </a:spcBef>
              <a:spcAft>
                <a:spcPts val="600"/>
              </a:spcAft>
              <a:buClr>
                <a:schemeClr val="tx1"/>
              </a:buClr>
              <a:buFont typeface="Arial" panose="020B0604020202020204" pitchFamily="34" charset="0"/>
              <a:buChar char="•"/>
              <a:defRPr lang="fr-F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a:lstStyle>
          <a:p>
            <a:pPr marL="0" indent="0" fontAlgn="base">
              <a:buNone/>
            </a:pPr>
            <a:r>
              <a:rPr lang="en-US" dirty="0"/>
              <a:t>🗺️📍</a:t>
            </a:r>
            <a:r>
              <a:rPr lang="fr-FR" dirty="0"/>
              <a:t>Actions territorialisées en lien avec les CTG </a:t>
            </a:r>
          </a:p>
          <a:p>
            <a:pPr marL="0" indent="0" fontAlgn="base">
              <a:buNone/>
            </a:pPr>
            <a:r>
              <a:rPr lang="en-US" dirty="0"/>
              <a:t>📣</a:t>
            </a:r>
            <a:r>
              <a:rPr lang="fr-FR" dirty="0"/>
              <a:t>Campagnes d’accès aux droits </a:t>
            </a:r>
          </a:p>
          <a:p>
            <a:pPr marL="0" indent="0" fontAlgn="base">
              <a:buNone/>
            </a:pPr>
            <a:r>
              <a:rPr lang="en-US" dirty="0"/>
              <a:t>📅⭐ </a:t>
            </a:r>
            <a:r>
              <a:rPr lang="fr-FR" dirty="0"/>
              <a:t>Présence lors des temps forts du territoire </a:t>
            </a:r>
          </a:p>
          <a:p>
            <a:pPr marL="0" indent="0" fontAlgn="base">
              <a:buNone/>
            </a:pPr>
            <a:r>
              <a:rPr lang="en-US" dirty="0"/>
              <a:t>🕸️</a:t>
            </a:r>
            <a:r>
              <a:rPr lang="fr-FR" dirty="0"/>
              <a:t>Développement et structuration du réseau des facilitateurs d’accès aux droits </a:t>
            </a:r>
          </a:p>
          <a:p>
            <a:pPr marL="0" indent="0" fontAlgn="base">
              <a:buFont typeface="Arial" panose="020B0604020202020204" pitchFamily="34" charset="0"/>
              <a:buNone/>
            </a:pPr>
            <a:endParaRPr lang="fr-FR" dirty="0"/>
          </a:p>
          <a:p>
            <a:pPr marL="0" indent="0" fontAlgn="base">
              <a:buNone/>
            </a:pPr>
            <a:r>
              <a:rPr lang="fr-FR" b="1" dirty="0"/>
              <a:t>	</a:t>
            </a:r>
          </a:p>
          <a:p>
            <a:pPr marL="0" indent="0" fontAlgn="base">
              <a:buNone/>
            </a:pPr>
            <a:r>
              <a:rPr lang="fr-FR" b="1" dirty="0"/>
              <a:t>	Une stratégie proactive pour Aller 	vers et agir sur les territoires</a:t>
            </a:r>
            <a:r>
              <a:rPr lang="fr-FR" dirty="0"/>
              <a:t> </a:t>
            </a:r>
          </a:p>
          <a:p>
            <a:pPr marL="0" indent="0" fontAlgn="base">
              <a:buFont typeface="Arial" panose="020B0604020202020204" pitchFamily="34" charset="0"/>
              <a:buNone/>
            </a:pPr>
            <a:endParaRPr lang="fr-FR" dirty="0"/>
          </a:p>
          <a:p>
            <a:endParaRPr lang="fr-FR" dirty="0"/>
          </a:p>
        </p:txBody>
      </p:sp>
      <p:sp>
        <p:nvSpPr>
          <p:cNvPr id="9" name="Flèche : droite 8">
            <a:extLst>
              <a:ext uri="{FF2B5EF4-FFF2-40B4-BE49-F238E27FC236}">
                <a16:creationId xmlns:a16="http://schemas.microsoft.com/office/drawing/2014/main" id="{73FBE725-C1BC-64A4-EB0B-1CBEEC54719A}"/>
              </a:ext>
            </a:extLst>
          </p:cNvPr>
          <p:cNvSpPr/>
          <p:nvPr/>
        </p:nvSpPr>
        <p:spPr>
          <a:xfrm>
            <a:off x="6144248" y="4782788"/>
            <a:ext cx="1222513" cy="36774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F1DBFFA0-8B29-E62D-EA18-B1D11FCD274A}"/>
              </a:ext>
            </a:extLst>
          </p:cNvPr>
          <p:cNvPicPr>
            <a:picLocks noChangeAspect="1"/>
          </p:cNvPicPr>
          <p:nvPr/>
        </p:nvPicPr>
        <p:blipFill>
          <a:blip r:embed="rId2"/>
          <a:stretch>
            <a:fillRect/>
          </a:stretch>
        </p:blipFill>
        <p:spPr>
          <a:xfrm>
            <a:off x="0" y="3018810"/>
            <a:ext cx="865238" cy="1375569"/>
          </a:xfrm>
          <a:prstGeom prst="rect">
            <a:avLst/>
          </a:prstGeom>
        </p:spPr>
      </p:pic>
    </p:spTree>
    <p:extLst>
      <p:ext uri="{BB962C8B-B14F-4D97-AF65-F5344CB8AC3E}">
        <p14:creationId xmlns:p14="http://schemas.microsoft.com/office/powerpoint/2010/main" val="822552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F465791-02C3-85CB-EC2D-AE1D097AD894}"/>
              </a:ext>
            </a:extLst>
          </p:cNvPr>
          <p:cNvSpPr>
            <a:spLocks noGrp="1"/>
          </p:cNvSpPr>
          <p:nvPr>
            <p:ph type="title"/>
          </p:nvPr>
        </p:nvSpPr>
        <p:spPr>
          <a:xfrm>
            <a:off x="1371598" y="369277"/>
            <a:ext cx="9590215" cy="1708514"/>
          </a:xfrm>
        </p:spPr>
        <p:txBody>
          <a:bodyPr rtlCol="0" anchor="ctr">
            <a:normAutofit/>
          </a:bodyPr>
          <a:lstStyle>
            <a:defPPr>
              <a:defRPr lang="fr-FR"/>
            </a:defPPr>
          </a:lstStyle>
          <a:p>
            <a:pPr rtl="0"/>
            <a:r>
              <a:rPr lang="fr-FR" dirty="0"/>
              <a:t>Rappel concernant la notion d’urgence</a:t>
            </a:r>
          </a:p>
        </p:txBody>
      </p:sp>
      <p:sp>
        <p:nvSpPr>
          <p:cNvPr id="10" name="Rectangle 1">
            <a:extLst>
              <a:ext uri="{FF2B5EF4-FFF2-40B4-BE49-F238E27FC236}">
                <a16:creationId xmlns:a16="http://schemas.microsoft.com/office/drawing/2014/main" id="{A7F12563-CD21-65B6-D535-20E3BF6723C9}"/>
              </a:ext>
            </a:extLst>
          </p:cNvPr>
          <p:cNvSpPr>
            <a:spLocks noGrp="1" noChangeArrowheads="1"/>
          </p:cNvSpPr>
          <p:nvPr>
            <p:ph sz="quarter" idx="11"/>
          </p:nvPr>
        </p:nvSpPr>
        <p:spPr bwMode="auto">
          <a:xfrm>
            <a:off x="1369269" y="2284193"/>
            <a:ext cx="6036544" cy="343665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r>
              <a:rPr lang="fr-FR" b="1" dirty="0"/>
              <a:t>Rupture de droit, dossier bloqué avec présence AAH RSA</a:t>
            </a:r>
          </a:p>
          <a:p>
            <a:r>
              <a:rPr lang="fr-FR" b="1" dirty="0"/>
              <a:t>Délai de traitement supérieur à celui affiché sur le caf.fr</a:t>
            </a:r>
          </a:p>
          <a:p>
            <a:r>
              <a:rPr lang="fr-FR" b="1" dirty="0"/>
              <a:t>Détresse, incivilité, menace</a:t>
            </a:r>
          </a:p>
          <a:p>
            <a:r>
              <a:rPr lang="fr-FR" b="1" dirty="0"/>
              <a:t>Rupture de droit supérieur à 3 mois hors AAH RSA</a:t>
            </a:r>
          </a:p>
          <a:p>
            <a:r>
              <a:rPr lang="fr-FR" b="1" dirty="0"/>
              <a:t>Violences conjugales</a:t>
            </a:r>
            <a:endParaRPr kumimoji="0" lang="fr-FR" altLang="fr-FR" b="1" i="0" u="none" strike="noStrike" cap="none" normalizeH="0" baseline="0" dirty="0">
              <a:ln>
                <a:noFill/>
              </a:ln>
              <a:effectLst/>
            </a:endParaRPr>
          </a:p>
        </p:txBody>
      </p:sp>
      <p:sp>
        <p:nvSpPr>
          <p:cNvPr id="2" name="Espace réservé du numéro de diapositive 1">
            <a:extLst>
              <a:ext uri="{FF2B5EF4-FFF2-40B4-BE49-F238E27FC236}">
                <a16:creationId xmlns:a16="http://schemas.microsoft.com/office/drawing/2014/main" id="{DFEF2AD9-EC94-1F3D-3B79-64938E47AD43}"/>
              </a:ext>
            </a:extLst>
          </p:cNvPr>
          <p:cNvSpPr>
            <a:spLocks noGrp="1"/>
          </p:cNvSpPr>
          <p:nvPr>
            <p:ph type="sldNum" sz="quarter" idx="4"/>
          </p:nvPr>
        </p:nvSpPr>
        <p:spPr>
          <a:xfrm>
            <a:off x="10896600" y="5983104"/>
            <a:ext cx="1295400" cy="874895"/>
          </a:xfrm>
        </p:spPr>
        <p:txBody>
          <a:bodyPr rtlCol="0" anchor="ctr">
            <a:normAutofit/>
          </a:bodyPr>
          <a:lstStyle>
            <a:defPPr>
              <a:defRPr lang="fr-FR"/>
            </a:defPPr>
          </a:lstStyle>
          <a:p>
            <a:pPr rtl="0">
              <a:spcAft>
                <a:spcPts val="600"/>
              </a:spcAft>
            </a:pPr>
            <a:fld id="{08AB70BE-1769-45B8-85A6-0C837432C7E6}" type="slidenum">
              <a:rPr lang="fr-FR" smtClean="0"/>
              <a:pPr rtl="0">
                <a:spcAft>
                  <a:spcPts val="600"/>
                </a:spcAft>
              </a:pPr>
              <a:t>7</a:t>
            </a:fld>
            <a:endParaRPr lang="fr-FR"/>
          </a:p>
        </p:txBody>
      </p:sp>
      <p:pic>
        <p:nvPicPr>
          <p:cNvPr id="13" name="Espace réservé du contenu 12">
            <a:extLst>
              <a:ext uri="{FF2B5EF4-FFF2-40B4-BE49-F238E27FC236}">
                <a16:creationId xmlns:a16="http://schemas.microsoft.com/office/drawing/2014/main" id="{21B171F9-1A32-C0DC-CBEA-A547FE1678FE}"/>
              </a:ext>
            </a:extLst>
          </p:cNvPr>
          <p:cNvPicPr>
            <a:picLocks noGrp="1" noChangeAspect="1"/>
          </p:cNvPicPr>
          <p:nvPr>
            <p:ph sz="quarter" idx="10"/>
          </p:nvPr>
        </p:nvPicPr>
        <p:blipFill>
          <a:blip r:embed="rId3">
            <a:extLst>
              <a:ext uri="{837473B0-CC2E-450A-ABE3-18F120FF3D39}">
                <a1611:picAttrSrcUrl xmlns:a1611="http://schemas.microsoft.com/office/drawing/2016/11/main" r:id="rId4"/>
              </a:ext>
            </a:extLst>
          </a:blip>
          <a:stretch>
            <a:fillRect/>
          </a:stretch>
        </p:blipFill>
        <p:spPr>
          <a:xfrm>
            <a:off x="7708900" y="2431124"/>
            <a:ext cx="3252788" cy="3143514"/>
          </a:xfrm>
        </p:spPr>
      </p:pic>
      <p:pic>
        <p:nvPicPr>
          <p:cNvPr id="14" name="Image 13">
            <a:extLst>
              <a:ext uri="{FF2B5EF4-FFF2-40B4-BE49-F238E27FC236}">
                <a16:creationId xmlns:a16="http://schemas.microsoft.com/office/drawing/2014/main" id="{33BC0D26-91B1-B272-82C9-54B7B3660AC3}"/>
              </a:ext>
            </a:extLst>
          </p:cNvPr>
          <p:cNvPicPr>
            <a:picLocks noChangeAspect="1"/>
          </p:cNvPicPr>
          <p:nvPr/>
        </p:nvPicPr>
        <p:blipFill>
          <a:blip r:embed="rId5"/>
          <a:stretch>
            <a:fillRect/>
          </a:stretch>
        </p:blipFill>
        <p:spPr>
          <a:xfrm>
            <a:off x="0" y="3018810"/>
            <a:ext cx="865238" cy="1375569"/>
          </a:xfrm>
          <a:prstGeom prst="rect">
            <a:avLst/>
          </a:prstGeom>
        </p:spPr>
      </p:pic>
    </p:spTree>
    <p:extLst>
      <p:ext uri="{BB962C8B-B14F-4D97-AF65-F5344CB8AC3E}">
        <p14:creationId xmlns:p14="http://schemas.microsoft.com/office/powerpoint/2010/main" val="3421864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1945D54-A284-835B-B949-4F6D36F3825F}"/>
              </a:ext>
            </a:extLst>
          </p:cNvPr>
          <p:cNvSpPr>
            <a:spLocks noGrp="1"/>
          </p:cNvSpPr>
          <p:nvPr>
            <p:ph type="title"/>
          </p:nvPr>
        </p:nvSpPr>
        <p:spPr>
          <a:xfrm>
            <a:off x="1371598" y="369277"/>
            <a:ext cx="9590215" cy="1708514"/>
          </a:xfrm>
        </p:spPr>
        <p:txBody>
          <a:bodyPr rtlCol="0"/>
          <a:lstStyle>
            <a:defPPr>
              <a:defRPr lang="fr-FR"/>
            </a:defPPr>
          </a:lstStyle>
          <a:p>
            <a:pPr rtl="0"/>
            <a:r>
              <a:rPr lang="fr-FR" dirty="0"/>
              <a:t>Revalorisation des barèmes de prestation</a:t>
            </a:r>
          </a:p>
        </p:txBody>
      </p:sp>
      <p:sp>
        <p:nvSpPr>
          <p:cNvPr id="2" name="Espace réservé du numéro de diapositive 1">
            <a:extLst>
              <a:ext uri="{FF2B5EF4-FFF2-40B4-BE49-F238E27FC236}">
                <a16:creationId xmlns:a16="http://schemas.microsoft.com/office/drawing/2014/main" id="{71E04509-99F0-B7A3-5C7A-C5A63504613A}"/>
              </a:ext>
            </a:extLst>
          </p:cNvPr>
          <p:cNvSpPr>
            <a:spLocks noGrp="1"/>
          </p:cNvSpPr>
          <p:nvPr>
            <p:ph type="sldNum" sz="quarter" idx="4"/>
          </p:nvPr>
        </p:nvSpPr>
        <p:spPr>
          <a:xfrm>
            <a:off x="10896600" y="5983104"/>
            <a:ext cx="1295400" cy="874895"/>
          </a:xfrm>
        </p:spPr>
        <p:txBody>
          <a:bodyPr rtlCol="0"/>
          <a:lstStyle>
            <a:defPPr>
              <a:defRPr lang="fr-FR"/>
            </a:defPPr>
          </a:lstStyle>
          <a:p>
            <a:pPr rtl="0"/>
            <a:fld id="{08AB70BE-1769-45B8-85A6-0C837432C7E6}" type="slidenum">
              <a:rPr lang="fr-FR" smtClean="0"/>
              <a:pPr rtl="0"/>
              <a:t>8</a:t>
            </a:fld>
            <a:endParaRPr lang="fr-FR" dirty="0"/>
          </a:p>
        </p:txBody>
      </p:sp>
      <p:graphicFrame>
        <p:nvGraphicFramePr>
          <p:cNvPr id="12" name="Espace réservé du contenu 11">
            <a:extLst>
              <a:ext uri="{FF2B5EF4-FFF2-40B4-BE49-F238E27FC236}">
                <a16:creationId xmlns:a16="http://schemas.microsoft.com/office/drawing/2014/main" id="{CD08E9DA-B813-140B-270A-416113FEE804}"/>
              </a:ext>
            </a:extLst>
          </p:cNvPr>
          <p:cNvGraphicFramePr>
            <a:graphicFrameLocks noGrp="1"/>
          </p:cNvGraphicFramePr>
          <p:nvPr>
            <p:ph sz="quarter" idx="11"/>
            <p:extLst>
              <p:ext uri="{D42A27DB-BD31-4B8C-83A1-F6EECF244321}">
                <p14:modId xmlns:p14="http://schemas.microsoft.com/office/powerpoint/2010/main" val="1138238264"/>
              </p:ext>
            </p:extLst>
          </p:nvPr>
        </p:nvGraphicFramePr>
        <p:xfrm>
          <a:off x="1467556" y="3667251"/>
          <a:ext cx="8952088" cy="2722260"/>
        </p:xfrm>
        <a:graphic>
          <a:graphicData uri="http://schemas.openxmlformats.org/drawingml/2006/table">
            <a:tbl>
              <a:tblPr/>
              <a:tblGrid>
                <a:gridCol w="3508463">
                  <a:extLst>
                    <a:ext uri="{9D8B030D-6E8A-4147-A177-3AD203B41FA5}">
                      <a16:colId xmlns:a16="http://schemas.microsoft.com/office/drawing/2014/main" val="1277979206"/>
                    </a:ext>
                  </a:extLst>
                </a:gridCol>
                <a:gridCol w="2179023">
                  <a:extLst>
                    <a:ext uri="{9D8B030D-6E8A-4147-A177-3AD203B41FA5}">
                      <a16:colId xmlns:a16="http://schemas.microsoft.com/office/drawing/2014/main" val="3845207759"/>
                    </a:ext>
                  </a:extLst>
                </a:gridCol>
                <a:gridCol w="3264602">
                  <a:extLst>
                    <a:ext uri="{9D8B030D-6E8A-4147-A177-3AD203B41FA5}">
                      <a16:colId xmlns:a16="http://schemas.microsoft.com/office/drawing/2014/main" val="4010083517"/>
                    </a:ext>
                  </a:extLst>
                </a:gridCol>
              </a:tblGrid>
              <a:tr h="510808">
                <a:tc>
                  <a:txBody>
                    <a:bodyPr/>
                    <a:lstStyle/>
                    <a:p>
                      <a:pPr algn="ctr" fontAlgn="base">
                        <a:lnSpc>
                          <a:spcPts val="2175"/>
                        </a:lnSpc>
                        <a:buNone/>
                      </a:pPr>
                      <a:r>
                        <a:rPr lang="fr-FR" sz="1000" b="1" i="0" dirty="0">
                          <a:solidFill>
                            <a:schemeClr val="tx1"/>
                          </a:solidFill>
                          <a:effectLst/>
                          <a:latin typeface="Roboto" panose="02000000000000000000" pitchFamily="2" charset="0"/>
                        </a:rPr>
                        <a:t>Prestations</a:t>
                      </a:r>
                      <a:r>
                        <a:rPr lang="fr-FR" sz="1000" b="0" i="0" dirty="0">
                          <a:solidFill>
                            <a:schemeClr val="tx1"/>
                          </a:solidFill>
                          <a:effectLst/>
                          <a:latin typeface="Roboto" panose="02000000000000000000" pitchFamily="2" charset="0"/>
                        </a:rPr>
                        <a:t>​</a:t>
                      </a:r>
                      <a:endParaRPr lang="fr-FR" sz="1000" b="0" i="0" dirty="0">
                        <a:solidFill>
                          <a:schemeClr val="tx1"/>
                        </a:solidFill>
                        <a:effectLst/>
                      </a:endParaRPr>
                    </a:p>
                  </a:txBody>
                  <a:tcPr marL="50916" marR="50916" marT="25458" marB="25458" anchor="ctr">
                    <a:lnL w="10239" cap="flat" cmpd="sng" algn="ctr">
                      <a:solidFill>
                        <a:srgbClr val="09204E"/>
                      </a:solidFill>
                      <a:prstDash val="solid"/>
                      <a:round/>
                      <a:headEnd type="none" w="med" len="med"/>
                      <a:tailEnd type="none" w="med" len="med"/>
                    </a:lnL>
                    <a:lnR w="10239" cap="flat" cmpd="sng" algn="ctr">
                      <a:solidFill>
                        <a:srgbClr val="09204E"/>
                      </a:solidFill>
                      <a:prstDash val="solid"/>
                      <a:round/>
                      <a:headEnd type="none" w="med" len="med"/>
                      <a:tailEnd type="none" w="med" len="med"/>
                    </a:lnR>
                    <a:lnT w="10239" cap="flat" cmpd="sng" algn="ctr">
                      <a:solidFill>
                        <a:srgbClr val="09204E"/>
                      </a:solidFill>
                      <a:prstDash val="solid"/>
                      <a:round/>
                      <a:headEnd type="none" w="med" len="med"/>
                      <a:tailEnd type="none" w="med" len="med"/>
                    </a:lnT>
                    <a:lnB w="10239" cap="flat" cmpd="sng" algn="ctr">
                      <a:solidFill>
                        <a:srgbClr val="09204E"/>
                      </a:solidFill>
                      <a:prstDash val="solid"/>
                      <a:round/>
                      <a:headEnd type="none" w="med" len="med"/>
                      <a:tailEnd type="none" w="med" len="med"/>
                    </a:lnB>
                    <a:noFill/>
                  </a:tcPr>
                </a:tc>
                <a:tc>
                  <a:txBody>
                    <a:bodyPr/>
                    <a:lstStyle/>
                    <a:p>
                      <a:pPr algn="ctr" fontAlgn="base">
                        <a:lnSpc>
                          <a:spcPts val="2175"/>
                        </a:lnSpc>
                        <a:buNone/>
                      </a:pPr>
                      <a:r>
                        <a:rPr lang="fr-FR" sz="1000" b="1" i="0" dirty="0">
                          <a:solidFill>
                            <a:schemeClr val="tx1"/>
                          </a:solidFill>
                          <a:effectLst/>
                          <a:latin typeface="Roboto" panose="02000000000000000000" pitchFamily="2" charset="0"/>
                        </a:rPr>
                        <a:t>Montant 2025</a:t>
                      </a:r>
                      <a:r>
                        <a:rPr lang="fr-FR" sz="1000" b="0" i="0" dirty="0">
                          <a:solidFill>
                            <a:schemeClr val="tx1"/>
                          </a:solidFill>
                          <a:effectLst/>
                          <a:latin typeface="Roboto" panose="02000000000000000000" pitchFamily="2" charset="0"/>
                        </a:rPr>
                        <a:t>​</a:t>
                      </a:r>
                      <a:endParaRPr lang="fr-FR" sz="1000" b="0" i="0" dirty="0">
                        <a:solidFill>
                          <a:schemeClr val="tx1"/>
                        </a:solidFill>
                        <a:effectLst/>
                      </a:endParaRPr>
                    </a:p>
                  </a:txBody>
                  <a:tcPr marL="50916" marR="50916" marT="25458" marB="25458" anchor="ctr">
                    <a:lnL w="10239" cap="flat" cmpd="sng" algn="ctr">
                      <a:solidFill>
                        <a:srgbClr val="09204E"/>
                      </a:solidFill>
                      <a:prstDash val="solid"/>
                      <a:round/>
                      <a:headEnd type="none" w="med" len="med"/>
                      <a:tailEnd type="none" w="med" len="med"/>
                    </a:lnL>
                    <a:lnR w="10239" cap="flat" cmpd="sng" algn="ctr">
                      <a:solidFill>
                        <a:srgbClr val="09204E"/>
                      </a:solidFill>
                      <a:prstDash val="solid"/>
                      <a:round/>
                      <a:headEnd type="none" w="med" len="med"/>
                      <a:tailEnd type="none" w="med" len="med"/>
                    </a:lnR>
                    <a:lnT w="10239" cap="flat" cmpd="sng" algn="ctr">
                      <a:solidFill>
                        <a:srgbClr val="09204E"/>
                      </a:solidFill>
                      <a:prstDash val="solid"/>
                      <a:round/>
                      <a:headEnd type="none" w="med" len="med"/>
                      <a:tailEnd type="none" w="med" len="med"/>
                    </a:lnT>
                    <a:lnB w="10239" cap="flat" cmpd="sng" algn="ctr">
                      <a:solidFill>
                        <a:srgbClr val="09204E"/>
                      </a:solidFill>
                      <a:prstDash val="solid"/>
                      <a:round/>
                      <a:headEnd type="none" w="med" len="med"/>
                      <a:tailEnd type="none" w="med" len="med"/>
                    </a:lnB>
                    <a:noFill/>
                  </a:tcPr>
                </a:tc>
                <a:tc>
                  <a:txBody>
                    <a:bodyPr/>
                    <a:lstStyle/>
                    <a:p>
                      <a:pPr algn="ctr" fontAlgn="base">
                        <a:lnSpc>
                          <a:spcPts val="2175"/>
                        </a:lnSpc>
                        <a:buNone/>
                      </a:pPr>
                      <a:r>
                        <a:rPr lang="fr-FR" sz="1000" b="1" i="0" dirty="0">
                          <a:solidFill>
                            <a:schemeClr val="tx1"/>
                          </a:solidFill>
                          <a:effectLst/>
                          <a:latin typeface="Roboto" panose="02000000000000000000" pitchFamily="2" charset="0"/>
                        </a:rPr>
                        <a:t>Nouveaux montants au 1</a:t>
                      </a:r>
                      <a:r>
                        <a:rPr lang="fr-FR" sz="700" b="1" i="0" baseline="30000" dirty="0">
                          <a:solidFill>
                            <a:schemeClr val="tx1"/>
                          </a:solidFill>
                          <a:effectLst/>
                          <a:latin typeface="Roboto" panose="02000000000000000000" pitchFamily="2" charset="0"/>
                        </a:rPr>
                        <a:t>er</a:t>
                      </a:r>
                      <a:r>
                        <a:rPr lang="fr-FR" sz="1000" b="1" i="0" dirty="0">
                          <a:solidFill>
                            <a:schemeClr val="tx1"/>
                          </a:solidFill>
                          <a:effectLst/>
                          <a:latin typeface="Roboto" panose="02000000000000000000" pitchFamily="2" charset="0"/>
                        </a:rPr>
                        <a:t> avril 2026</a:t>
                      </a:r>
                      <a:r>
                        <a:rPr lang="fr-FR" sz="1000" b="0" i="0" dirty="0">
                          <a:solidFill>
                            <a:schemeClr val="tx1"/>
                          </a:solidFill>
                          <a:effectLst/>
                          <a:latin typeface="Roboto" panose="02000000000000000000" pitchFamily="2" charset="0"/>
                        </a:rPr>
                        <a:t>​</a:t>
                      </a:r>
                      <a:endParaRPr lang="fr-FR" sz="1000" b="0" i="0" dirty="0">
                        <a:solidFill>
                          <a:schemeClr val="tx1"/>
                        </a:solidFill>
                        <a:effectLst/>
                      </a:endParaRPr>
                    </a:p>
                  </a:txBody>
                  <a:tcPr marL="50916" marR="50916" marT="25458" marB="25458" anchor="ctr">
                    <a:lnL w="10239" cap="flat" cmpd="sng" algn="ctr">
                      <a:solidFill>
                        <a:srgbClr val="09204E"/>
                      </a:solidFill>
                      <a:prstDash val="solid"/>
                      <a:round/>
                      <a:headEnd type="none" w="med" len="med"/>
                      <a:tailEnd type="none" w="med" len="med"/>
                    </a:lnL>
                    <a:lnR w="10239" cap="flat" cmpd="sng" algn="ctr">
                      <a:solidFill>
                        <a:srgbClr val="09204E"/>
                      </a:solidFill>
                      <a:prstDash val="solid"/>
                      <a:round/>
                      <a:headEnd type="none" w="med" len="med"/>
                      <a:tailEnd type="none" w="med" len="med"/>
                    </a:lnR>
                    <a:lnT w="10239" cap="flat" cmpd="sng" algn="ctr">
                      <a:solidFill>
                        <a:srgbClr val="09204E"/>
                      </a:solidFill>
                      <a:prstDash val="solid"/>
                      <a:round/>
                      <a:headEnd type="none" w="med" len="med"/>
                      <a:tailEnd type="none" w="med" len="med"/>
                    </a:lnT>
                    <a:lnB w="10239" cap="flat" cmpd="sng" algn="ctr">
                      <a:solidFill>
                        <a:srgbClr val="09204E"/>
                      </a:solidFill>
                      <a:prstDash val="solid"/>
                      <a:round/>
                      <a:headEnd type="none" w="med" len="med"/>
                      <a:tailEnd type="none" w="med" len="med"/>
                    </a:lnB>
                    <a:noFill/>
                  </a:tcPr>
                </a:tc>
                <a:extLst>
                  <a:ext uri="{0D108BD9-81ED-4DB2-BD59-A6C34878D82A}">
                    <a16:rowId xmlns:a16="http://schemas.microsoft.com/office/drawing/2014/main" val="4274242519"/>
                  </a:ext>
                </a:extLst>
              </a:tr>
              <a:tr h="905943">
                <a:tc>
                  <a:txBody>
                    <a:bodyPr/>
                    <a:lstStyle/>
                    <a:p>
                      <a:pPr algn="l" fontAlgn="base">
                        <a:lnSpc>
                          <a:spcPts val="2175"/>
                        </a:lnSpc>
                        <a:buNone/>
                      </a:pPr>
                      <a:r>
                        <a:rPr lang="fr-FR" sz="1000" b="1" i="0" dirty="0">
                          <a:solidFill>
                            <a:srgbClr val="09204E"/>
                          </a:solidFill>
                          <a:effectLst/>
                          <a:latin typeface="Roboto" panose="02000000000000000000" pitchFamily="2" charset="0"/>
                        </a:rPr>
                        <a:t>Allocations familiales </a:t>
                      </a:r>
                      <a:r>
                        <a:rPr lang="fr-FR" sz="1000" b="0" i="0" dirty="0">
                          <a:solidFill>
                            <a:srgbClr val="09204E"/>
                          </a:solidFill>
                          <a:effectLst/>
                          <a:latin typeface="Roboto" panose="02000000000000000000" pitchFamily="2" charset="0"/>
                        </a:rPr>
                        <a:t>​</a:t>
                      </a:r>
                      <a:endParaRPr lang="fr-FR" sz="1000" b="0" i="0" dirty="0">
                        <a:solidFill>
                          <a:srgbClr val="09204E"/>
                        </a:solidFill>
                        <a:effectLst/>
                      </a:endParaRPr>
                    </a:p>
                    <a:p>
                      <a:pPr algn="l" fontAlgn="base">
                        <a:lnSpc>
                          <a:spcPts val="1650"/>
                        </a:lnSpc>
                        <a:buNone/>
                      </a:pPr>
                      <a:r>
                        <a:rPr lang="fr-FR" sz="800" b="0" i="1" dirty="0">
                          <a:solidFill>
                            <a:srgbClr val="09204E"/>
                          </a:solidFill>
                          <a:effectLst/>
                          <a:latin typeface="Roboto" panose="02000000000000000000" pitchFamily="2" charset="0"/>
                        </a:rPr>
                        <a:t>(montant maximum 2 enfants)</a:t>
                      </a:r>
                      <a:r>
                        <a:rPr lang="fr-FR" sz="800" b="0" i="0" dirty="0">
                          <a:solidFill>
                            <a:srgbClr val="09204E"/>
                          </a:solidFill>
                          <a:effectLst/>
                          <a:latin typeface="Roboto" panose="02000000000000000000" pitchFamily="2" charset="0"/>
                        </a:rPr>
                        <a:t>​</a:t>
                      </a:r>
                      <a:endParaRPr lang="fr-FR" sz="1000" b="0" i="0" dirty="0">
                        <a:solidFill>
                          <a:srgbClr val="09204E"/>
                        </a:solidFill>
                        <a:effectLst/>
                      </a:endParaRPr>
                    </a:p>
                  </a:txBody>
                  <a:tcPr marL="50916" marR="50916" marT="25458" marB="25458">
                    <a:lnL w="10239" cap="flat" cmpd="sng" algn="ctr">
                      <a:solidFill>
                        <a:srgbClr val="09204E"/>
                      </a:solidFill>
                      <a:prstDash val="solid"/>
                      <a:round/>
                      <a:headEnd type="none" w="med" len="med"/>
                      <a:tailEnd type="none" w="med" len="med"/>
                    </a:lnL>
                    <a:lnR w="10239" cap="flat" cmpd="sng" algn="ctr">
                      <a:solidFill>
                        <a:srgbClr val="09204E"/>
                      </a:solidFill>
                      <a:prstDash val="solid"/>
                      <a:round/>
                      <a:headEnd type="none" w="med" len="med"/>
                      <a:tailEnd type="none" w="med" len="med"/>
                    </a:lnR>
                    <a:lnT w="10239" cap="flat" cmpd="sng" algn="ctr">
                      <a:solidFill>
                        <a:srgbClr val="09204E"/>
                      </a:solidFill>
                      <a:prstDash val="solid"/>
                      <a:round/>
                      <a:headEnd type="none" w="med" len="med"/>
                      <a:tailEnd type="none" w="med" len="med"/>
                    </a:lnT>
                    <a:lnB w="10239" cap="flat" cmpd="sng" algn="ctr">
                      <a:solidFill>
                        <a:srgbClr val="09204E"/>
                      </a:solidFill>
                      <a:prstDash val="solid"/>
                      <a:round/>
                      <a:headEnd type="none" w="med" len="med"/>
                      <a:tailEnd type="none" w="med" len="med"/>
                    </a:lnB>
                    <a:noFill/>
                  </a:tcPr>
                </a:tc>
                <a:tc>
                  <a:txBody>
                    <a:bodyPr/>
                    <a:lstStyle/>
                    <a:p>
                      <a:pPr algn="ctr" fontAlgn="base">
                        <a:lnSpc>
                          <a:spcPts val="2175"/>
                        </a:lnSpc>
                        <a:buNone/>
                      </a:pPr>
                      <a:r>
                        <a:rPr lang="fr-FR" sz="1000" b="0" i="0" dirty="0">
                          <a:solidFill>
                            <a:srgbClr val="09204E"/>
                          </a:solidFill>
                          <a:effectLst/>
                          <a:latin typeface="Roboto" panose="02000000000000000000" pitchFamily="2" charset="0"/>
                        </a:rPr>
                        <a:t>151,05 €​</a:t>
                      </a:r>
                      <a:endParaRPr lang="fr-FR" sz="1000" b="0" i="0" dirty="0">
                        <a:solidFill>
                          <a:srgbClr val="09204E"/>
                        </a:solidFill>
                        <a:effectLst/>
                      </a:endParaRPr>
                    </a:p>
                  </a:txBody>
                  <a:tcPr marL="50916" marR="50916" marT="25458" marB="25458" anchor="ctr">
                    <a:lnL w="10239" cap="flat" cmpd="sng" algn="ctr">
                      <a:solidFill>
                        <a:srgbClr val="09204E"/>
                      </a:solidFill>
                      <a:prstDash val="solid"/>
                      <a:round/>
                      <a:headEnd type="none" w="med" len="med"/>
                      <a:tailEnd type="none" w="med" len="med"/>
                    </a:lnL>
                    <a:lnR w="10239" cap="flat" cmpd="sng" algn="ctr">
                      <a:solidFill>
                        <a:srgbClr val="09204E"/>
                      </a:solidFill>
                      <a:prstDash val="solid"/>
                      <a:round/>
                      <a:headEnd type="none" w="med" len="med"/>
                      <a:tailEnd type="none" w="med" len="med"/>
                    </a:lnR>
                    <a:lnT w="10239" cap="flat" cmpd="sng" algn="ctr">
                      <a:solidFill>
                        <a:srgbClr val="09204E"/>
                      </a:solidFill>
                      <a:prstDash val="solid"/>
                      <a:round/>
                      <a:headEnd type="none" w="med" len="med"/>
                      <a:tailEnd type="none" w="med" len="med"/>
                    </a:lnT>
                    <a:lnB w="10239" cap="flat" cmpd="sng" algn="ctr">
                      <a:solidFill>
                        <a:srgbClr val="09204E"/>
                      </a:solidFill>
                      <a:prstDash val="solid"/>
                      <a:round/>
                      <a:headEnd type="none" w="med" len="med"/>
                      <a:tailEnd type="none" w="med" len="med"/>
                    </a:lnB>
                    <a:noFill/>
                  </a:tcPr>
                </a:tc>
                <a:tc>
                  <a:txBody>
                    <a:bodyPr/>
                    <a:lstStyle/>
                    <a:p>
                      <a:pPr algn="ctr" fontAlgn="base">
                        <a:lnSpc>
                          <a:spcPts val="2175"/>
                        </a:lnSpc>
                        <a:buNone/>
                      </a:pPr>
                      <a:r>
                        <a:rPr lang="fr-FR" sz="1000" b="0" i="0" dirty="0">
                          <a:solidFill>
                            <a:srgbClr val="002060"/>
                          </a:solidFill>
                          <a:effectLst/>
                          <a:latin typeface="Roboto" panose="02000000000000000000" pitchFamily="2" charset="0"/>
                        </a:rPr>
                        <a:t>152,25 €</a:t>
                      </a:r>
                      <a:r>
                        <a:rPr lang="fr-FR" sz="1000" b="0" i="0" dirty="0">
                          <a:solidFill>
                            <a:srgbClr val="09204E"/>
                          </a:solidFill>
                          <a:effectLst/>
                          <a:latin typeface="Roboto" panose="02000000000000000000" pitchFamily="2" charset="0"/>
                        </a:rPr>
                        <a:t>​</a:t>
                      </a:r>
                      <a:endParaRPr lang="fr-FR" sz="1000" b="0" i="0" dirty="0">
                        <a:solidFill>
                          <a:srgbClr val="09204E"/>
                        </a:solidFill>
                        <a:effectLst/>
                      </a:endParaRPr>
                    </a:p>
                  </a:txBody>
                  <a:tcPr marL="50916" marR="50916" marT="25458" marB="25458" anchor="ctr">
                    <a:lnL w="10239" cap="flat" cmpd="sng" algn="ctr">
                      <a:solidFill>
                        <a:srgbClr val="09204E"/>
                      </a:solidFill>
                      <a:prstDash val="solid"/>
                      <a:round/>
                      <a:headEnd type="none" w="med" len="med"/>
                      <a:tailEnd type="none" w="med" len="med"/>
                    </a:lnL>
                    <a:lnR w="10239" cap="flat" cmpd="sng" algn="ctr">
                      <a:solidFill>
                        <a:srgbClr val="09204E"/>
                      </a:solidFill>
                      <a:prstDash val="solid"/>
                      <a:round/>
                      <a:headEnd type="none" w="med" len="med"/>
                      <a:tailEnd type="none" w="med" len="med"/>
                    </a:lnR>
                    <a:lnT w="10239" cap="flat" cmpd="sng" algn="ctr">
                      <a:solidFill>
                        <a:srgbClr val="09204E"/>
                      </a:solidFill>
                      <a:prstDash val="solid"/>
                      <a:round/>
                      <a:headEnd type="none" w="med" len="med"/>
                      <a:tailEnd type="none" w="med" len="med"/>
                    </a:lnT>
                    <a:lnB w="10239" cap="flat" cmpd="sng" algn="ctr">
                      <a:solidFill>
                        <a:srgbClr val="09204E"/>
                      </a:solidFill>
                      <a:prstDash val="solid"/>
                      <a:round/>
                      <a:headEnd type="none" w="med" len="med"/>
                      <a:tailEnd type="none" w="med" len="med"/>
                    </a:lnB>
                    <a:noFill/>
                  </a:tcPr>
                </a:tc>
                <a:extLst>
                  <a:ext uri="{0D108BD9-81ED-4DB2-BD59-A6C34878D82A}">
                    <a16:rowId xmlns:a16="http://schemas.microsoft.com/office/drawing/2014/main" val="1983235550"/>
                  </a:ext>
                </a:extLst>
              </a:tr>
              <a:tr h="510808">
                <a:tc>
                  <a:txBody>
                    <a:bodyPr/>
                    <a:lstStyle/>
                    <a:p>
                      <a:pPr algn="l" fontAlgn="base">
                        <a:lnSpc>
                          <a:spcPts val="2175"/>
                        </a:lnSpc>
                        <a:buNone/>
                      </a:pPr>
                      <a:r>
                        <a:rPr lang="fr-FR" sz="1000" b="1" i="0" dirty="0">
                          <a:solidFill>
                            <a:srgbClr val="09204E"/>
                          </a:solidFill>
                          <a:effectLst/>
                          <a:latin typeface="Roboto" panose="02000000000000000000" pitchFamily="2" charset="0"/>
                        </a:rPr>
                        <a:t>Allocation de soutien familial</a:t>
                      </a:r>
                      <a:r>
                        <a:rPr lang="fr-FR" sz="1000" b="0" i="0" dirty="0">
                          <a:solidFill>
                            <a:srgbClr val="09204E"/>
                          </a:solidFill>
                          <a:effectLst/>
                          <a:latin typeface="Roboto" panose="02000000000000000000" pitchFamily="2" charset="0"/>
                        </a:rPr>
                        <a:t>​</a:t>
                      </a:r>
                      <a:endParaRPr lang="fr-FR" sz="1000" b="0" i="0" dirty="0">
                        <a:solidFill>
                          <a:srgbClr val="09204E"/>
                        </a:solidFill>
                        <a:effectLst/>
                      </a:endParaRPr>
                    </a:p>
                  </a:txBody>
                  <a:tcPr marL="50916" marR="50916" marT="25458" marB="25458">
                    <a:lnL w="10239" cap="flat" cmpd="sng" algn="ctr">
                      <a:solidFill>
                        <a:srgbClr val="09204E"/>
                      </a:solidFill>
                      <a:prstDash val="solid"/>
                      <a:round/>
                      <a:headEnd type="none" w="med" len="med"/>
                      <a:tailEnd type="none" w="med" len="med"/>
                    </a:lnL>
                    <a:lnR w="10239" cap="flat" cmpd="sng" algn="ctr">
                      <a:solidFill>
                        <a:srgbClr val="09204E"/>
                      </a:solidFill>
                      <a:prstDash val="solid"/>
                      <a:round/>
                      <a:headEnd type="none" w="med" len="med"/>
                      <a:tailEnd type="none" w="med" len="med"/>
                    </a:lnR>
                    <a:lnT w="10239" cap="flat" cmpd="sng" algn="ctr">
                      <a:solidFill>
                        <a:srgbClr val="09204E"/>
                      </a:solidFill>
                      <a:prstDash val="solid"/>
                      <a:round/>
                      <a:headEnd type="none" w="med" len="med"/>
                      <a:tailEnd type="none" w="med" len="med"/>
                    </a:lnT>
                    <a:lnB w="10239" cap="flat" cmpd="sng" algn="ctr">
                      <a:solidFill>
                        <a:srgbClr val="09204E"/>
                      </a:solidFill>
                      <a:prstDash val="solid"/>
                      <a:round/>
                      <a:headEnd type="none" w="med" len="med"/>
                      <a:tailEnd type="none" w="med" len="med"/>
                    </a:lnB>
                    <a:noFill/>
                  </a:tcPr>
                </a:tc>
                <a:tc>
                  <a:txBody>
                    <a:bodyPr/>
                    <a:lstStyle/>
                    <a:p>
                      <a:pPr algn="ctr" fontAlgn="base">
                        <a:lnSpc>
                          <a:spcPts val="2175"/>
                        </a:lnSpc>
                        <a:buNone/>
                      </a:pPr>
                      <a:r>
                        <a:rPr lang="fr-FR" sz="1000" b="0" i="0">
                          <a:solidFill>
                            <a:srgbClr val="09204E"/>
                          </a:solidFill>
                          <a:effectLst/>
                          <a:latin typeface="Roboto" panose="02000000000000000000" pitchFamily="2" charset="0"/>
                        </a:rPr>
                        <a:t>199,18 €​</a:t>
                      </a:r>
                      <a:endParaRPr lang="fr-FR" sz="1000" b="0" i="0">
                        <a:solidFill>
                          <a:srgbClr val="09204E"/>
                        </a:solidFill>
                        <a:effectLst/>
                      </a:endParaRPr>
                    </a:p>
                  </a:txBody>
                  <a:tcPr marL="50916" marR="50916" marT="25458" marB="25458" anchor="ctr">
                    <a:lnL w="10239" cap="flat" cmpd="sng" algn="ctr">
                      <a:solidFill>
                        <a:srgbClr val="09204E"/>
                      </a:solidFill>
                      <a:prstDash val="solid"/>
                      <a:round/>
                      <a:headEnd type="none" w="med" len="med"/>
                      <a:tailEnd type="none" w="med" len="med"/>
                    </a:lnL>
                    <a:lnR w="10239" cap="flat" cmpd="sng" algn="ctr">
                      <a:solidFill>
                        <a:srgbClr val="09204E"/>
                      </a:solidFill>
                      <a:prstDash val="solid"/>
                      <a:round/>
                      <a:headEnd type="none" w="med" len="med"/>
                      <a:tailEnd type="none" w="med" len="med"/>
                    </a:lnR>
                    <a:lnT w="10239" cap="flat" cmpd="sng" algn="ctr">
                      <a:solidFill>
                        <a:srgbClr val="09204E"/>
                      </a:solidFill>
                      <a:prstDash val="solid"/>
                      <a:round/>
                      <a:headEnd type="none" w="med" len="med"/>
                      <a:tailEnd type="none" w="med" len="med"/>
                    </a:lnT>
                    <a:lnB w="10239" cap="flat" cmpd="sng" algn="ctr">
                      <a:solidFill>
                        <a:srgbClr val="09204E"/>
                      </a:solidFill>
                      <a:prstDash val="solid"/>
                      <a:round/>
                      <a:headEnd type="none" w="med" len="med"/>
                      <a:tailEnd type="none" w="med" len="med"/>
                    </a:lnB>
                    <a:noFill/>
                  </a:tcPr>
                </a:tc>
                <a:tc>
                  <a:txBody>
                    <a:bodyPr/>
                    <a:lstStyle/>
                    <a:p>
                      <a:pPr algn="ctr" fontAlgn="base">
                        <a:lnSpc>
                          <a:spcPts val="2175"/>
                        </a:lnSpc>
                        <a:buNone/>
                      </a:pPr>
                      <a:r>
                        <a:rPr lang="fr-FR" sz="1000" b="0" i="0">
                          <a:solidFill>
                            <a:srgbClr val="002060"/>
                          </a:solidFill>
                          <a:effectLst/>
                          <a:latin typeface="Roboto" panose="02000000000000000000" pitchFamily="2" charset="0"/>
                        </a:rPr>
                        <a:t>200,78 €</a:t>
                      </a:r>
                      <a:r>
                        <a:rPr lang="fr-FR" sz="1000" b="0" i="0">
                          <a:solidFill>
                            <a:srgbClr val="09204E"/>
                          </a:solidFill>
                          <a:effectLst/>
                          <a:latin typeface="Roboto" panose="02000000000000000000" pitchFamily="2" charset="0"/>
                        </a:rPr>
                        <a:t>​</a:t>
                      </a:r>
                      <a:endParaRPr lang="fr-FR" sz="1000" b="0" i="0">
                        <a:solidFill>
                          <a:srgbClr val="09204E"/>
                        </a:solidFill>
                        <a:effectLst/>
                      </a:endParaRPr>
                    </a:p>
                  </a:txBody>
                  <a:tcPr marL="50916" marR="50916" marT="25458" marB="25458" anchor="ctr">
                    <a:lnL w="10239" cap="flat" cmpd="sng" algn="ctr">
                      <a:solidFill>
                        <a:srgbClr val="09204E"/>
                      </a:solidFill>
                      <a:prstDash val="solid"/>
                      <a:round/>
                      <a:headEnd type="none" w="med" len="med"/>
                      <a:tailEnd type="none" w="med" len="med"/>
                    </a:lnL>
                    <a:lnR w="10239" cap="flat" cmpd="sng" algn="ctr">
                      <a:solidFill>
                        <a:srgbClr val="09204E"/>
                      </a:solidFill>
                      <a:prstDash val="solid"/>
                      <a:round/>
                      <a:headEnd type="none" w="med" len="med"/>
                      <a:tailEnd type="none" w="med" len="med"/>
                    </a:lnR>
                    <a:lnT w="10239" cap="flat" cmpd="sng" algn="ctr">
                      <a:solidFill>
                        <a:srgbClr val="09204E"/>
                      </a:solidFill>
                      <a:prstDash val="solid"/>
                      <a:round/>
                      <a:headEnd type="none" w="med" len="med"/>
                      <a:tailEnd type="none" w="med" len="med"/>
                    </a:lnT>
                    <a:lnB w="10239" cap="flat" cmpd="sng" algn="ctr">
                      <a:solidFill>
                        <a:srgbClr val="09204E"/>
                      </a:solidFill>
                      <a:prstDash val="solid"/>
                      <a:round/>
                      <a:headEnd type="none" w="med" len="med"/>
                      <a:tailEnd type="none" w="med" len="med"/>
                    </a:lnB>
                    <a:noFill/>
                  </a:tcPr>
                </a:tc>
                <a:extLst>
                  <a:ext uri="{0D108BD9-81ED-4DB2-BD59-A6C34878D82A}">
                    <a16:rowId xmlns:a16="http://schemas.microsoft.com/office/drawing/2014/main" val="3532946144"/>
                  </a:ext>
                </a:extLst>
              </a:tr>
              <a:tr h="794701">
                <a:tc>
                  <a:txBody>
                    <a:bodyPr/>
                    <a:lstStyle/>
                    <a:p>
                      <a:pPr algn="l" fontAlgn="base">
                        <a:lnSpc>
                          <a:spcPts val="1650"/>
                        </a:lnSpc>
                        <a:buNone/>
                      </a:pPr>
                      <a:r>
                        <a:rPr lang="fr-FR" sz="1000" b="1" i="0">
                          <a:solidFill>
                            <a:srgbClr val="09204E"/>
                          </a:solidFill>
                          <a:effectLst/>
                          <a:latin typeface="Roboto" panose="02000000000000000000" pitchFamily="2" charset="0"/>
                        </a:rPr>
                        <a:t>RSA </a:t>
                      </a:r>
                      <a:r>
                        <a:rPr lang="fr-FR" sz="800" b="0" i="1">
                          <a:solidFill>
                            <a:srgbClr val="09204E"/>
                          </a:solidFill>
                          <a:effectLst/>
                          <a:latin typeface="Roboto" panose="02000000000000000000" pitchFamily="2" charset="0"/>
                        </a:rPr>
                        <a:t>(montant forfaitaire personne seule sans enfant ni grossesse en cours)</a:t>
                      </a:r>
                      <a:r>
                        <a:rPr lang="fr-FR" sz="800" b="0" i="0">
                          <a:solidFill>
                            <a:srgbClr val="09204E"/>
                          </a:solidFill>
                          <a:effectLst/>
                          <a:latin typeface="Roboto" panose="02000000000000000000" pitchFamily="2" charset="0"/>
                        </a:rPr>
                        <a:t>​</a:t>
                      </a:r>
                      <a:endParaRPr lang="fr-FR" sz="1000" b="0" i="0">
                        <a:solidFill>
                          <a:srgbClr val="09204E"/>
                        </a:solidFill>
                        <a:effectLst/>
                      </a:endParaRPr>
                    </a:p>
                  </a:txBody>
                  <a:tcPr marL="50916" marR="50916" marT="25458" marB="25458">
                    <a:lnL w="10239" cap="flat" cmpd="sng" algn="ctr">
                      <a:solidFill>
                        <a:srgbClr val="09204E"/>
                      </a:solidFill>
                      <a:prstDash val="solid"/>
                      <a:round/>
                      <a:headEnd type="none" w="med" len="med"/>
                      <a:tailEnd type="none" w="med" len="med"/>
                    </a:lnL>
                    <a:lnR w="10239" cap="flat" cmpd="sng" algn="ctr">
                      <a:solidFill>
                        <a:srgbClr val="09204E"/>
                      </a:solidFill>
                      <a:prstDash val="solid"/>
                      <a:round/>
                      <a:headEnd type="none" w="med" len="med"/>
                      <a:tailEnd type="none" w="med" len="med"/>
                    </a:lnR>
                    <a:lnT w="10239" cap="flat" cmpd="sng" algn="ctr">
                      <a:solidFill>
                        <a:srgbClr val="09204E"/>
                      </a:solidFill>
                      <a:prstDash val="solid"/>
                      <a:round/>
                      <a:headEnd type="none" w="med" len="med"/>
                      <a:tailEnd type="none" w="med" len="med"/>
                    </a:lnT>
                    <a:lnB w="10239" cap="flat" cmpd="sng" algn="ctr">
                      <a:solidFill>
                        <a:srgbClr val="09204E"/>
                      </a:solidFill>
                      <a:prstDash val="solid"/>
                      <a:round/>
                      <a:headEnd type="none" w="med" len="med"/>
                      <a:tailEnd type="none" w="med" len="med"/>
                    </a:lnB>
                    <a:noFill/>
                  </a:tcPr>
                </a:tc>
                <a:tc>
                  <a:txBody>
                    <a:bodyPr/>
                    <a:lstStyle/>
                    <a:p>
                      <a:pPr algn="ctr" fontAlgn="base">
                        <a:lnSpc>
                          <a:spcPts val="2175"/>
                        </a:lnSpc>
                        <a:buNone/>
                      </a:pPr>
                      <a:r>
                        <a:rPr lang="fr-FR" sz="1000" b="0" i="0">
                          <a:solidFill>
                            <a:srgbClr val="09204E"/>
                          </a:solidFill>
                          <a:effectLst/>
                          <a:latin typeface="Roboto" panose="02000000000000000000" pitchFamily="2" charset="0"/>
                        </a:rPr>
                        <a:t>646,52 €​</a:t>
                      </a:r>
                      <a:endParaRPr lang="fr-FR" sz="1000" b="0" i="0">
                        <a:solidFill>
                          <a:srgbClr val="09204E"/>
                        </a:solidFill>
                        <a:effectLst/>
                      </a:endParaRPr>
                    </a:p>
                  </a:txBody>
                  <a:tcPr marL="50916" marR="50916" marT="25458" marB="25458" anchor="ctr">
                    <a:lnL w="10239" cap="flat" cmpd="sng" algn="ctr">
                      <a:solidFill>
                        <a:srgbClr val="09204E"/>
                      </a:solidFill>
                      <a:prstDash val="solid"/>
                      <a:round/>
                      <a:headEnd type="none" w="med" len="med"/>
                      <a:tailEnd type="none" w="med" len="med"/>
                    </a:lnL>
                    <a:lnR w="10239" cap="flat" cmpd="sng" algn="ctr">
                      <a:solidFill>
                        <a:srgbClr val="09204E"/>
                      </a:solidFill>
                      <a:prstDash val="solid"/>
                      <a:round/>
                      <a:headEnd type="none" w="med" len="med"/>
                      <a:tailEnd type="none" w="med" len="med"/>
                    </a:lnR>
                    <a:lnT w="10239" cap="flat" cmpd="sng" algn="ctr">
                      <a:solidFill>
                        <a:srgbClr val="09204E"/>
                      </a:solidFill>
                      <a:prstDash val="solid"/>
                      <a:round/>
                      <a:headEnd type="none" w="med" len="med"/>
                      <a:tailEnd type="none" w="med" len="med"/>
                    </a:lnT>
                    <a:lnB w="10239" cap="flat" cmpd="sng" algn="ctr">
                      <a:solidFill>
                        <a:srgbClr val="09204E"/>
                      </a:solidFill>
                      <a:prstDash val="solid"/>
                      <a:round/>
                      <a:headEnd type="none" w="med" len="med"/>
                      <a:tailEnd type="none" w="med" len="med"/>
                    </a:lnB>
                    <a:noFill/>
                  </a:tcPr>
                </a:tc>
                <a:tc>
                  <a:txBody>
                    <a:bodyPr/>
                    <a:lstStyle/>
                    <a:p>
                      <a:pPr algn="ctr" fontAlgn="base">
                        <a:lnSpc>
                          <a:spcPts val="2175"/>
                        </a:lnSpc>
                        <a:buNone/>
                      </a:pPr>
                      <a:r>
                        <a:rPr lang="fr-FR" sz="1000" b="0" i="0" dirty="0">
                          <a:solidFill>
                            <a:srgbClr val="002060"/>
                          </a:solidFill>
                          <a:effectLst/>
                          <a:latin typeface="Roboto" panose="02000000000000000000" pitchFamily="2" charset="0"/>
                        </a:rPr>
                        <a:t>651,59 €</a:t>
                      </a:r>
                      <a:r>
                        <a:rPr lang="fr-FR" sz="1000" b="0" i="0" dirty="0">
                          <a:solidFill>
                            <a:srgbClr val="09204E"/>
                          </a:solidFill>
                          <a:effectLst/>
                          <a:latin typeface="Roboto" panose="02000000000000000000" pitchFamily="2" charset="0"/>
                        </a:rPr>
                        <a:t>​</a:t>
                      </a:r>
                      <a:endParaRPr lang="fr-FR" sz="1000" b="0" i="0" dirty="0">
                        <a:solidFill>
                          <a:srgbClr val="09204E"/>
                        </a:solidFill>
                        <a:effectLst/>
                      </a:endParaRPr>
                    </a:p>
                  </a:txBody>
                  <a:tcPr marL="50916" marR="50916" marT="25458" marB="25458" anchor="ctr">
                    <a:lnL w="10239" cap="flat" cmpd="sng" algn="ctr">
                      <a:solidFill>
                        <a:srgbClr val="09204E"/>
                      </a:solidFill>
                      <a:prstDash val="solid"/>
                      <a:round/>
                      <a:headEnd type="none" w="med" len="med"/>
                      <a:tailEnd type="none" w="med" len="med"/>
                    </a:lnL>
                    <a:lnR w="10239" cap="flat" cmpd="sng" algn="ctr">
                      <a:solidFill>
                        <a:srgbClr val="09204E"/>
                      </a:solidFill>
                      <a:prstDash val="solid"/>
                      <a:round/>
                      <a:headEnd type="none" w="med" len="med"/>
                      <a:tailEnd type="none" w="med" len="med"/>
                    </a:lnR>
                    <a:lnT w="10239" cap="flat" cmpd="sng" algn="ctr">
                      <a:solidFill>
                        <a:srgbClr val="09204E"/>
                      </a:solidFill>
                      <a:prstDash val="solid"/>
                      <a:round/>
                      <a:headEnd type="none" w="med" len="med"/>
                      <a:tailEnd type="none" w="med" len="med"/>
                    </a:lnT>
                    <a:lnB w="10239" cap="flat" cmpd="sng" algn="ctr">
                      <a:solidFill>
                        <a:srgbClr val="09204E"/>
                      </a:solidFill>
                      <a:prstDash val="solid"/>
                      <a:round/>
                      <a:headEnd type="none" w="med" len="med"/>
                      <a:tailEnd type="none" w="med" len="med"/>
                    </a:lnB>
                    <a:noFill/>
                  </a:tcPr>
                </a:tc>
                <a:extLst>
                  <a:ext uri="{0D108BD9-81ED-4DB2-BD59-A6C34878D82A}">
                    <a16:rowId xmlns:a16="http://schemas.microsoft.com/office/drawing/2014/main" val="1304433066"/>
                  </a:ext>
                </a:extLst>
              </a:tr>
            </a:tbl>
          </a:graphicData>
        </a:graphic>
      </p:graphicFrame>
      <p:sp>
        <p:nvSpPr>
          <p:cNvPr id="13" name="Rectangle 2">
            <a:extLst>
              <a:ext uri="{FF2B5EF4-FFF2-40B4-BE49-F238E27FC236}">
                <a16:creationId xmlns:a16="http://schemas.microsoft.com/office/drawing/2014/main" id="{8A64345E-EB5F-A893-927B-FC5A8C1C1D8F}"/>
              </a:ext>
            </a:extLst>
          </p:cNvPr>
          <p:cNvSpPr>
            <a:spLocks noChangeArrowheads="1"/>
          </p:cNvSpPr>
          <p:nvPr/>
        </p:nvSpPr>
        <p:spPr bwMode="auto">
          <a:xfrm>
            <a:off x="4926013" y="32146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4" name="Espace réservé du texte 5">
            <a:extLst>
              <a:ext uri="{FF2B5EF4-FFF2-40B4-BE49-F238E27FC236}">
                <a16:creationId xmlns:a16="http://schemas.microsoft.com/office/drawing/2014/main" id="{274C185F-15A8-6812-F0FC-3B9B70694EBD}"/>
              </a:ext>
            </a:extLst>
          </p:cNvPr>
          <p:cNvSpPr>
            <a:spLocks noGrp="1"/>
          </p:cNvSpPr>
          <p:nvPr/>
        </p:nvSpPr>
        <p:spPr>
          <a:xfrm>
            <a:off x="1061417" y="1958738"/>
            <a:ext cx="10837262" cy="129776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1"/>
                </a:solidFill>
                <a:latin typeface="Roboto Bold" panose="02000000000000000000" pitchFamily="2" charset="0"/>
                <a:ea typeface="Roboto Bold" panose="02000000000000000000" pitchFamily="2" charset="0"/>
                <a:cs typeface="Roboto Bold" panose="02000000000000000000" pitchFamily="2" charset="0"/>
              </a:defRPr>
            </a:lvl1pPr>
            <a:lvl2pPr marL="38100" indent="0" algn="l" defTabSz="914400" rtl="0" eaLnBrk="1" latinLnBrk="0" hangingPunct="1">
              <a:lnSpc>
                <a:spcPct val="90000"/>
              </a:lnSpc>
              <a:spcBef>
                <a:spcPts val="500"/>
              </a:spcBef>
              <a:buFontTx/>
              <a:buNone/>
              <a:defRPr sz="18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Roboto Bold" panose="02000000000000000000" pitchFamily="2" charset="0"/>
                <a:ea typeface="Roboto Bold" panose="02000000000000000000" pitchFamily="2" charset="0"/>
                <a:cs typeface="Roboto Bold"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Roboto Bold" panose="02000000000000000000" pitchFamily="2" charset="0"/>
                <a:ea typeface="Roboto Bold" panose="02000000000000000000" pitchFamily="2" charset="0"/>
                <a:cs typeface="Roboto Bold" panose="02000000000000000000" pitchFamily="2"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2"/>
                </a:solidFill>
                <a:latin typeface="Roboto Bold" panose="02000000000000000000" pitchFamily="2" charset="0"/>
                <a:ea typeface="Roboto Bold" panose="02000000000000000000" pitchFamily="2" charset="0"/>
                <a:cs typeface="Roboto Bol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lnSpc>
                <a:spcPct val="120000"/>
              </a:lnSpc>
              <a:spcBef>
                <a:spcPts val="0"/>
              </a:spcBef>
              <a:spcAft>
                <a:spcPts val="600"/>
              </a:spcAft>
              <a:buClr>
                <a:schemeClr val="tx1"/>
              </a:buClr>
            </a:pPr>
            <a:r>
              <a:rPr lang="fr-FR" sz="1800" b="1" dirty="0">
                <a:solidFill>
                  <a:schemeClr val="tx2"/>
                </a:solidFill>
                <a:latin typeface="+mn-lt"/>
                <a:ea typeface="+mn-ea"/>
                <a:cs typeface="+mn-cs"/>
              </a:rPr>
              <a:t>Comme tous les ans, au mois d’avril, le montant de l’ensemble des prestations est revalorisé en fonction du niveau d'inflation constaté sur les 12 derniers mois.</a:t>
            </a:r>
          </a:p>
          <a:p>
            <a:pPr marL="228600" indent="-228600">
              <a:lnSpc>
                <a:spcPct val="120000"/>
              </a:lnSpc>
              <a:spcBef>
                <a:spcPts val="0"/>
              </a:spcBef>
              <a:spcAft>
                <a:spcPts val="600"/>
              </a:spcAft>
              <a:buClr>
                <a:schemeClr val="tx1"/>
              </a:buClr>
            </a:pPr>
            <a:r>
              <a:rPr lang="fr-FR" sz="1800" b="1" dirty="0">
                <a:solidFill>
                  <a:schemeClr val="tx2"/>
                </a:solidFill>
                <a:latin typeface="+mn-lt"/>
                <a:ea typeface="+mn-ea"/>
                <a:cs typeface="+mn-cs"/>
              </a:rPr>
              <a:t>Au 1er avril 2026, les prestations sociales et familiales sont ainsi revalorisées à hauteur de 0,8 %. </a:t>
            </a:r>
          </a:p>
          <a:p>
            <a:pPr marL="228600" indent="-228600">
              <a:lnSpc>
                <a:spcPct val="120000"/>
              </a:lnSpc>
              <a:spcBef>
                <a:spcPts val="0"/>
              </a:spcBef>
              <a:spcAft>
                <a:spcPts val="600"/>
              </a:spcAft>
              <a:buClr>
                <a:schemeClr val="tx1"/>
              </a:buClr>
            </a:pPr>
            <a:r>
              <a:rPr lang="fr-FR" sz="1800" b="1" dirty="0">
                <a:solidFill>
                  <a:schemeClr val="tx2"/>
                </a:solidFill>
                <a:latin typeface="+mn-lt"/>
                <a:ea typeface="+mn-ea"/>
                <a:cs typeface="+mn-cs"/>
              </a:rPr>
              <a:t>Voici quelques montants à titre d’exemple : </a:t>
            </a:r>
          </a:p>
        </p:txBody>
      </p:sp>
      <p:pic>
        <p:nvPicPr>
          <p:cNvPr id="4" name="Image 3">
            <a:extLst>
              <a:ext uri="{FF2B5EF4-FFF2-40B4-BE49-F238E27FC236}">
                <a16:creationId xmlns:a16="http://schemas.microsoft.com/office/drawing/2014/main" id="{381D6BAF-0D90-35DC-81AD-8C6307A74C56}"/>
              </a:ext>
            </a:extLst>
          </p:cNvPr>
          <p:cNvPicPr>
            <a:picLocks noChangeAspect="1"/>
          </p:cNvPicPr>
          <p:nvPr/>
        </p:nvPicPr>
        <p:blipFill>
          <a:blip r:embed="rId3"/>
          <a:stretch>
            <a:fillRect/>
          </a:stretch>
        </p:blipFill>
        <p:spPr>
          <a:xfrm>
            <a:off x="0" y="3018810"/>
            <a:ext cx="865238" cy="1375569"/>
          </a:xfrm>
          <a:prstGeom prst="rect">
            <a:avLst/>
          </a:prstGeom>
        </p:spPr>
      </p:pic>
    </p:spTree>
    <p:extLst>
      <p:ext uri="{BB962C8B-B14F-4D97-AF65-F5344CB8AC3E}">
        <p14:creationId xmlns:p14="http://schemas.microsoft.com/office/powerpoint/2010/main" val="4154249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17CBC-4223-C015-8126-CF9017040256}"/>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A1007AFC-6A3A-2359-5DDF-F99E6209ED9C}"/>
              </a:ext>
            </a:extLst>
          </p:cNvPr>
          <p:cNvSpPr>
            <a:spLocks noGrp="1"/>
          </p:cNvSpPr>
          <p:nvPr>
            <p:ph type="title"/>
          </p:nvPr>
        </p:nvSpPr>
        <p:spPr>
          <a:xfrm>
            <a:off x="1371598" y="369277"/>
            <a:ext cx="9590215" cy="1708514"/>
          </a:xfrm>
        </p:spPr>
        <p:txBody>
          <a:bodyPr rtlCol="0"/>
          <a:lstStyle>
            <a:defPPr>
              <a:defRPr lang="fr-FR"/>
            </a:defPPr>
          </a:lstStyle>
          <a:p>
            <a:pPr rtl="0"/>
            <a:r>
              <a:rPr lang="fr-FR" dirty="0"/>
              <a:t>Revalorisation des barèmes de prestation</a:t>
            </a:r>
          </a:p>
        </p:txBody>
      </p:sp>
      <p:sp>
        <p:nvSpPr>
          <p:cNvPr id="2" name="Espace réservé du numéro de diapositive 1">
            <a:extLst>
              <a:ext uri="{FF2B5EF4-FFF2-40B4-BE49-F238E27FC236}">
                <a16:creationId xmlns:a16="http://schemas.microsoft.com/office/drawing/2014/main" id="{994BD28F-3D1A-9D6C-D81C-B3908F23E7D2}"/>
              </a:ext>
            </a:extLst>
          </p:cNvPr>
          <p:cNvSpPr>
            <a:spLocks noGrp="1"/>
          </p:cNvSpPr>
          <p:nvPr>
            <p:ph type="sldNum" sz="quarter" idx="4"/>
          </p:nvPr>
        </p:nvSpPr>
        <p:spPr>
          <a:xfrm>
            <a:off x="10896600" y="5983104"/>
            <a:ext cx="1295400" cy="874895"/>
          </a:xfrm>
        </p:spPr>
        <p:txBody>
          <a:bodyPr rtlCol="0"/>
          <a:lstStyle>
            <a:defPPr>
              <a:defRPr lang="fr-FR"/>
            </a:defPPr>
          </a:lstStyle>
          <a:p>
            <a:pPr rtl="0"/>
            <a:fld id="{08AB70BE-1769-45B8-85A6-0C837432C7E6}" type="slidenum">
              <a:rPr lang="fr-FR" smtClean="0"/>
              <a:pPr rtl="0"/>
              <a:t>9</a:t>
            </a:fld>
            <a:endParaRPr lang="fr-FR" dirty="0"/>
          </a:p>
        </p:txBody>
      </p:sp>
      <p:sp>
        <p:nvSpPr>
          <p:cNvPr id="13" name="Rectangle 2">
            <a:extLst>
              <a:ext uri="{FF2B5EF4-FFF2-40B4-BE49-F238E27FC236}">
                <a16:creationId xmlns:a16="http://schemas.microsoft.com/office/drawing/2014/main" id="{18D84E59-A580-8866-7FE6-7473FE6090C8}"/>
              </a:ext>
            </a:extLst>
          </p:cNvPr>
          <p:cNvSpPr>
            <a:spLocks noChangeArrowheads="1"/>
          </p:cNvSpPr>
          <p:nvPr/>
        </p:nvSpPr>
        <p:spPr bwMode="auto">
          <a:xfrm>
            <a:off x="4926013" y="32146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 name="Espace réservé du texte 5">
            <a:extLst>
              <a:ext uri="{FF2B5EF4-FFF2-40B4-BE49-F238E27FC236}">
                <a16:creationId xmlns:a16="http://schemas.microsoft.com/office/drawing/2014/main" id="{274C185F-15A8-6812-F0FC-3B9B70694EBD}"/>
              </a:ext>
            </a:extLst>
          </p:cNvPr>
          <p:cNvSpPr>
            <a:spLocks noGrp="1"/>
          </p:cNvSpPr>
          <p:nvPr/>
        </p:nvSpPr>
        <p:spPr>
          <a:xfrm>
            <a:off x="1123488" y="2112840"/>
            <a:ext cx="10621680"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1"/>
                </a:solidFill>
                <a:latin typeface="Roboto Bold" panose="02000000000000000000" pitchFamily="2" charset="0"/>
                <a:ea typeface="Roboto Bold" panose="02000000000000000000" pitchFamily="2" charset="0"/>
                <a:cs typeface="Roboto Bold" panose="02000000000000000000" pitchFamily="2" charset="0"/>
              </a:defRPr>
            </a:lvl1pPr>
            <a:lvl2pPr marL="38100" indent="0" algn="l" defTabSz="914400" rtl="0" eaLnBrk="1" latinLnBrk="0" hangingPunct="1">
              <a:lnSpc>
                <a:spcPct val="90000"/>
              </a:lnSpc>
              <a:spcBef>
                <a:spcPts val="500"/>
              </a:spcBef>
              <a:buFontTx/>
              <a:buNone/>
              <a:defRPr sz="18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Roboto Bold" panose="02000000000000000000" pitchFamily="2" charset="0"/>
                <a:ea typeface="Roboto Bold" panose="02000000000000000000" pitchFamily="2" charset="0"/>
                <a:cs typeface="Roboto Bold"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Roboto Bold" panose="02000000000000000000" pitchFamily="2" charset="0"/>
                <a:ea typeface="Roboto Bold" panose="02000000000000000000" pitchFamily="2" charset="0"/>
                <a:cs typeface="Roboto Bold" panose="02000000000000000000" pitchFamily="2"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2"/>
                </a:solidFill>
                <a:latin typeface="Roboto Bold" panose="02000000000000000000" pitchFamily="2" charset="0"/>
                <a:ea typeface="Roboto Bold" panose="02000000000000000000" pitchFamily="2" charset="0"/>
                <a:cs typeface="Roboto Bol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1800" b="1" dirty="0">
                <a:solidFill>
                  <a:srgbClr val="002060"/>
                </a:solidFill>
                <a:latin typeface="+mn-lt"/>
              </a:rPr>
              <a:t>Vous trouverez l’ensemble de ces nouveaux montants ainsi que les informations sur les prestations sociales et familiales dans le guide des prestations 2026 (disponibles sur </a:t>
            </a:r>
            <a:r>
              <a:rPr lang="fr-FR" sz="1800" b="1" dirty="0">
                <a:solidFill>
                  <a:srgbClr val="002060"/>
                </a:solidFill>
                <a:latin typeface="+mn-lt"/>
                <a:hlinkClick r:id="rId3">
                  <a:extLst>
                    <a:ext uri="{A12FA001-AC4F-418D-AE19-62706E023703}">
                      <ahyp:hlinkClr xmlns:ahyp="http://schemas.microsoft.com/office/drawing/2018/hyperlinkcolor" val="tx"/>
                    </a:ext>
                  </a:extLst>
                </a:hlinkClick>
              </a:rPr>
              <a:t>caf.fr</a:t>
            </a:r>
            <a:r>
              <a:rPr lang="fr-FR" sz="1800" b="1" dirty="0">
                <a:solidFill>
                  <a:srgbClr val="002060"/>
                </a:solidFill>
                <a:latin typeface="+mn-lt"/>
              </a:rPr>
              <a:t>) :</a:t>
            </a:r>
          </a:p>
        </p:txBody>
      </p:sp>
      <p:pic>
        <p:nvPicPr>
          <p:cNvPr id="4098" name="Picture 2" descr="Une image contenant texte, vélo, affiche, Dessin animé&#10;&#10;Le contenu généré par l’IA peut être incorrect.">
            <a:extLst>
              <a:ext uri="{FF2B5EF4-FFF2-40B4-BE49-F238E27FC236}">
                <a16:creationId xmlns:a16="http://schemas.microsoft.com/office/drawing/2014/main" id="{01D9A288-44B8-FB68-6DFC-8A478A06AC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4205" y="2971800"/>
            <a:ext cx="2480123" cy="336499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0CE1D0CD-0D0F-1594-AB7E-FD4A6D0F71CE}"/>
              </a:ext>
            </a:extLst>
          </p:cNvPr>
          <p:cNvPicPr>
            <a:picLocks noChangeAspect="1"/>
          </p:cNvPicPr>
          <p:nvPr/>
        </p:nvPicPr>
        <p:blipFill>
          <a:blip r:embed="rId5"/>
          <a:stretch>
            <a:fillRect/>
          </a:stretch>
        </p:blipFill>
        <p:spPr>
          <a:xfrm>
            <a:off x="0" y="3018810"/>
            <a:ext cx="865238" cy="1375569"/>
          </a:xfrm>
          <a:prstGeom prst="rect">
            <a:avLst/>
          </a:prstGeom>
        </p:spPr>
      </p:pic>
    </p:spTree>
    <p:extLst>
      <p:ext uri="{BB962C8B-B14F-4D97-AF65-F5344CB8AC3E}">
        <p14:creationId xmlns:p14="http://schemas.microsoft.com/office/powerpoint/2010/main" val="4093363324"/>
      </p:ext>
    </p:extLst>
  </p:cSld>
  <p:clrMapOvr>
    <a:masterClrMapping/>
  </p:clrMapOvr>
</p:sld>
</file>

<file path=ppt/theme/theme1.xml><?xml version="1.0" encoding="utf-8"?>
<a:theme xmlns:a="http://schemas.openxmlformats.org/drawingml/2006/main" name="Personnalisé">
  <a:themeElements>
    <a:clrScheme name="Custom 50">
      <a:dk1>
        <a:sysClr val="windowText" lastClr="000000"/>
      </a:dk1>
      <a:lt1>
        <a:srgbClr val="F4F2EC"/>
      </a:lt1>
      <a:dk2>
        <a:srgbClr val="09283F"/>
      </a:dk2>
      <a:lt2>
        <a:srgbClr val="FFFFFF"/>
      </a:lt2>
      <a:accent1>
        <a:srgbClr val="3C9A8F"/>
      </a:accent1>
      <a:accent2>
        <a:srgbClr val="18818C"/>
      </a:accent2>
      <a:accent3>
        <a:srgbClr val="800A2F"/>
      </a:accent3>
      <a:accent4>
        <a:srgbClr val="F6635C"/>
      </a:accent4>
      <a:accent5>
        <a:srgbClr val="F48E7C"/>
      </a:accent5>
      <a:accent6>
        <a:srgbClr val="DA9D16"/>
      </a:accent6>
      <a:hlink>
        <a:srgbClr val="ED621D"/>
      </a:hlink>
      <a:folHlink>
        <a:srgbClr val="A18A6D"/>
      </a:folHlink>
    </a:clrScheme>
    <a:fontScheme name="Elephant Arial Nova Light">
      <a:majorFont>
        <a:latin typeface="Elephan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345056_TF89118109_Win32" id="{CABA5846-113C-4BF0-AD9E-10D1C11C3208}" vid="{EADC8F1F-CF50-4247-A0C2-CF1E1F7621A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50">
    <a:dk1>
      <a:sysClr val="windowText" lastClr="000000"/>
    </a:dk1>
    <a:lt1>
      <a:srgbClr val="F4F2EC"/>
    </a:lt1>
    <a:dk2>
      <a:srgbClr val="09283F"/>
    </a:dk2>
    <a:lt2>
      <a:srgbClr val="FFFFFF"/>
    </a:lt2>
    <a:accent1>
      <a:srgbClr val="3C9A8F"/>
    </a:accent1>
    <a:accent2>
      <a:srgbClr val="18818C"/>
    </a:accent2>
    <a:accent3>
      <a:srgbClr val="800A2F"/>
    </a:accent3>
    <a:accent4>
      <a:srgbClr val="F6635C"/>
    </a:accent4>
    <a:accent5>
      <a:srgbClr val="F48E7C"/>
    </a:accent5>
    <a:accent6>
      <a:srgbClr val="DA9D16"/>
    </a:accent6>
    <a:hlink>
      <a:srgbClr val="ED621D"/>
    </a:hlink>
    <a:folHlink>
      <a:srgbClr val="A18A6D"/>
    </a:folHlink>
  </a:clrScheme>
</a:themeOverride>
</file>

<file path=ppt/theme/themeOverride2.xml><?xml version="1.0" encoding="utf-8"?>
<a:themeOverride xmlns:a="http://schemas.openxmlformats.org/drawingml/2006/main">
  <a:clrScheme name="Custom 50">
    <a:dk1>
      <a:sysClr val="windowText" lastClr="000000"/>
    </a:dk1>
    <a:lt1>
      <a:srgbClr val="F4F2EC"/>
    </a:lt1>
    <a:dk2>
      <a:srgbClr val="09283F"/>
    </a:dk2>
    <a:lt2>
      <a:srgbClr val="FFFFFF"/>
    </a:lt2>
    <a:accent1>
      <a:srgbClr val="3C9A8F"/>
    </a:accent1>
    <a:accent2>
      <a:srgbClr val="18818C"/>
    </a:accent2>
    <a:accent3>
      <a:srgbClr val="800A2F"/>
    </a:accent3>
    <a:accent4>
      <a:srgbClr val="F6635C"/>
    </a:accent4>
    <a:accent5>
      <a:srgbClr val="F48E7C"/>
    </a:accent5>
    <a:accent6>
      <a:srgbClr val="DA9D16"/>
    </a:accent6>
    <a:hlink>
      <a:srgbClr val="ED621D"/>
    </a:hlink>
    <a:folHlink>
      <a:srgbClr val="A18A6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55453AF4-4FB0-4B39-9296-55DED383E9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5C2001-E626-4890-B405-22B5BD1CB05A}">
  <ds:schemaRefs>
    <ds:schemaRef ds:uri="http://schemas.microsoft.com/sharepoint/v3/contenttype/forms"/>
  </ds:schemaRefs>
</ds:datastoreItem>
</file>

<file path=customXml/itemProps3.xml><?xml version="1.0" encoding="utf-8"?>
<ds:datastoreItem xmlns:ds="http://schemas.openxmlformats.org/officeDocument/2006/customXml" ds:itemID="{80D7C3E5-1734-4636-9EC5-AEB06BF1FB20}">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352</TotalTime>
  <Words>1735</Words>
  <Application>Microsoft Office PowerPoint</Application>
  <PresentationFormat>Widescreen</PresentationFormat>
  <Paragraphs>263</Paragraphs>
  <Slides>27</Slides>
  <Notes>22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Personnalisé</vt:lpstr>
      <vt:lpstr>Visio Partenaires 7 mai 2026</vt:lpstr>
      <vt:lpstr>Ordre du jour </vt:lpstr>
      <vt:lpstr>Présentation du pôle partenaires et accès aux droits </vt:lpstr>
      <vt:lpstr>Présentation du pôle partenaires et accès aux droits </vt:lpstr>
      <vt:lpstr>Présentation du pôle partenaires et accès aux droits </vt:lpstr>
      <vt:lpstr>Présentation du pôle partenaires et accès aux droits </vt:lpstr>
      <vt:lpstr>Rappel concernant la notion d’urgence</vt:lpstr>
      <vt:lpstr>Revalorisation des barèmes de prestation</vt:lpstr>
      <vt:lpstr>Revalorisation des barèmes de prestation</vt:lpstr>
      <vt:lpstr>Réforme de la prime d’activité</vt:lpstr>
      <vt:lpstr>Réforme de la prime d’activité</vt:lpstr>
      <vt:lpstr>Réforme de la prime d’activité</vt:lpstr>
      <vt:lpstr>Réforme de la prime d’activité</vt:lpstr>
      <vt:lpstr>Les évolutions du caf.fr</vt:lpstr>
      <vt:lpstr>Les évolutions du caf.fr</vt:lpstr>
      <vt:lpstr>Les évolutions du caf.fr</vt:lpstr>
      <vt:lpstr>Les évolutions du caf.fr</vt:lpstr>
      <vt:lpstr>Les évolutions du caf.fr</vt:lpstr>
      <vt:lpstr>Les évolutions du caf.fr</vt:lpstr>
      <vt:lpstr>Les évolutions du caf.fr</vt:lpstr>
      <vt:lpstr>Les évolutions du caf.fr</vt:lpstr>
      <vt:lpstr>Aide aux Vacances des Enfants - AVE</vt:lpstr>
      <vt:lpstr>Aide aux Vacances des Enfants - AVE</vt:lpstr>
      <vt:lpstr>Aide au BAFA </vt:lpstr>
      <vt:lpstr>Tout savoir sur l'intermédiation financière</vt:lpstr>
      <vt:lpstr>PowerPoint Presentation</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Caroline CARON 861</dc:creator>
  <cp:lastModifiedBy>Marie FRACASSO 861</cp:lastModifiedBy>
  <cp:revision>344</cp:revision>
  <dcterms:created xsi:type="dcterms:W3CDTF">2026-04-28T07:18:03Z</dcterms:created>
  <dcterms:modified xsi:type="dcterms:W3CDTF">2026-05-18T12:56:43Z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