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Lst>
  <p:notesMasterIdLst>
    <p:notesMasterId r:id="rId33"/>
  </p:notesMasterIdLst>
  <p:sldIdLst>
    <p:sldId id="257" r:id="rId3"/>
    <p:sldId id="1241" r:id="rId4"/>
    <p:sldId id="2145705577" r:id="rId5"/>
    <p:sldId id="2145705550" r:id="rId6"/>
    <p:sldId id="2145705544" r:id="rId7"/>
    <p:sldId id="2145705565" r:id="rId8"/>
    <p:sldId id="2145705570" r:id="rId9"/>
    <p:sldId id="2145705578" r:id="rId10"/>
    <p:sldId id="2145705551" r:id="rId11"/>
    <p:sldId id="2145705574" r:id="rId12"/>
    <p:sldId id="2145705572" r:id="rId13"/>
    <p:sldId id="2145705575" r:id="rId14"/>
    <p:sldId id="2145705576" r:id="rId15"/>
    <p:sldId id="2145705579" r:id="rId16"/>
    <p:sldId id="2145705584" r:id="rId17"/>
    <p:sldId id="2145705583" r:id="rId18"/>
    <p:sldId id="2145705585" r:id="rId19"/>
    <p:sldId id="2145705597" r:id="rId20"/>
    <p:sldId id="2145705598" r:id="rId21"/>
    <p:sldId id="2145705580" r:id="rId22"/>
    <p:sldId id="2145705586" r:id="rId23"/>
    <p:sldId id="2145705588" r:id="rId24"/>
    <p:sldId id="2145705582" r:id="rId25"/>
    <p:sldId id="2145705587" r:id="rId26"/>
    <p:sldId id="2145705589" r:id="rId27"/>
    <p:sldId id="2145705591" r:id="rId28"/>
    <p:sldId id="2145705592" r:id="rId29"/>
    <p:sldId id="2145705593" r:id="rId30"/>
    <p:sldId id="2145705590" r:id="rId31"/>
    <p:sldId id="1240" r:id="rId32"/>
  </p:sldIdLst>
  <p:sldSz cx="12192000" cy="6858000"/>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88A47E-BB55-4382-A9F7-A0F3DE3549D3}" v="28" dt="2026-09-24T15:14:12.409"/>
    <p1510:client id="{EA8E185F-8BC7-4CE7-8DD2-BA63E60CF7C6}" v="1" dt="2026-09-25T12:34:26.89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79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PIBALEAU 768" userId="5321cee7-bef5-441a-967e-c70a68d5674a" providerId="ADAL" clId="{4C4B9730-F02A-4ACE-8B69-690CA62B93A7}"/>
    <pc:docChg chg="modSld">
      <pc:chgData name="Lisa PIBALEAU 768" userId="5321cee7-bef5-441a-967e-c70a68d5674a" providerId="ADAL" clId="{4C4B9730-F02A-4ACE-8B69-690CA62B93A7}" dt="2026-09-25T12:34:34.985" v="3" actId="20577"/>
      <pc:docMkLst>
        <pc:docMk/>
      </pc:docMkLst>
      <pc:sldChg chg="modSp mod">
        <pc:chgData name="Lisa PIBALEAU 768" userId="5321cee7-bef5-441a-967e-c70a68d5674a" providerId="ADAL" clId="{4C4B9730-F02A-4ACE-8B69-690CA62B93A7}" dt="2026-09-25T12:34:34.985" v="3" actId="20577"/>
        <pc:sldMkLst>
          <pc:docMk/>
          <pc:sldMk cId="3721591522" sldId="2145705583"/>
        </pc:sldMkLst>
        <pc:spChg chg="mod">
          <ac:chgData name="Lisa PIBALEAU 768" userId="5321cee7-bef5-441a-967e-c70a68d5674a" providerId="ADAL" clId="{4C4B9730-F02A-4ACE-8B69-690CA62B93A7}" dt="2026-09-25T12:34:34.985" v="3" actId="20577"/>
          <ac:spMkLst>
            <pc:docMk/>
            <pc:sldMk cId="3721591522" sldId="2145705583"/>
            <ac:spMk id="5" creationId="{AEC3BFD8-FBF5-8C3F-203F-2FF8F788608B}"/>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3">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4">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5">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756D9F-A2F4-4989-B234-B3DBE5E05643}" type="doc">
      <dgm:prSet loTypeId="urn:microsoft.com/office/officeart/2008/layout/VerticalCurvedList" loCatId="list" qsTypeId="urn:microsoft.com/office/officeart/2005/8/quickstyle/simple2#1" qsCatId="simple" csTypeId="urn:microsoft.com/office/officeart/2005/8/colors/accent3_2#1" csCatId="accent3" phldr="1"/>
      <dgm:spPr/>
      <dgm:t>
        <a:bodyPr/>
        <a:lstStyle/>
        <a:p>
          <a:endParaRPr lang="fr-FR"/>
        </a:p>
      </dgm:t>
    </dgm:pt>
    <dgm:pt modelId="{DDFB6135-0550-4E00-BB52-155D59CDB85B}">
      <dgm:prSet custT="1"/>
      <dgm:spPr/>
      <dgm:t>
        <a:bodyPr/>
        <a:lstStyle/>
        <a:p>
          <a:pPr rtl="0"/>
          <a:r>
            <a:rPr lang="fr-FR" sz="2000" b="1" u="none">
              <a:effectLst/>
              <a:latin typeface="Roboto"/>
              <a:ea typeface="Roboto"/>
              <a:cs typeface="Roboto"/>
            </a:rPr>
            <a:t>Contexte, enjeux et objectifs</a:t>
          </a:r>
        </a:p>
      </dgm:t>
    </dgm:pt>
    <dgm:pt modelId="{D6E9A3C3-4BC1-47FC-9C0B-855A72DF8F6C}" type="parTrans" cxnId="{E040A36F-9016-495F-8F1F-87BCA81323E9}">
      <dgm:prSet/>
      <dgm:spPr/>
      <dgm:t>
        <a:bodyPr/>
        <a:lstStyle/>
        <a:p>
          <a:endParaRPr lang="fr-FR"/>
        </a:p>
      </dgm:t>
    </dgm:pt>
    <dgm:pt modelId="{A629E93D-26F4-4F63-AFD8-C463B84B5C3E}" type="sibTrans" cxnId="{E040A36F-9016-495F-8F1F-87BCA81323E9}">
      <dgm:prSet/>
      <dgm:spPr/>
      <dgm:t>
        <a:bodyPr/>
        <a:lstStyle/>
        <a:p>
          <a:endParaRPr lang="fr-FR"/>
        </a:p>
      </dgm:t>
    </dgm:pt>
    <dgm:pt modelId="{DC0FA9F5-C0FD-42F1-8C6C-8EB4C602E59E}">
      <dgm:prSet custT="1"/>
      <dgm:spPr/>
      <dgm:t>
        <a:bodyPr/>
        <a:lstStyle/>
        <a:p>
          <a:pPr rtl="0"/>
          <a:r>
            <a:rPr lang="fr-FR" sz="2000" b="1" u="none" kern="1200">
              <a:solidFill>
                <a:srgbClr val="FFFFFF"/>
              </a:solidFill>
              <a:effectLst/>
              <a:latin typeface="Roboto"/>
              <a:ea typeface="Roboto"/>
              <a:cs typeface="Roboto"/>
            </a:rPr>
            <a:t>Mesure de compensation des effets du congé supplémentaire de naissance</a:t>
          </a:r>
        </a:p>
      </dgm:t>
    </dgm:pt>
    <dgm:pt modelId="{5FDD87B1-5EF4-456E-BB95-E7C037108300}" type="parTrans" cxnId="{505A7523-6D14-45A9-AE84-FE5FEE963D62}">
      <dgm:prSet/>
      <dgm:spPr/>
      <dgm:t>
        <a:bodyPr/>
        <a:lstStyle/>
        <a:p>
          <a:endParaRPr lang="fr-FR"/>
        </a:p>
      </dgm:t>
    </dgm:pt>
    <dgm:pt modelId="{8616A384-2812-4435-8D22-D7CB610A2573}" type="sibTrans" cxnId="{505A7523-6D14-45A9-AE84-FE5FEE963D62}">
      <dgm:prSet/>
      <dgm:spPr/>
      <dgm:t>
        <a:bodyPr/>
        <a:lstStyle/>
        <a:p>
          <a:endParaRPr lang="fr-FR"/>
        </a:p>
      </dgm:t>
    </dgm:pt>
    <dgm:pt modelId="{49C61270-8B9A-4689-B7BE-501F285D98E7}">
      <dgm:prSet custT="1"/>
      <dgm:spPr/>
      <dgm:t>
        <a:bodyPr/>
        <a:lstStyle/>
        <a:p>
          <a:r>
            <a:rPr lang="fr-FR" sz="2000" kern="1200">
              <a:latin typeface="Roboto"/>
              <a:ea typeface="Roboto"/>
              <a:cs typeface="Roboto"/>
            </a:rPr>
            <a:t> </a:t>
          </a:r>
          <a:r>
            <a:rPr lang="fr-FR" sz="2000" b="1" u="none" kern="1200">
              <a:solidFill>
                <a:srgbClr val="FFFFFF"/>
              </a:solidFill>
              <a:effectLst/>
              <a:latin typeface="Roboto"/>
              <a:ea typeface="Roboto"/>
              <a:cs typeface="Roboto"/>
            </a:rPr>
            <a:t>API Participations Familiales PSU</a:t>
          </a:r>
        </a:p>
      </dgm:t>
    </dgm:pt>
    <dgm:pt modelId="{DBD48159-B1B9-4210-BC14-77CF78CA8C88}" type="parTrans" cxnId="{AC43E5C7-C385-489F-AEAE-AB21BB95EDF5}">
      <dgm:prSet/>
      <dgm:spPr/>
      <dgm:t>
        <a:bodyPr/>
        <a:lstStyle/>
        <a:p>
          <a:endParaRPr lang="fr-FR"/>
        </a:p>
      </dgm:t>
    </dgm:pt>
    <dgm:pt modelId="{AB097666-C020-4765-8764-C58DC8EC72DA}" type="sibTrans" cxnId="{AC43E5C7-C385-489F-AEAE-AB21BB95EDF5}">
      <dgm:prSet/>
      <dgm:spPr/>
      <dgm:t>
        <a:bodyPr/>
        <a:lstStyle/>
        <a:p>
          <a:endParaRPr lang="fr-FR"/>
        </a:p>
      </dgm:t>
    </dgm:pt>
    <dgm:pt modelId="{BA1E4CC8-677D-433C-A97D-6803E4ACA9E4}">
      <dgm:prSet phldr="0" custT="1"/>
      <dgm:spPr/>
      <dgm:t>
        <a:bodyPr/>
        <a:lstStyle/>
        <a:p>
          <a:r>
            <a:rPr lang="fr-FR" sz="2000" b="1" u="none">
              <a:effectLst/>
              <a:latin typeface="Roboto"/>
              <a:ea typeface="Roboto"/>
              <a:cs typeface="Roboto"/>
            </a:rPr>
            <a:t>Mesures de soutien à la qualification des professionnel(le)s de la petite enfance</a:t>
          </a:r>
          <a:endParaRPr lang="en-US" sz="3200"/>
        </a:p>
      </dgm:t>
    </dgm:pt>
    <dgm:pt modelId="{AF36918D-8870-4B8A-AB88-211B642C3F14}" type="parTrans" cxnId="{33671F02-2323-4271-9676-D006CCEEF8ED}">
      <dgm:prSet/>
      <dgm:spPr/>
      <dgm:t>
        <a:bodyPr/>
        <a:lstStyle/>
        <a:p>
          <a:endParaRPr lang="fr-FR"/>
        </a:p>
      </dgm:t>
    </dgm:pt>
    <dgm:pt modelId="{798A726C-EA2E-4E62-BC32-D80EE8E6F039}" type="sibTrans" cxnId="{33671F02-2323-4271-9676-D006CCEEF8ED}">
      <dgm:prSet/>
      <dgm:spPr/>
      <dgm:t>
        <a:bodyPr/>
        <a:lstStyle/>
        <a:p>
          <a:endParaRPr lang="fr-FR"/>
        </a:p>
      </dgm:t>
    </dgm:pt>
    <dgm:pt modelId="{6019B7B5-38EC-4873-9EFF-D54DA01D6A58}" type="pres">
      <dgm:prSet presAssocID="{E1756D9F-A2F4-4989-B234-B3DBE5E05643}" presName="Name0" presStyleCnt="0">
        <dgm:presLayoutVars>
          <dgm:chMax val="7"/>
          <dgm:chPref val="7"/>
          <dgm:dir/>
        </dgm:presLayoutVars>
      </dgm:prSet>
      <dgm:spPr/>
    </dgm:pt>
    <dgm:pt modelId="{DBD2B6AB-9891-4853-8B54-A9BB17DE843F}" type="pres">
      <dgm:prSet presAssocID="{E1756D9F-A2F4-4989-B234-B3DBE5E05643}" presName="Name1" presStyleCnt="0"/>
      <dgm:spPr/>
    </dgm:pt>
    <dgm:pt modelId="{2167056E-F8D8-4573-89DC-D1FA6351507B}" type="pres">
      <dgm:prSet presAssocID="{E1756D9F-A2F4-4989-B234-B3DBE5E05643}" presName="cycle" presStyleCnt="0"/>
      <dgm:spPr/>
    </dgm:pt>
    <dgm:pt modelId="{7C3FC5E6-2F37-4037-AFB3-395D6B9DBA59}" type="pres">
      <dgm:prSet presAssocID="{E1756D9F-A2F4-4989-B234-B3DBE5E05643}" presName="srcNode" presStyleLbl="node1" presStyleIdx="0" presStyleCnt="4"/>
      <dgm:spPr/>
    </dgm:pt>
    <dgm:pt modelId="{AA4A0E0A-BE1A-4D1B-B094-438E084CE6D3}" type="pres">
      <dgm:prSet presAssocID="{E1756D9F-A2F4-4989-B234-B3DBE5E05643}" presName="conn" presStyleLbl="parChTrans1D2" presStyleIdx="0" presStyleCnt="1"/>
      <dgm:spPr/>
    </dgm:pt>
    <dgm:pt modelId="{3C2EC6DA-BF5B-4C55-BA0F-219CC9C72BC1}" type="pres">
      <dgm:prSet presAssocID="{E1756D9F-A2F4-4989-B234-B3DBE5E05643}" presName="extraNode" presStyleLbl="node1" presStyleIdx="0" presStyleCnt="4"/>
      <dgm:spPr/>
    </dgm:pt>
    <dgm:pt modelId="{34605324-C892-473F-83F2-0507A12FBDB9}" type="pres">
      <dgm:prSet presAssocID="{E1756D9F-A2F4-4989-B234-B3DBE5E05643}" presName="dstNode" presStyleLbl="node1" presStyleIdx="0" presStyleCnt="4"/>
      <dgm:spPr/>
    </dgm:pt>
    <dgm:pt modelId="{8E178F81-6FD7-4DBD-8E7D-048A6256496D}" type="pres">
      <dgm:prSet presAssocID="{DDFB6135-0550-4E00-BB52-155D59CDB85B}" presName="text_1" presStyleLbl="node1" presStyleIdx="0" presStyleCnt="4">
        <dgm:presLayoutVars>
          <dgm:bulletEnabled val="1"/>
        </dgm:presLayoutVars>
      </dgm:prSet>
      <dgm:spPr/>
    </dgm:pt>
    <dgm:pt modelId="{D72EF0FC-82B5-4F81-A658-7461638DD094}" type="pres">
      <dgm:prSet presAssocID="{DDFB6135-0550-4E00-BB52-155D59CDB85B}" presName="accent_1" presStyleCnt="0"/>
      <dgm:spPr/>
    </dgm:pt>
    <dgm:pt modelId="{EB0481CB-8093-4A79-AB42-213FCF9EDC4D}" type="pres">
      <dgm:prSet presAssocID="{DDFB6135-0550-4E00-BB52-155D59CDB85B}" presName="accentRepeatNode" presStyleLbl="solidFgAcc1" presStyleIdx="0" presStyleCnt="4" custLinFactX="-36274" custLinFactNeighborX="-100000" custLinFactNeighborY="-8738"/>
      <dgm:spPr/>
    </dgm:pt>
    <dgm:pt modelId="{D7D85378-C298-4643-9C49-E167B539F79A}" type="pres">
      <dgm:prSet presAssocID="{BA1E4CC8-677D-433C-A97D-6803E4ACA9E4}" presName="text_2" presStyleLbl="node1" presStyleIdx="1" presStyleCnt="4">
        <dgm:presLayoutVars>
          <dgm:bulletEnabled val="1"/>
        </dgm:presLayoutVars>
      </dgm:prSet>
      <dgm:spPr/>
    </dgm:pt>
    <dgm:pt modelId="{E2EFBD9D-9810-4956-9E66-1EA98C67B0FD}" type="pres">
      <dgm:prSet presAssocID="{BA1E4CC8-677D-433C-A97D-6803E4ACA9E4}" presName="accent_2" presStyleCnt="0"/>
      <dgm:spPr/>
    </dgm:pt>
    <dgm:pt modelId="{5C3DDBB8-FFAE-42B9-9359-DF5BA0440D69}" type="pres">
      <dgm:prSet presAssocID="{BA1E4CC8-677D-433C-A97D-6803E4ACA9E4}" presName="accentRepeatNode" presStyleLbl="solidFgAcc1" presStyleIdx="1" presStyleCnt="4"/>
      <dgm:spPr/>
    </dgm:pt>
    <dgm:pt modelId="{3960AA50-9BB4-4DA8-8A4D-89AE86660031}" type="pres">
      <dgm:prSet presAssocID="{DC0FA9F5-C0FD-42F1-8C6C-8EB4C602E59E}" presName="text_3" presStyleLbl="node1" presStyleIdx="2" presStyleCnt="4" custLinFactNeighborX="-687">
        <dgm:presLayoutVars>
          <dgm:bulletEnabled val="1"/>
        </dgm:presLayoutVars>
      </dgm:prSet>
      <dgm:spPr/>
    </dgm:pt>
    <dgm:pt modelId="{23CD1620-94A2-439A-B52B-8CAE7D5E6D91}" type="pres">
      <dgm:prSet presAssocID="{DC0FA9F5-C0FD-42F1-8C6C-8EB4C602E59E}" presName="accent_3" presStyleCnt="0"/>
      <dgm:spPr/>
    </dgm:pt>
    <dgm:pt modelId="{2E0E5911-5F5C-4E5B-B286-D1D17AF12B82}" type="pres">
      <dgm:prSet presAssocID="{DC0FA9F5-C0FD-42F1-8C6C-8EB4C602E59E}" presName="accentRepeatNode" presStyleLbl="solidFgAcc1" presStyleIdx="2" presStyleCnt="4"/>
      <dgm:spPr/>
    </dgm:pt>
    <dgm:pt modelId="{65758435-AD3A-4D38-B370-18A0D75DE977}" type="pres">
      <dgm:prSet presAssocID="{49C61270-8B9A-4689-B7BE-501F285D98E7}" presName="text_4" presStyleLbl="node1" presStyleIdx="3" presStyleCnt="4">
        <dgm:presLayoutVars>
          <dgm:bulletEnabled val="1"/>
        </dgm:presLayoutVars>
      </dgm:prSet>
      <dgm:spPr/>
    </dgm:pt>
    <dgm:pt modelId="{9F18F54C-22EC-48A4-BC20-6E719322C8EB}" type="pres">
      <dgm:prSet presAssocID="{49C61270-8B9A-4689-B7BE-501F285D98E7}" presName="accent_4" presStyleCnt="0"/>
      <dgm:spPr/>
    </dgm:pt>
    <dgm:pt modelId="{0F660BB1-D34E-44A1-8BDB-DD126955305C}" type="pres">
      <dgm:prSet presAssocID="{49C61270-8B9A-4689-B7BE-501F285D98E7}" presName="accentRepeatNode" presStyleLbl="solidFgAcc1" presStyleIdx="3" presStyleCnt="4" custLinFactNeighborX="-752"/>
      <dgm:spPr/>
    </dgm:pt>
  </dgm:ptLst>
  <dgm:cxnLst>
    <dgm:cxn modelId="{33671F02-2323-4271-9676-D006CCEEF8ED}" srcId="{E1756D9F-A2F4-4989-B234-B3DBE5E05643}" destId="{BA1E4CC8-677D-433C-A97D-6803E4ACA9E4}" srcOrd="1" destOrd="0" parTransId="{AF36918D-8870-4B8A-AB88-211B642C3F14}" sibTransId="{798A726C-EA2E-4E62-BC32-D80EE8E6F039}"/>
    <dgm:cxn modelId="{505A7523-6D14-45A9-AE84-FE5FEE963D62}" srcId="{E1756D9F-A2F4-4989-B234-B3DBE5E05643}" destId="{DC0FA9F5-C0FD-42F1-8C6C-8EB4C602E59E}" srcOrd="2" destOrd="0" parTransId="{5FDD87B1-5EF4-456E-BB95-E7C037108300}" sibTransId="{8616A384-2812-4435-8D22-D7CB610A2573}"/>
    <dgm:cxn modelId="{E040A36F-9016-495F-8F1F-87BCA81323E9}" srcId="{E1756D9F-A2F4-4989-B234-B3DBE5E05643}" destId="{DDFB6135-0550-4E00-BB52-155D59CDB85B}" srcOrd="0" destOrd="0" parTransId="{D6E9A3C3-4BC1-47FC-9C0B-855A72DF8F6C}" sibTransId="{A629E93D-26F4-4F63-AFD8-C463B84B5C3E}"/>
    <dgm:cxn modelId="{376CC290-4403-4ED3-91B7-4A7204F56368}" type="presOf" srcId="{DDFB6135-0550-4E00-BB52-155D59CDB85B}" destId="{8E178F81-6FD7-4DBD-8E7D-048A6256496D}" srcOrd="0" destOrd="0" presId="urn:microsoft.com/office/officeart/2008/layout/VerticalCurvedList"/>
    <dgm:cxn modelId="{76465791-E55E-4D77-9FA2-614F9A0C206B}" type="presOf" srcId="{A629E93D-26F4-4F63-AFD8-C463B84B5C3E}" destId="{AA4A0E0A-BE1A-4D1B-B094-438E084CE6D3}" srcOrd="0" destOrd="0" presId="urn:microsoft.com/office/officeart/2008/layout/VerticalCurvedList"/>
    <dgm:cxn modelId="{93D0C4A0-FB33-46E8-9414-E5D91344095F}" type="presOf" srcId="{49C61270-8B9A-4689-B7BE-501F285D98E7}" destId="{65758435-AD3A-4D38-B370-18A0D75DE977}" srcOrd="0" destOrd="0" presId="urn:microsoft.com/office/officeart/2008/layout/VerticalCurvedList"/>
    <dgm:cxn modelId="{8A8A23A7-A85E-42E8-BF7D-79461EABAAFF}" type="presOf" srcId="{DC0FA9F5-C0FD-42F1-8C6C-8EB4C602E59E}" destId="{3960AA50-9BB4-4DA8-8A4D-89AE86660031}" srcOrd="0" destOrd="0" presId="urn:microsoft.com/office/officeart/2008/layout/VerticalCurvedList"/>
    <dgm:cxn modelId="{A2B188BC-8D07-4C43-8822-9E70BB1554B4}" type="presOf" srcId="{BA1E4CC8-677D-433C-A97D-6803E4ACA9E4}" destId="{D7D85378-C298-4643-9C49-E167B539F79A}" srcOrd="0" destOrd="0" presId="urn:microsoft.com/office/officeart/2008/layout/VerticalCurvedList"/>
    <dgm:cxn modelId="{AC43E5C7-C385-489F-AEAE-AB21BB95EDF5}" srcId="{E1756D9F-A2F4-4989-B234-B3DBE5E05643}" destId="{49C61270-8B9A-4689-B7BE-501F285D98E7}" srcOrd="3" destOrd="0" parTransId="{DBD48159-B1B9-4210-BC14-77CF78CA8C88}" sibTransId="{AB097666-C020-4765-8764-C58DC8EC72DA}"/>
    <dgm:cxn modelId="{D4227BFD-5EF3-4C4F-B0A9-9C11D6CC2CAA}" type="presOf" srcId="{E1756D9F-A2F4-4989-B234-B3DBE5E05643}" destId="{6019B7B5-38EC-4873-9EFF-D54DA01D6A58}" srcOrd="0" destOrd="0" presId="urn:microsoft.com/office/officeart/2008/layout/VerticalCurvedList"/>
    <dgm:cxn modelId="{4A44A13E-816B-4591-B795-7AA5D6B8FBEE}" type="presParOf" srcId="{6019B7B5-38EC-4873-9EFF-D54DA01D6A58}" destId="{DBD2B6AB-9891-4853-8B54-A9BB17DE843F}" srcOrd="0" destOrd="0" presId="urn:microsoft.com/office/officeart/2008/layout/VerticalCurvedList"/>
    <dgm:cxn modelId="{66408FE9-6E3D-4EA1-8138-ED08ABE6823A}" type="presParOf" srcId="{DBD2B6AB-9891-4853-8B54-A9BB17DE843F}" destId="{2167056E-F8D8-4573-89DC-D1FA6351507B}" srcOrd="0" destOrd="0" presId="urn:microsoft.com/office/officeart/2008/layout/VerticalCurvedList"/>
    <dgm:cxn modelId="{F7B130B7-8CE2-42A6-A497-2BF326F79A38}" type="presParOf" srcId="{2167056E-F8D8-4573-89DC-D1FA6351507B}" destId="{7C3FC5E6-2F37-4037-AFB3-395D6B9DBA59}" srcOrd="0" destOrd="0" presId="urn:microsoft.com/office/officeart/2008/layout/VerticalCurvedList"/>
    <dgm:cxn modelId="{ABB403A4-7FC0-4551-B535-9FF09595FE22}" type="presParOf" srcId="{2167056E-F8D8-4573-89DC-D1FA6351507B}" destId="{AA4A0E0A-BE1A-4D1B-B094-438E084CE6D3}" srcOrd="1" destOrd="0" presId="urn:microsoft.com/office/officeart/2008/layout/VerticalCurvedList"/>
    <dgm:cxn modelId="{E68E786C-A2D8-4BBB-8C71-7C40AB84EFFA}" type="presParOf" srcId="{2167056E-F8D8-4573-89DC-D1FA6351507B}" destId="{3C2EC6DA-BF5B-4C55-BA0F-219CC9C72BC1}" srcOrd="2" destOrd="0" presId="urn:microsoft.com/office/officeart/2008/layout/VerticalCurvedList"/>
    <dgm:cxn modelId="{D9B72648-7738-446F-859F-A989A0E5392E}" type="presParOf" srcId="{2167056E-F8D8-4573-89DC-D1FA6351507B}" destId="{34605324-C892-473F-83F2-0507A12FBDB9}" srcOrd="3" destOrd="0" presId="urn:microsoft.com/office/officeart/2008/layout/VerticalCurvedList"/>
    <dgm:cxn modelId="{98C17953-B257-4596-B975-9A2DA0B146FB}" type="presParOf" srcId="{DBD2B6AB-9891-4853-8B54-A9BB17DE843F}" destId="{8E178F81-6FD7-4DBD-8E7D-048A6256496D}" srcOrd="1" destOrd="0" presId="urn:microsoft.com/office/officeart/2008/layout/VerticalCurvedList"/>
    <dgm:cxn modelId="{0D58BF8F-62B3-4245-A9B2-44BD4F8E4600}" type="presParOf" srcId="{DBD2B6AB-9891-4853-8B54-A9BB17DE843F}" destId="{D72EF0FC-82B5-4F81-A658-7461638DD094}" srcOrd="2" destOrd="0" presId="urn:microsoft.com/office/officeart/2008/layout/VerticalCurvedList"/>
    <dgm:cxn modelId="{F674CCC6-9E44-4539-B174-9F6852EF9E9A}" type="presParOf" srcId="{D72EF0FC-82B5-4F81-A658-7461638DD094}" destId="{EB0481CB-8093-4A79-AB42-213FCF9EDC4D}" srcOrd="0" destOrd="0" presId="urn:microsoft.com/office/officeart/2008/layout/VerticalCurvedList"/>
    <dgm:cxn modelId="{B0FA10C2-0799-48BF-8B48-08D1EB1FBBC5}" type="presParOf" srcId="{DBD2B6AB-9891-4853-8B54-A9BB17DE843F}" destId="{D7D85378-C298-4643-9C49-E167B539F79A}" srcOrd="3" destOrd="0" presId="urn:microsoft.com/office/officeart/2008/layout/VerticalCurvedList"/>
    <dgm:cxn modelId="{26F2799C-6E24-4FAA-8BD0-4FE317BF5BAF}" type="presParOf" srcId="{DBD2B6AB-9891-4853-8B54-A9BB17DE843F}" destId="{E2EFBD9D-9810-4956-9E66-1EA98C67B0FD}" srcOrd="4" destOrd="0" presId="urn:microsoft.com/office/officeart/2008/layout/VerticalCurvedList"/>
    <dgm:cxn modelId="{FA025DC9-3A4D-43BD-81D3-EF450F184C22}" type="presParOf" srcId="{E2EFBD9D-9810-4956-9E66-1EA98C67B0FD}" destId="{5C3DDBB8-FFAE-42B9-9359-DF5BA0440D69}" srcOrd="0" destOrd="0" presId="urn:microsoft.com/office/officeart/2008/layout/VerticalCurvedList"/>
    <dgm:cxn modelId="{1FE45B96-065A-4C85-8A00-A1A9FDAAF42B}" type="presParOf" srcId="{DBD2B6AB-9891-4853-8B54-A9BB17DE843F}" destId="{3960AA50-9BB4-4DA8-8A4D-89AE86660031}" srcOrd="5" destOrd="0" presId="urn:microsoft.com/office/officeart/2008/layout/VerticalCurvedList"/>
    <dgm:cxn modelId="{035AB636-761F-492D-B12D-57B7940D5B56}" type="presParOf" srcId="{DBD2B6AB-9891-4853-8B54-A9BB17DE843F}" destId="{23CD1620-94A2-439A-B52B-8CAE7D5E6D91}" srcOrd="6" destOrd="0" presId="urn:microsoft.com/office/officeart/2008/layout/VerticalCurvedList"/>
    <dgm:cxn modelId="{EB9E1C99-E9F6-4FA1-8145-C5157AE89E20}" type="presParOf" srcId="{23CD1620-94A2-439A-B52B-8CAE7D5E6D91}" destId="{2E0E5911-5F5C-4E5B-B286-D1D17AF12B82}" srcOrd="0" destOrd="0" presId="urn:microsoft.com/office/officeart/2008/layout/VerticalCurvedList"/>
    <dgm:cxn modelId="{0D483002-D956-4810-90E7-3A995CCB9633}" type="presParOf" srcId="{DBD2B6AB-9891-4853-8B54-A9BB17DE843F}" destId="{65758435-AD3A-4D38-B370-18A0D75DE977}" srcOrd="7" destOrd="0" presId="urn:microsoft.com/office/officeart/2008/layout/VerticalCurvedList"/>
    <dgm:cxn modelId="{4A703106-696A-4F9A-8A94-9C273A469572}" type="presParOf" srcId="{DBD2B6AB-9891-4853-8B54-A9BB17DE843F}" destId="{9F18F54C-22EC-48A4-BC20-6E719322C8EB}" srcOrd="8" destOrd="0" presId="urn:microsoft.com/office/officeart/2008/layout/VerticalCurvedList"/>
    <dgm:cxn modelId="{1D00A6CF-11EF-49B3-B9F0-A5649D37C2FF}" type="presParOf" srcId="{9F18F54C-22EC-48A4-BC20-6E719322C8EB}" destId="{0F660BB1-D34E-44A1-8BDB-DD126955305C}"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756D9F-A2F4-4989-B234-B3DBE5E05643}" type="doc">
      <dgm:prSet loTypeId="urn:microsoft.com/office/officeart/2008/layout/VerticalCurvedList" loCatId="list" qsTypeId="urn:microsoft.com/office/officeart/2005/8/quickstyle/simple2#2" qsCatId="simple" csTypeId="urn:microsoft.com/office/officeart/2005/8/colors/accent3_2#2" csCatId="accent3" phldr="1"/>
      <dgm:spPr/>
      <dgm:t>
        <a:bodyPr/>
        <a:lstStyle/>
        <a:p>
          <a:endParaRPr lang="fr-FR"/>
        </a:p>
      </dgm:t>
    </dgm:pt>
    <dgm:pt modelId="{DDFB6135-0550-4E00-BB52-155D59CDB85B}">
      <dgm:prSet custT="1"/>
      <dgm:spPr/>
      <dgm:t>
        <a:bodyPr/>
        <a:lstStyle/>
        <a:p>
          <a:pPr rtl="0"/>
          <a:r>
            <a:rPr lang="fr-FR" sz="2400" b="1" u="none">
              <a:effectLst/>
              <a:latin typeface="Roboto"/>
              <a:ea typeface="Roboto"/>
              <a:cs typeface="Roboto"/>
            </a:rPr>
            <a:t>Contexte, enjeux et objectifs des mesures de soutien à la qualification des professionnel(le)s de la Petite Enfance</a:t>
          </a:r>
        </a:p>
      </dgm:t>
    </dgm:pt>
    <dgm:pt modelId="{D6E9A3C3-4BC1-47FC-9C0B-855A72DF8F6C}" type="parTrans" cxnId="{E040A36F-9016-495F-8F1F-87BCA81323E9}">
      <dgm:prSet/>
      <dgm:spPr/>
      <dgm:t>
        <a:bodyPr/>
        <a:lstStyle/>
        <a:p>
          <a:endParaRPr lang="fr-FR"/>
        </a:p>
      </dgm:t>
    </dgm:pt>
    <dgm:pt modelId="{A629E93D-26F4-4F63-AFD8-C463B84B5C3E}" type="sibTrans" cxnId="{E040A36F-9016-495F-8F1F-87BCA81323E9}">
      <dgm:prSet/>
      <dgm:spPr/>
      <dgm:t>
        <a:bodyPr/>
        <a:lstStyle/>
        <a:p>
          <a:endParaRPr lang="fr-FR"/>
        </a:p>
      </dgm:t>
    </dgm:pt>
    <dgm:pt modelId="{6019B7B5-38EC-4873-9EFF-D54DA01D6A58}" type="pres">
      <dgm:prSet presAssocID="{E1756D9F-A2F4-4989-B234-B3DBE5E05643}" presName="Name0" presStyleCnt="0">
        <dgm:presLayoutVars>
          <dgm:chMax val="7"/>
          <dgm:chPref val="7"/>
          <dgm:dir/>
        </dgm:presLayoutVars>
      </dgm:prSet>
      <dgm:spPr/>
    </dgm:pt>
    <dgm:pt modelId="{DBD2B6AB-9891-4853-8B54-A9BB17DE843F}" type="pres">
      <dgm:prSet presAssocID="{E1756D9F-A2F4-4989-B234-B3DBE5E05643}" presName="Name1" presStyleCnt="0"/>
      <dgm:spPr/>
    </dgm:pt>
    <dgm:pt modelId="{2167056E-F8D8-4573-89DC-D1FA6351507B}" type="pres">
      <dgm:prSet presAssocID="{E1756D9F-A2F4-4989-B234-B3DBE5E05643}" presName="cycle" presStyleCnt="0"/>
      <dgm:spPr/>
    </dgm:pt>
    <dgm:pt modelId="{7C3FC5E6-2F37-4037-AFB3-395D6B9DBA59}" type="pres">
      <dgm:prSet presAssocID="{E1756D9F-A2F4-4989-B234-B3DBE5E05643}" presName="srcNode" presStyleLbl="node1" presStyleIdx="0" presStyleCnt="1"/>
      <dgm:spPr/>
    </dgm:pt>
    <dgm:pt modelId="{AA4A0E0A-BE1A-4D1B-B094-438E084CE6D3}" type="pres">
      <dgm:prSet presAssocID="{E1756D9F-A2F4-4989-B234-B3DBE5E05643}" presName="conn" presStyleLbl="parChTrans1D2" presStyleIdx="0" presStyleCnt="1"/>
      <dgm:spPr/>
    </dgm:pt>
    <dgm:pt modelId="{3C2EC6DA-BF5B-4C55-BA0F-219CC9C72BC1}" type="pres">
      <dgm:prSet presAssocID="{E1756D9F-A2F4-4989-B234-B3DBE5E05643}" presName="extraNode" presStyleLbl="node1" presStyleIdx="0" presStyleCnt="1"/>
      <dgm:spPr/>
    </dgm:pt>
    <dgm:pt modelId="{34605324-C892-473F-83F2-0507A12FBDB9}" type="pres">
      <dgm:prSet presAssocID="{E1756D9F-A2F4-4989-B234-B3DBE5E05643}" presName="dstNode" presStyleLbl="node1" presStyleIdx="0" presStyleCnt="1"/>
      <dgm:spPr/>
    </dgm:pt>
    <dgm:pt modelId="{8E178F81-6FD7-4DBD-8E7D-048A6256496D}" type="pres">
      <dgm:prSet presAssocID="{DDFB6135-0550-4E00-BB52-155D59CDB85B}" presName="text_1" presStyleLbl="node1" presStyleIdx="0" presStyleCnt="1">
        <dgm:presLayoutVars>
          <dgm:bulletEnabled val="1"/>
        </dgm:presLayoutVars>
      </dgm:prSet>
      <dgm:spPr/>
    </dgm:pt>
    <dgm:pt modelId="{D72EF0FC-82B5-4F81-A658-7461638DD094}" type="pres">
      <dgm:prSet presAssocID="{DDFB6135-0550-4E00-BB52-155D59CDB85B}" presName="accent_1" presStyleCnt="0"/>
      <dgm:spPr/>
    </dgm:pt>
    <dgm:pt modelId="{EB0481CB-8093-4A79-AB42-213FCF9EDC4D}" type="pres">
      <dgm:prSet presAssocID="{DDFB6135-0550-4E00-BB52-155D59CDB85B}" presName="accentRepeatNode" presStyleLbl="solidFgAcc1" presStyleIdx="0" presStyleCnt="1" custLinFactX="-36274" custLinFactNeighborX="-100000" custLinFactNeighborY="-8738"/>
      <dgm:spPr/>
    </dgm:pt>
  </dgm:ptLst>
  <dgm:cxnLst>
    <dgm:cxn modelId="{E040A36F-9016-495F-8F1F-87BCA81323E9}" srcId="{E1756D9F-A2F4-4989-B234-B3DBE5E05643}" destId="{DDFB6135-0550-4E00-BB52-155D59CDB85B}" srcOrd="0" destOrd="0" parTransId="{D6E9A3C3-4BC1-47FC-9C0B-855A72DF8F6C}" sibTransId="{A629E93D-26F4-4F63-AFD8-C463B84B5C3E}"/>
    <dgm:cxn modelId="{376CC290-4403-4ED3-91B7-4A7204F56368}" type="presOf" srcId="{DDFB6135-0550-4E00-BB52-155D59CDB85B}" destId="{8E178F81-6FD7-4DBD-8E7D-048A6256496D}" srcOrd="0" destOrd="0" presId="urn:microsoft.com/office/officeart/2008/layout/VerticalCurvedList"/>
    <dgm:cxn modelId="{76465791-E55E-4D77-9FA2-614F9A0C206B}" type="presOf" srcId="{A629E93D-26F4-4F63-AFD8-C463B84B5C3E}" destId="{AA4A0E0A-BE1A-4D1B-B094-438E084CE6D3}" srcOrd="0" destOrd="0" presId="urn:microsoft.com/office/officeart/2008/layout/VerticalCurvedList"/>
    <dgm:cxn modelId="{D4227BFD-5EF3-4C4F-B0A9-9C11D6CC2CAA}" type="presOf" srcId="{E1756D9F-A2F4-4989-B234-B3DBE5E05643}" destId="{6019B7B5-38EC-4873-9EFF-D54DA01D6A58}" srcOrd="0" destOrd="0" presId="urn:microsoft.com/office/officeart/2008/layout/VerticalCurvedList"/>
    <dgm:cxn modelId="{4A44A13E-816B-4591-B795-7AA5D6B8FBEE}" type="presParOf" srcId="{6019B7B5-38EC-4873-9EFF-D54DA01D6A58}" destId="{DBD2B6AB-9891-4853-8B54-A9BB17DE843F}" srcOrd="0" destOrd="0" presId="urn:microsoft.com/office/officeart/2008/layout/VerticalCurvedList"/>
    <dgm:cxn modelId="{66408FE9-6E3D-4EA1-8138-ED08ABE6823A}" type="presParOf" srcId="{DBD2B6AB-9891-4853-8B54-A9BB17DE843F}" destId="{2167056E-F8D8-4573-89DC-D1FA6351507B}" srcOrd="0" destOrd="0" presId="urn:microsoft.com/office/officeart/2008/layout/VerticalCurvedList"/>
    <dgm:cxn modelId="{F7B130B7-8CE2-42A6-A497-2BF326F79A38}" type="presParOf" srcId="{2167056E-F8D8-4573-89DC-D1FA6351507B}" destId="{7C3FC5E6-2F37-4037-AFB3-395D6B9DBA59}" srcOrd="0" destOrd="0" presId="urn:microsoft.com/office/officeart/2008/layout/VerticalCurvedList"/>
    <dgm:cxn modelId="{ABB403A4-7FC0-4551-B535-9FF09595FE22}" type="presParOf" srcId="{2167056E-F8D8-4573-89DC-D1FA6351507B}" destId="{AA4A0E0A-BE1A-4D1B-B094-438E084CE6D3}" srcOrd="1" destOrd="0" presId="urn:microsoft.com/office/officeart/2008/layout/VerticalCurvedList"/>
    <dgm:cxn modelId="{E68E786C-A2D8-4BBB-8C71-7C40AB84EFFA}" type="presParOf" srcId="{2167056E-F8D8-4573-89DC-D1FA6351507B}" destId="{3C2EC6DA-BF5B-4C55-BA0F-219CC9C72BC1}" srcOrd="2" destOrd="0" presId="urn:microsoft.com/office/officeart/2008/layout/VerticalCurvedList"/>
    <dgm:cxn modelId="{D9B72648-7738-446F-859F-A989A0E5392E}" type="presParOf" srcId="{2167056E-F8D8-4573-89DC-D1FA6351507B}" destId="{34605324-C892-473F-83F2-0507A12FBDB9}" srcOrd="3" destOrd="0" presId="urn:microsoft.com/office/officeart/2008/layout/VerticalCurvedList"/>
    <dgm:cxn modelId="{98C17953-B257-4596-B975-9A2DA0B146FB}" type="presParOf" srcId="{DBD2B6AB-9891-4853-8B54-A9BB17DE843F}" destId="{8E178F81-6FD7-4DBD-8E7D-048A6256496D}" srcOrd="1" destOrd="0" presId="urn:microsoft.com/office/officeart/2008/layout/VerticalCurvedList"/>
    <dgm:cxn modelId="{0D58BF8F-62B3-4245-A9B2-44BD4F8E4600}" type="presParOf" srcId="{DBD2B6AB-9891-4853-8B54-A9BB17DE843F}" destId="{D72EF0FC-82B5-4F81-A658-7461638DD094}" srcOrd="2" destOrd="0" presId="urn:microsoft.com/office/officeart/2008/layout/VerticalCurvedList"/>
    <dgm:cxn modelId="{F674CCC6-9E44-4539-B174-9F6852EF9E9A}" type="presParOf" srcId="{D72EF0FC-82B5-4F81-A658-7461638DD094}" destId="{EB0481CB-8093-4A79-AB42-213FCF9EDC4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1756D9F-A2F4-4989-B234-B3DBE5E05643}" type="doc">
      <dgm:prSet loTypeId="urn:microsoft.com/office/officeart/2008/layout/VerticalCurvedList" loCatId="list" qsTypeId="urn:microsoft.com/office/officeart/2005/8/quickstyle/simple2#3" qsCatId="simple" csTypeId="urn:microsoft.com/office/officeart/2005/8/colors/accent3_2#3" csCatId="accent3" phldr="1"/>
      <dgm:spPr/>
      <dgm:t>
        <a:bodyPr/>
        <a:lstStyle/>
        <a:p>
          <a:endParaRPr lang="fr-FR"/>
        </a:p>
      </dgm:t>
    </dgm:pt>
    <dgm:pt modelId="{BA1E4CC8-677D-433C-A97D-6803E4ACA9E4}">
      <dgm:prSet phldr="0" custT="1"/>
      <dgm:spPr/>
      <dgm:t>
        <a:bodyPr/>
        <a:lstStyle/>
        <a:p>
          <a:r>
            <a:rPr lang="fr-FR" sz="2800" b="1" u="none">
              <a:effectLst/>
              <a:latin typeface="Roboto"/>
              <a:ea typeface="Roboto"/>
              <a:cs typeface="Roboto"/>
            </a:rPr>
            <a:t>Mesures de soutien à la qualification des professionnel(le)s de la petite enfance</a:t>
          </a:r>
          <a:endParaRPr lang="en-US" sz="4000"/>
        </a:p>
      </dgm:t>
    </dgm:pt>
    <dgm:pt modelId="{AF36918D-8870-4B8A-AB88-211B642C3F14}" type="parTrans" cxnId="{33671F02-2323-4271-9676-D006CCEEF8ED}">
      <dgm:prSet/>
      <dgm:spPr/>
      <dgm:t>
        <a:bodyPr/>
        <a:lstStyle/>
        <a:p>
          <a:endParaRPr lang="fr-FR"/>
        </a:p>
      </dgm:t>
    </dgm:pt>
    <dgm:pt modelId="{798A726C-EA2E-4E62-BC32-D80EE8E6F039}" type="sibTrans" cxnId="{33671F02-2323-4271-9676-D006CCEEF8ED}">
      <dgm:prSet/>
      <dgm:spPr/>
      <dgm:t>
        <a:bodyPr/>
        <a:lstStyle/>
        <a:p>
          <a:endParaRPr lang="fr-FR"/>
        </a:p>
      </dgm:t>
    </dgm:pt>
    <dgm:pt modelId="{6019B7B5-38EC-4873-9EFF-D54DA01D6A58}" type="pres">
      <dgm:prSet presAssocID="{E1756D9F-A2F4-4989-B234-B3DBE5E05643}" presName="Name0" presStyleCnt="0">
        <dgm:presLayoutVars>
          <dgm:chMax val="7"/>
          <dgm:chPref val="7"/>
          <dgm:dir/>
        </dgm:presLayoutVars>
      </dgm:prSet>
      <dgm:spPr/>
    </dgm:pt>
    <dgm:pt modelId="{DBD2B6AB-9891-4853-8B54-A9BB17DE843F}" type="pres">
      <dgm:prSet presAssocID="{E1756D9F-A2F4-4989-B234-B3DBE5E05643}" presName="Name1" presStyleCnt="0"/>
      <dgm:spPr/>
    </dgm:pt>
    <dgm:pt modelId="{2167056E-F8D8-4573-89DC-D1FA6351507B}" type="pres">
      <dgm:prSet presAssocID="{E1756D9F-A2F4-4989-B234-B3DBE5E05643}" presName="cycle" presStyleCnt="0"/>
      <dgm:spPr/>
    </dgm:pt>
    <dgm:pt modelId="{7C3FC5E6-2F37-4037-AFB3-395D6B9DBA59}" type="pres">
      <dgm:prSet presAssocID="{E1756D9F-A2F4-4989-B234-B3DBE5E05643}" presName="srcNode" presStyleLbl="node1" presStyleIdx="0" presStyleCnt="1"/>
      <dgm:spPr/>
    </dgm:pt>
    <dgm:pt modelId="{AA4A0E0A-BE1A-4D1B-B094-438E084CE6D3}" type="pres">
      <dgm:prSet presAssocID="{E1756D9F-A2F4-4989-B234-B3DBE5E05643}" presName="conn" presStyleLbl="parChTrans1D2" presStyleIdx="0" presStyleCnt="1"/>
      <dgm:spPr/>
    </dgm:pt>
    <dgm:pt modelId="{3C2EC6DA-BF5B-4C55-BA0F-219CC9C72BC1}" type="pres">
      <dgm:prSet presAssocID="{E1756D9F-A2F4-4989-B234-B3DBE5E05643}" presName="extraNode" presStyleLbl="node1" presStyleIdx="0" presStyleCnt="1"/>
      <dgm:spPr/>
    </dgm:pt>
    <dgm:pt modelId="{34605324-C892-473F-83F2-0507A12FBDB9}" type="pres">
      <dgm:prSet presAssocID="{E1756D9F-A2F4-4989-B234-B3DBE5E05643}" presName="dstNode" presStyleLbl="node1" presStyleIdx="0" presStyleCnt="1"/>
      <dgm:spPr/>
    </dgm:pt>
    <dgm:pt modelId="{0F8894D0-8838-4B1A-AAA0-B043EF9E47EE}" type="pres">
      <dgm:prSet presAssocID="{BA1E4CC8-677D-433C-A97D-6803E4ACA9E4}" presName="text_1" presStyleLbl="node1" presStyleIdx="0" presStyleCnt="1">
        <dgm:presLayoutVars>
          <dgm:bulletEnabled val="1"/>
        </dgm:presLayoutVars>
      </dgm:prSet>
      <dgm:spPr/>
    </dgm:pt>
    <dgm:pt modelId="{8052E486-128C-43D0-BF93-B5B5D5251BA2}" type="pres">
      <dgm:prSet presAssocID="{BA1E4CC8-677D-433C-A97D-6803E4ACA9E4}" presName="accent_1" presStyleCnt="0"/>
      <dgm:spPr/>
    </dgm:pt>
    <dgm:pt modelId="{5C3DDBB8-FFAE-42B9-9359-DF5BA0440D69}" type="pres">
      <dgm:prSet presAssocID="{BA1E4CC8-677D-433C-A97D-6803E4ACA9E4}" presName="accentRepeatNode" presStyleLbl="solidFgAcc1" presStyleIdx="0" presStyleCnt="1"/>
      <dgm:spPr/>
    </dgm:pt>
  </dgm:ptLst>
  <dgm:cxnLst>
    <dgm:cxn modelId="{33671F02-2323-4271-9676-D006CCEEF8ED}" srcId="{E1756D9F-A2F4-4989-B234-B3DBE5E05643}" destId="{BA1E4CC8-677D-433C-A97D-6803E4ACA9E4}" srcOrd="0" destOrd="0" parTransId="{AF36918D-8870-4B8A-AB88-211B642C3F14}" sibTransId="{798A726C-EA2E-4E62-BC32-D80EE8E6F039}"/>
    <dgm:cxn modelId="{EC26F57D-C9B9-4C0E-9137-1FB15AA5FA55}" type="presOf" srcId="{798A726C-EA2E-4E62-BC32-D80EE8E6F039}" destId="{AA4A0E0A-BE1A-4D1B-B094-438E084CE6D3}" srcOrd="0" destOrd="0" presId="urn:microsoft.com/office/officeart/2008/layout/VerticalCurvedList"/>
    <dgm:cxn modelId="{47A7D3A2-1044-40C2-8311-791F73072604}" type="presOf" srcId="{BA1E4CC8-677D-433C-A97D-6803E4ACA9E4}" destId="{0F8894D0-8838-4B1A-AAA0-B043EF9E47EE}" srcOrd="0" destOrd="0" presId="urn:microsoft.com/office/officeart/2008/layout/VerticalCurvedList"/>
    <dgm:cxn modelId="{D4227BFD-5EF3-4C4F-B0A9-9C11D6CC2CAA}" type="presOf" srcId="{E1756D9F-A2F4-4989-B234-B3DBE5E05643}" destId="{6019B7B5-38EC-4873-9EFF-D54DA01D6A58}" srcOrd="0" destOrd="0" presId="urn:microsoft.com/office/officeart/2008/layout/VerticalCurvedList"/>
    <dgm:cxn modelId="{4A44A13E-816B-4591-B795-7AA5D6B8FBEE}" type="presParOf" srcId="{6019B7B5-38EC-4873-9EFF-D54DA01D6A58}" destId="{DBD2B6AB-9891-4853-8B54-A9BB17DE843F}" srcOrd="0" destOrd="0" presId="urn:microsoft.com/office/officeart/2008/layout/VerticalCurvedList"/>
    <dgm:cxn modelId="{66408FE9-6E3D-4EA1-8138-ED08ABE6823A}" type="presParOf" srcId="{DBD2B6AB-9891-4853-8B54-A9BB17DE843F}" destId="{2167056E-F8D8-4573-89DC-D1FA6351507B}" srcOrd="0" destOrd="0" presId="urn:microsoft.com/office/officeart/2008/layout/VerticalCurvedList"/>
    <dgm:cxn modelId="{F7B130B7-8CE2-42A6-A497-2BF326F79A38}" type="presParOf" srcId="{2167056E-F8D8-4573-89DC-D1FA6351507B}" destId="{7C3FC5E6-2F37-4037-AFB3-395D6B9DBA59}" srcOrd="0" destOrd="0" presId="urn:microsoft.com/office/officeart/2008/layout/VerticalCurvedList"/>
    <dgm:cxn modelId="{ABB403A4-7FC0-4551-B535-9FF09595FE22}" type="presParOf" srcId="{2167056E-F8D8-4573-89DC-D1FA6351507B}" destId="{AA4A0E0A-BE1A-4D1B-B094-438E084CE6D3}" srcOrd="1" destOrd="0" presId="urn:microsoft.com/office/officeart/2008/layout/VerticalCurvedList"/>
    <dgm:cxn modelId="{E68E786C-A2D8-4BBB-8C71-7C40AB84EFFA}" type="presParOf" srcId="{2167056E-F8D8-4573-89DC-D1FA6351507B}" destId="{3C2EC6DA-BF5B-4C55-BA0F-219CC9C72BC1}" srcOrd="2" destOrd="0" presId="urn:microsoft.com/office/officeart/2008/layout/VerticalCurvedList"/>
    <dgm:cxn modelId="{D9B72648-7738-446F-859F-A989A0E5392E}" type="presParOf" srcId="{2167056E-F8D8-4573-89DC-D1FA6351507B}" destId="{34605324-C892-473F-83F2-0507A12FBDB9}" srcOrd="3" destOrd="0" presId="urn:microsoft.com/office/officeart/2008/layout/VerticalCurvedList"/>
    <dgm:cxn modelId="{AD4AE6D4-C40C-4D0E-8495-E0E594AAEEB4}" type="presParOf" srcId="{DBD2B6AB-9891-4853-8B54-A9BB17DE843F}" destId="{0F8894D0-8838-4B1A-AAA0-B043EF9E47EE}" srcOrd="1" destOrd="0" presId="urn:microsoft.com/office/officeart/2008/layout/VerticalCurvedList"/>
    <dgm:cxn modelId="{8B83C3D2-6C63-429C-A88A-6B4AEE70A087}" type="presParOf" srcId="{DBD2B6AB-9891-4853-8B54-A9BB17DE843F}" destId="{8052E486-128C-43D0-BF93-B5B5D5251BA2}" srcOrd="2" destOrd="0" presId="urn:microsoft.com/office/officeart/2008/layout/VerticalCurvedList"/>
    <dgm:cxn modelId="{C4BC2F30-0F82-4866-A11D-AFA56067583D}" type="presParOf" srcId="{8052E486-128C-43D0-BF93-B5B5D5251BA2}" destId="{5C3DDBB8-FFAE-42B9-9359-DF5BA0440D6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756D9F-A2F4-4989-B234-B3DBE5E05643}" type="doc">
      <dgm:prSet loTypeId="urn:microsoft.com/office/officeart/2008/layout/VerticalCurvedList" loCatId="list" qsTypeId="urn:microsoft.com/office/officeart/2005/8/quickstyle/simple2#4" qsCatId="simple" csTypeId="urn:microsoft.com/office/officeart/2005/8/colors/accent3_2#4" csCatId="accent3" phldr="1"/>
      <dgm:spPr/>
      <dgm:t>
        <a:bodyPr/>
        <a:lstStyle/>
        <a:p>
          <a:endParaRPr lang="fr-FR"/>
        </a:p>
      </dgm:t>
    </dgm:pt>
    <dgm:pt modelId="{DC0FA9F5-C0FD-42F1-8C6C-8EB4C602E59E}">
      <dgm:prSet custT="1"/>
      <dgm:spPr/>
      <dgm:t>
        <a:bodyPr/>
        <a:lstStyle/>
        <a:p>
          <a:pPr rtl="0"/>
          <a:r>
            <a:rPr lang="fr-FR">
              <a:effectLst/>
            </a:rPr>
            <a:t>Échéances et modalités de traitement</a:t>
          </a:r>
        </a:p>
      </dgm:t>
    </dgm:pt>
    <dgm:pt modelId="{5FDD87B1-5EF4-456E-BB95-E7C037108300}" type="parTrans" cxnId="{505A7523-6D14-45A9-AE84-FE5FEE963D62}">
      <dgm:prSet/>
      <dgm:spPr/>
      <dgm:t>
        <a:bodyPr/>
        <a:lstStyle/>
        <a:p>
          <a:endParaRPr lang="fr-FR"/>
        </a:p>
      </dgm:t>
    </dgm:pt>
    <dgm:pt modelId="{8616A384-2812-4435-8D22-D7CB610A2573}" type="sibTrans" cxnId="{505A7523-6D14-45A9-AE84-FE5FEE963D62}">
      <dgm:prSet/>
      <dgm:spPr/>
      <dgm:t>
        <a:bodyPr/>
        <a:lstStyle/>
        <a:p>
          <a:endParaRPr lang="fr-FR"/>
        </a:p>
      </dgm:t>
    </dgm:pt>
    <dgm:pt modelId="{6019B7B5-38EC-4873-9EFF-D54DA01D6A58}" type="pres">
      <dgm:prSet presAssocID="{E1756D9F-A2F4-4989-B234-B3DBE5E05643}" presName="Name0" presStyleCnt="0">
        <dgm:presLayoutVars>
          <dgm:chMax val="7"/>
          <dgm:chPref val="7"/>
          <dgm:dir/>
        </dgm:presLayoutVars>
      </dgm:prSet>
      <dgm:spPr/>
    </dgm:pt>
    <dgm:pt modelId="{DBD2B6AB-9891-4853-8B54-A9BB17DE843F}" type="pres">
      <dgm:prSet presAssocID="{E1756D9F-A2F4-4989-B234-B3DBE5E05643}" presName="Name1" presStyleCnt="0"/>
      <dgm:spPr/>
    </dgm:pt>
    <dgm:pt modelId="{2167056E-F8D8-4573-89DC-D1FA6351507B}" type="pres">
      <dgm:prSet presAssocID="{E1756D9F-A2F4-4989-B234-B3DBE5E05643}" presName="cycle" presStyleCnt="0"/>
      <dgm:spPr/>
    </dgm:pt>
    <dgm:pt modelId="{7C3FC5E6-2F37-4037-AFB3-395D6B9DBA59}" type="pres">
      <dgm:prSet presAssocID="{E1756D9F-A2F4-4989-B234-B3DBE5E05643}" presName="srcNode" presStyleLbl="node1" presStyleIdx="0" presStyleCnt="1"/>
      <dgm:spPr/>
    </dgm:pt>
    <dgm:pt modelId="{AA4A0E0A-BE1A-4D1B-B094-438E084CE6D3}" type="pres">
      <dgm:prSet presAssocID="{E1756D9F-A2F4-4989-B234-B3DBE5E05643}" presName="conn" presStyleLbl="parChTrans1D2" presStyleIdx="0" presStyleCnt="1"/>
      <dgm:spPr/>
    </dgm:pt>
    <dgm:pt modelId="{3C2EC6DA-BF5B-4C55-BA0F-219CC9C72BC1}" type="pres">
      <dgm:prSet presAssocID="{E1756D9F-A2F4-4989-B234-B3DBE5E05643}" presName="extraNode" presStyleLbl="node1" presStyleIdx="0" presStyleCnt="1"/>
      <dgm:spPr/>
    </dgm:pt>
    <dgm:pt modelId="{34605324-C892-473F-83F2-0507A12FBDB9}" type="pres">
      <dgm:prSet presAssocID="{E1756D9F-A2F4-4989-B234-B3DBE5E05643}" presName="dstNode" presStyleLbl="node1" presStyleIdx="0" presStyleCnt="1"/>
      <dgm:spPr/>
    </dgm:pt>
    <dgm:pt modelId="{59ACE0BF-C873-43B1-8A30-C21AF224EFA6}" type="pres">
      <dgm:prSet presAssocID="{DC0FA9F5-C0FD-42F1-8C6C-8EB4C602E59E}" presName="text_1" presStyleLbl="node1" presStyleIdx="0" presStyleCnt="1" custLinFactNeighborX="-2012" custLinFactNeighborY="-3664">
        <dgm:presLayoutVars>
          <dgm:bulletEnabled val="1"/>
        </dgm:presLayoutVars>
      </dgm:prSet>
      <dgm:spPr/>
    </dgm:pt>
    <dgm:pt modelId="{C720A66B-6BE7-4B04-B60E-7CB39C9E4D8D}" type="pres">
      <dgm:prSet presAssocID="{DC0FA9F5-C0FD-42F1-8C6C-8EB4C602E59E}" presName="accent_1" presStyleCnt="0"/>
      <dgm:spPr/>
    </dgm:pt>
    <dgm:pt modelId="{2E0E5911-5F5C-4E5B-B286-D1D17AF12B82}" type="pres">
      <dgm:prSet presAssocID="{DC0FA9F5-C0FD-42F1-8C6C-8EB4C602E59E}" presName="accentRepeatNode" presStyleLbl="solidFgAcc1" presStyleIdx="0" presStyleCnt="1" custLinFactNeighborX="-4026" custLinFactNeighborY="-2931"/>
      <dgm:spPr/>
    </dgm:pt>
  </dgm:ptLst>
  <dgm:cxnLst>
    <dgm:cxn modelId="{505A7523-6D14-45A9-AE84-FE5FEE963D62}" srcId="{E1756D9F-A2F4-4989-B234-B3DBE5E05643}" destId="{DC0FA9F5-C0FD-42F1-8C6C-8EB4C602E59E}" srcOrd="0" destOrd="0" parTransId="{5FDD87B1-5EF4-456E-BB95-E7C037108300}" sibTransId="{8616A384-2812-4435-8D22-D7CB610A2573}"/>
    <dgm:cxn modelId="{235C2E8D-4368-47E3-AFB9-AB9EBA9829ED}" type="presOf" srcId="{DC0FA9F5-C0FD-42F1-8C6C-8EB4C602E59E}" destId="{59ACE0BF-C873-43B1-8A30-C21AF224EFA6}" srcOrd="0" destOrd="0" presId="urn:microsoft.com/office/officeart/2008/layout/VerticalCurvedList"/>
    <dgm:cxn modelId="{023D22EE-DF9A-401C-BE34-75FAB1D88FB3}" type="presOf" srcId="{8616A384-2812-4435-8D22-D7CB610A2573}" destId="{AA4A0E0A-BE1A-4D1B-B094-438E084CE6D3}" srcOrd="0" destOrd="0" presId="urn:microsoft.com/office/officeart/2008/layout/VerticalCurvedList"/>
    <dgm:cxn modelId="{D4227BFD-5EF3-4C4F-B0A9-9C11D6CC2CAA}" type="presOf" srcId="{E1756D9F-A2F4-4989-B234-B3DBE5E05643}" destId="{6019B7B5-38EC-4873-9EFF-D54DA01D6A58}" srcOrd="0" destOrd="0" presId="urn:microsoft.com/office/officeart/2008/layout/VerticalCurvedList"/>
    <dgm:cxn modelId="{4A44A13E-816B-4591-B795-7AA5D6B8FBEE}" type="presParOf" srcId="{6019B7B5-38EC-4873-9EFF-D54DA01D6A58}" destId="{DBD2B6AB-9891-4853-8B54-A9BB17DE843F}" srcOrd="0" destOrd="0" presId="urn:microsoft.com/office/officeart/2008/layout/VerticalCurvedList"/>
    <dgm:cxn modelId="{66408FE9-6E3D-4EA1-8138-ED08ABE6823A}" type="presParOf" srcId="{DBD2B6AB-9891-4853-8B54-A9BB17DE843F}" destId="{2167056E-F8D8-4573-89DC-D1FA6351507B}" srcOrd="0" destOrd="0" presId="urn:microsoft.com/office/officeart/2008/layout/VerticalCurvedList"/>
    <dgm:cxn modelId="{F7B130B7-8CE2-42A6-A497-2BF326F79A38}" type="presParOf" srcId="{2167056E-F8D8-4573-89DC-D1FA6351507B}" destId="{7C3FC5E6-2F37-4037-AFB3-395D6B9DBA59}" srcOrd="0" destOrd="0" presId="urn:microsoft.com/office/officeart/2008/layout/VerticalCurvedList"/>
    <dgm:cxn modelId="{ABB403A4-7FC0-4551-B535-9FF09595FE22}" type="presParOf" srcId="{2167056E-F8D8-4573-89DC-D1FA6351507B}" destId="{AA4A0E0A-BE1A-4D1B-B094-438E084CE6D3}" srcOrd="1" destOrd="0" presId="urn:microsoft.com/office/officeart/2008/layout/VerticalCurvedList"/>
    <dgm:cxn modelId="{E68E786C-A2D8-4BBB-8C71-7C40AB84EFFA}" type="presParOf" srcId="{2167056E-F8D8-4573-89DC-D1FA6351507B}" destId="{3C2EC6DA-BF5B-4C55-BA0F-219CC9C72BC1}" srcOrd="2" destOrd="0" presId="urn:microsoft.com/office/officeart/2008/layout/VerticalCurvedList"/>
    <dgm:cxn modelId="{D9B72648-7738-446F-859F-A989A0E5392E}" type="presParOf" srcId="{2167056E-F8D8-4573-89DC-D1FA6351507B}" destId="{34605324-C892-473F-83F2-0507A12FBDB9}" srcOrd="3" destOrd="0" presId="urn:microsoft.com/office/officeart/2008/layout/VerticalCurvedList"/>
    <dgm:cxn modelId="{4B5D55BA-8FBA-4DED-9BFA-93AC369D3BD6}" type="presParOf" srcId="{DBD2B6AB-9891-4853-8B54-A9BB17DE843F}" destId="{59ACE0BF-C873-43B1-8A30-C21AF224EFA6}" srcOrd="1" destOrd="0" presId="urn:microsoft.com/office/officeart/2008/layout/VerticalCurvedList"/>
    <dgm:cxn modelId="{3563288A-A67A-4A57-AB76-DAD6BA3CF0C3}" type="presParOf" srcId="{DBD2B6AB-9891-4853-8B54-A9BB17DE843F}" destId="{C720A66B-6BE7-4B04-B60E-7CB39C9E4D8D}" srcOrd="2" destOrd="0" presId="urn:microsoft.com/office/officeart/2008/layout/VerticalCurvedList"/>
    <dgm:cxn modelId="{3F7401D6-F141-47D5-AC0B-ACFF41B0C746}" type="presParOf" srcId="{C720A66B-6BE7-4B04-B60E-7CB39C9E4D8D}" destId="{2E0E5911-5F5C-4E5B-B286-D1D17AF12B8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1756D9F-A2F4-4989-B234-B3DBE5E05643}" type="doc">
      <dgm:prSet loTypeId="urn:microsoft.com/office/officeart/2008/layout/VerticalCurvedList" loCatId="list" qsTypeId="urn:microsoft.com/office/officeart/2005/8/quickstyle/simple2#5" qsCatId="simple" csTypeId="urn:microsoft.com/office/officeart/2005/8/colors/accent3_2#5" csCatId="accent3" phldr="1"/>
      <dgm:spPr/>
      <dgm:t>
        <a:bodyPr/>
        <a:lstStyle/>
        <a:p>
          <a:endParaRPr lang="fr-FR"/>
        </a:p>
      </dgm:t>
    </dgm:pt>
    <dgm:pt modelId="{49C61270-8B9A-4689-B7BE-501F285D98E7}">
      <dgm:prSet custT="1"/>
      <dgm:spPr/>
      <dgm:t>
        <a:bodyPr/>
        <a:lstStyle/>
        <a:p>
          <a:r>
            <a:rPr lang="fr-FR" sz="2800" b="1" u="none">
              <a:effectLst/>
              <a:latin typeface="Roboto"/>
              <a:ea typeface="Roboto"/>
              <a:cs typeface="Roboto"/>
            </a:rPr>
            <a:t>Questions - réponses</a:t>
          </a:r>
        </a:p>
      </dgm:t>
    </dgm:pt>
    <dgm:pt modelId="{DBD48159-B1B9-4210-BC14-77CF78CA8C88}" type="parTrans" cxnId="{AC43E5C7-C385-489F-AEAE-AB21BB95EDF5}">
      <dgm:prSet/>
      <dgm:spPr/>
      <dgm:t>
        <a:bodyPr/>
        <a:lstStyle/>
        <a:p>
          <a:endParaRPr lang="fr-FR"/>
        </a:p>
      </dgm:t>
    </dgm:pt>
    <dgm:pt modelId="{AB097666-C020-4765-8764-C58DC8EC72DA}" type="sibTrans" cxnId="{AC43E5C7-C385-489F-AEAE-AB21BB95EDF5}">
      <dgm:prSet/>
      <dgm:spPr/>
      <dgm:t>
        <a:bodyPr/>
        <a:lstStyle/>
        <a:p>
          <a:endParaRPr lang="fr-FR"/>
        </a:p>
      </dgm:t>
    </dgm:pt>
    <dgm:pt modelId="{6019B7B5-38EC-4873-9EFF-D54DA01D6A58}" type="pres">
      <dgm:prSet presAssocID="{E1756D9F-A2F4-4989-B234-B3DBE5E05643}" presName="Name0" presStyleCnt="0">
        <dgm:presLayoutVars>
          <dgm:chMax val="7"/>
          <dgm:chPref val="7"/>
          <dgm:dir/>
        </dgm:presLayoutVars>
      </dgm:prSet>
      <dgm:spPr/>
    </dgm:pt>
    <dgm:pt modelId="{DBD2B6AB-9891-4853-8B54-A9BB17DE843F}" type="pres">
      <dgm:prSet presAssocID="{E1756D9F-A2F4-4989-B234-B3DBE5E05643}" presName="Name1" presStyleCnt="0"/>
      <dgm:spPr/>
    </dgm:pt>
    <dgm:pt modelId="{2167056E-F8D8-4573-89DC-D1FA6351507B}" type="pres">
      <dgm:prSet presAssocID="{E1756D9F-A2F4-4989-B234-B3DBE5E05643}" presName="cycle" presStyleCnt="0"/>
      <dgm:spPr/>
    </dgm:pt>
    <dgm:pt modelId="{7C3FC5E6-2F37-4037-AFB3-395D6B9DBA59}" type="pres">
      <dgm:prSet presAssocID="{E1756D9F-A2F4-4989-B234-B3DBE5E05643}" presName="srcNode" presStyleLbl="node1" presStyleIdx="0" presStyleCnt="1"/>
      <dgm:spPr/>
    </dgm:pt>
    <dgm:pt modelId="{AA4A0E0A-BE1A-4D1B-B094-438E084CE6D3}" type="pres">
      <dgm:prSet presAssocID="{E1756D9F-A2F4-4989-B234-B3DBE5E05643}" presName="conn" presStyleLbl="parChTrans1D2" presStyleIdx="0" presStyleCnt="1"/>
      <dgm:spPr/>
    </dgm:pt>
    <dgm:pt modelId="{3C2EC6DA-BF5B-4C55-BA0F-219CC9C72BC1}" type="pres">
      <dgm:prSet presAssocID="{E1756D9F-A2F4-4989-B234-B3DBE5E05643}" presName="extraNode" presStyleLbl="node1" presStyleIdx="0" presStyleCnt="1"/>
      <dgm:spPr/>
    </dgm:pt>
    <dgm:pt modelId="{34605324-C892-473F-83F2-0507A12FBDB9}" type="pres">
      <dgm:prSet presAssocID="{E1756D9F-A2F4-4989-B234-B3DBE5E05643}" presName="dstNode" presStyleLbl="node1" presStyleIdx="0" presStyleCnt="1"/>
      <dgm:spPr/>
    </dgm:pt>
    <dgm:pt modelId="{15294002-49A1-43A2-AF25-8E79881A8804}" type="pres">
      <dgm:prSet presAssocID="{49C61270-8B9A-4689-B7BE-501F285D98E7}" presName="text_1" presStyleLbl="node1" presStyleIdx="0" presStyleCnt="1">
        <dgm:presLayoutVars>
          <dgm:bulletEnabled val="1"/>
        </dgm:presLayoutVars>
      </dgm:prSet>
      <dgm:spPr/>
    </dgm:pt>
    <dgm:pt modelId="{574F236D-B889-42CF-8C9B-2195CAF27339}" type="pres">
      <dgm:prSet presAssocID="{49C61270-8B9A-4689-B7BE-501F285D98E7}" presName="accent_1" presStyleCnt="0"/>
      <dgm:spPr/>
    </dgm:pt>
    <dgm:pt modelId="{0F660BB1-D34E-44A1-8BDB-DD126955305C}" type="pres">
      <dgm:prSet presAssocID="{49C61270-8B9A-4689-B7BE-501F285D98E7}" presName="accentRepeatNode" presStyleLbl="solidFgAcc1" presStyleIdx="0" presStyleCnt="1" custLinFactNeighborX="-752"/>
      <dgm:spPr/>
    </dgm:pt>
  </dgm:ptLst>
  <dgm:cxnLst>
    <dgm:cxn modelId="{E5695180-0BC0-48AA-A7B0-FE1323BC35D2}" type="presOf" srcId="{49C61270-8B9A-4689-B7BE-501F285D98E7}" destId="{15294002-49A1-43A2-AF25-8E79881A8804}" srcOrd="0" destOrd="0" presId="urn:microsoft.com/office/officeart/2008/layout/VerticalCurvedList"/>
    <dgm:cxn modelId="{468C68B4-C44D-4DB7-B1DD-AED33C3600A2}" type="presOf" srcId="{AB097666-C020-4765-8764-C58DC8EC72DA}" destId="{AA4A0E0A-BE1A-4D1B-B094-438E084CE6D3}" srcOrd="0" destOrd="0" presId="urn:microsoft.com/office/officeart/2008/layout/VerticalCurvedList"/>
    <dgm:cxn modelId="{AC43E5C7-C385-489F-AEAE-AB21BB95EDF5}" srcId="{E1756D9F-A2F4-4989-B234-B3DBE5E05643}" destId="{49C61270-8B9A-4689-B7BE-501F285D98E7}" srcOrd="0" destOrd="0" parTransId="{DBD48159-B1B9-4210-BC14-77CF78CA8C88}" sibTransId="{AB097666-C020-4765-8764-C58DC8EC72DA}"/>
    <dgm:cxn modelId="{D4227BFD-5EF3-4C4F-B0A9-9C11D6CC2CAA}" type="presOf" srcId="{E1756D9F-A2F4-4989-B234-B3DBE5E05643}" destId="{6019B7B5-38EC-4873-9EFF-D54DA01D6A58}" srcOrd="0" destOrd="0" presId="urn:microsoft.com/office/officeart/2008/layout/VerticalCurvedList"/>
    <dgm:cxn modelId="{4A44A13E-816B-4591-B795-7AA5D6B8FBEE}" type="presParOf" srcId="{6019B7B5-38EC-4873-9EFF-D54DA01D6A58}" destId="{DBD2B6AB-9891-4853-8B54-A9BB17DE843F}" srcOrd="0" destOrd="0" presId="urn:microsoft.com/office/officeart/2008/layout/VerticalCurvedList"/>
    <dgm:cxn modelId="{66408FE9-6E3D-4EA1-8138-ED08ABE6823A}" type="presParOf" srcId="{DBD2B6AB-9891-4853-8B54-A9BB17DE843F}" destId="{2167056E-F8D8-4573-89DC-D1FA6351507B}" srcOrd="0" destOrd="0" presId="urn:microsoft.com/office/officeart/2008/layout/VerticalCurvedList"/>
    <dgm:cxn modelId="{F7B130B7-8CE2-42A6-A497-2BF326F79A38}" type="presParOf" srcId="{2167056E-F8D8-4573-89DC-D1FA6351507B}" destId="{7C3FC5E6-2F37-4037-AFB3-395D6B9DBA59}" srcOrd="0" destOrd="0" presId="urn:microsoft.com/office/officeart/2008/layout/VerticalCurvedList"/>
    <dgm:cxn modelId="{ABB403A4-7FC0-4551-B535-9FF09595FE22}" type="presParOf" srcId="{2167056E-F8D8-4573-89DC-D1FA6351507B}" destId="{AA4A0E0A-BE1A-4D1B-B094-438E084CE6D3}" srcOrd="1" destOrd="0" presId="urn:microsoft.com/office/officeart/2008/layout/VerticalCurvedList"/>
    <dgm:cxn modelId="{E68E786C-A2D8-4BBB-8C71-7C40AB84EFFA}" type="presParOf" srcId="{2167056E-F8D8-4573-89DC-D1FA6351507B}" destId="{3C2EC6DA-BF5B-4C55-BA0F-219CC9C72BC1}" srcOrd="2" destOrd="0" presId="urn:microsoft.com/office/officeart/2008/layout/VerticalCurvedList"/>
    <dgm:cxn modelId="{D9B72648-7738-446F-859F-A989A0E5392E}" type="presParOf" srcId="{2167056E-F8D8-4573-89DC-D1FA6351507B}" destId="{34605324-C892-473F-83F2-0507A12FBDB9}" srcOrd="3" destOrd="0" presId="urn:microsoft.com/office/officeart/2008/layout/VerticalCurvedList"/>
    <dgm:cxn modelId="{87628BD5-CF4C-4E83-8908-C03CBD66E090}" type="presParOf" srcId="{DBD2B6AB-9891-4853-8B54-A9BB17DE843F}" destId="{15294002-49A1-43A2-AF25-8E79881A8804}" srcOrd="1" destOrd="0" presId="urn:microsoft.com/office/officeart/2008/layout/VerticalCurvedList"/>
    <dgm:cxn modelId="{20ACD43D-7676-49C3-A2AE-FCECF3E8626D}" type="presParOf" srcId="{DBD2B6AB-9891-4853-8B54-A9BB17DE843F}" destId="{574F236D-B889-42CF-8C9B-2195CAF27339}" srcOrd="2" destOrd="0" presId="urn:microsoft.com/office/officeart/2008/layout/VerticalCurvedList"/>
    <dgm:cxn modelId="{BFB0C94D-1121-423A-9A34-B59E4E0C6370}" type="presParOf" srcId="{574F236D-B889-42CF-8C9B-2195CAF27339}" destId="{0F660BB1-D34E-44A1-8BDB-DD126955305C}"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1F03833-4C38-4D7D-83BB-9C2640C8920E}" type="doc">
      <dgm:prSet loTypeId="urn:microsoft.com/office/officeart/2005/8/layout/hierarchy3" loCatId="hierarchy" qsTypeId="urn:microsoft.com/office/officeart/2005/8/quickstyle/simple1#1" qsCatId="simple" csTypeId="urn:microsoft.com/office/officeart/2005/8/colors/accent1_2#1" csCatId="accent1" phldr="1"/>
      <dgm:spPr/>
      <dgm:t>
        <a:bodyPr/>
        <a:lstStyle/>
        <a:p>
          <a:endParaRPr lang="fr-FR"/>
        </a:p>
      </dgm:t>
    </dgm:pt>
    <dgm:pt modelId="{22A21F4E-8CA4-485D-A442-4357C3D5CDD4}">
      <dgm:prSet phldrT="[Texte]" phldr="0" custT="1"/>
      <dgm:spPr/>
      <dgm:t>
        <a:bodyPr/>
        <a:lstStyle/>
        <a:p>
          <a:r>
            <a:rPr lang="fr-FR" sz="2000"/>
            <a:t>Famille </a:t>
          </a:r>
        </a:p>
      </dgm:t>
    </dgm:pt>
    <dgm:pt modelId="{A39F00DE-5BCB-4D48-AF60-5F953EF278F7}" type="parTrans" cxnId="{305D187A-1D97-4733-B7C2-6DDEB126323E}">
      <dgm:prSet/>
      <dgm:spPr/>
      <dgm:t>
        <a:bodyPr/>
        <a:lstStyle/>
        <a:p>
          <a:endParaRPr lang="fr-FR"/>
        </a:p>
      </dgm:t>
    </dgm:pt>
    <dgm:pt modelId="{0553D359-1E49-40EC-A496-C2237777008E}" type="sibTrans" cxnId="{305D187A-1D97-4733-B7C2-6DDEB126323E}">
      <dgm:prSet/>
      <dgm:spPr/>
      <dgm:t>
        <a:bodyPr/>
        <a:lstStyle/>
        <a:p>
          <a:endParaRPr lang="fr-FR"/>
        </a:p>
      </dgm:t>
    </dgm:pt>
    <dgm:pt modelId="{ABC291BE-5C07-4CCB-8640-C95D12F73BFC}">
      <dgm:prSet phldrT="[Texte]" phldr="0" custT="1"/>
      <dgm:spPr/>
      <dgm:t>
        <a:bodyPr/>
        <a:lstStyle/>
        <a:p>
          <a:r>
            <a:rPr lang="fr-FR" sz="1400"/>
            <a:t>Signature d’un contrat avec l’Eaje</a:t>
          </a:r>
        </a:p>
      </dgm:t>
    </dgm:pt>
    <dgm:pt modelId="{310AAD07-0E01-4704-AAD3-0E133AC57FEF}" type="parTrans" cxnId="{2DA73DC8-B260-430A-A6A1-D3F610C6ED27}">
      <dgm:prSet/>
      <dgm:spPr/>
      <dgm:t>
        <a:bodyPr/>
        <a:lstStyle/>
        <a:p>
          <a:endParaRPr lang="fr-FR"/>
        </a:p>
      </dgm:t>
    </dgm:pt>
    <dgm:pt modelId="{779D4D7A-FA16-4B0C-A24F-DBB240611886}" type="sibTrans" cxnId="{2DA73DC8-B260-430A-A6A1-D3F610C6ED27}">
      <dgm:prSet/>
      <dgm:spPr/>
      <dgm:t>
        <a:bodyPr/>
        <a:lstStyle/>
        <a:p>
          <a:endParaRPr lang="fr-FR"/>
        </a:p>
      </dgm:t>
    </dgm:pt>
    <dgm:pt modelId="{B0C816A1-B2F0-4F13-994A-FB1CC83084BE}">
      <dgm:prSet phldrT="[Texte]" phldr="0" custT="1"/>
      <dgm:spPr>
        <a:solidFill>
          <a:srgbClr val="E95D66"/>
        </a:solidFill>
      </dgm:spPr>
      <dgm:t>
        <a:bodyPr/>
        <a:lstStyle/>
        <a:p>
          <a:pPr marL="0" lvl="0" indent="0" algn="ctr" defTabSz="889000">
            <a:lnSpc>
              <a:spcPct val="90000"/>
            </a:lnSpc>
            <a:spcBef>
              <a:spcPct val="0"/>
            </a:spcBef>
            <a:spcAft>
              <a:spcPct val="35000"/>
            </a:spcAft>
            <a:buNone/>
          </a:pPr>
          <a:r>
            <a:rPr lang="fr-FR" sz="2000" kern="1200">
              <a:solidFill>
                <a:prstClr val="white"/>
              </a:solidFill>
              <a:latin typeface="Calibri" panose="020F0502020204030204"/>
              <a:ea typeface="+mn-ea"/>
              <a:cs typeface="+mn-cs"/>
            </a:rPr>
            <a:t>Enfants </a:t>
          </a:r>
        </a:p>
      </dgm:t>
    </dgm:pt>
    <dgm:pt modelId="{28AF7ADA-AF33-432A-B7B9-637A2F8AB523}" type="parTrans" cxnId="{FC5484AD-9657-4918-B07C-1A259E356EDC}">
      <dgm:prSet/>
      <dgm:spPr/>
      <dgm:t>
        <a:bodyPr/>
        <a:lstStyle/>
        <a:p>
          <a:endParaRPr lang="fr-FR"/>
        </a:p>
      </dgm:t>
    </dgm:pt>
    <dgm:pt modelId="{24AB559E-15D1-450F-AC8A-25E0A9039971}" type="sibTrans" cxnId="{FC5484AD-9657-4918-B07C-1A259E356EDC}">
      <dgm:prSet/>
      <dgm:spPr/>
      <dgm:t>
        <a:bodyPr/>
        <a:lstStyle/>
        <a:p>
          <a:endParaRPr lang="fr-FR"/>
        </a:p>
      </dgm:t>
    </dgm:pt>
    <dgm:pt modelId="{262F3776-5158-49FB-A491-D2D62B9D77DA}">
      <dgm:prSet phldrT="[Texte]" phldr="0" custT="1"/>
      <dgm:spPr>
        <a:ln>
          <a:solidFill>
            <a:srgbClr val="E95D66"/>
          </a:solidFill>
        </a:ln>
      </dgm:spPr>
      <dgm:t>
        <a:bodyPr/>
        <a:lstStyle/>
        <a:p>
          <a:pPr marL="0" lvl="0" indent="0" algn="ctr" defTabSz="711200">
            <a:lnSpc>
              <a:spcPct val="90000"/>
            </a:lnSpc>
            <a:spcBef>
              <a:spcPct val="0"/>
            </a:spcBef>
            <a:spcAft>
              <a:spcPct val="35000"/>
            </a:spcAft>
            <a:buNone/>
          </a:pPr>
          <a:r>
            <a:rPr lang="fr-FR" sz="1400" kern="1200">
              <a:solidFill>
                <a:prstClr val="black">
                  <a:hueOff val="0"/>
                  <a:satOff val="0"/>
                  <a:lumOff val="0"/>
                  <a:alphaOff val="0"/>
                </a:prstClr>
              </a:solidFill>
              <a:latin typeface="Calibri" panose="020F0502020204030204"/>
              <a:ea typeface="+mn-ea"/>
              <a:cs typeface="+mn-cs"/>
            </a:rPr>
            <a:t>Les enfants (ré)intégreront l’Eaje après le </a:t>
          </a:r>
          <a:r>
            <a:rPr lang="fr-FR" sz="1400" kern="1200" err="1">
              <a:solidFill>
                <a:prstClr val="black">
                  <a:hueOff val="0"/>
                  <a:satOff val="0"/>
                  <a:lumOff val="0"/>
                  <a:alphaOff val="0"/>
                </a:prstClr>
              </a:solidFill>
              <a:latin typeface="Calibri" panose="020F0502020204030204"/>
              <a:ea typeface="+mn-ea"/>
              <a:cs typeface="+mn-cs"/>
            </a:rPr>
            <a:t>Csn</a:t>
          </a:r>
          <a:r>
            <a:rPr lang="fr-FR" sz="1400" kern="1200">
              <a:solidFill>
                <a:prstClr val="black">
                  <a:hueOff val="0"/>
                  <a:satOff val="0"/>
                  <a:lumOff val="0"/>
                  <a:alphaOff val="0"/>
                </a:prstClr>
              </a:solidFill>
              <a:latin typeface="Calibri" panose="020F0502020204030204"/>
              <a:ea typeface="+mn-ea"/>
              <a:cs typeface="+mn-cs"/>
            </a:rPr>
            <a:t> </a:t>
          </a:r>
        </a:p>
      </dgm:t>
    </dgm:pt>
    <dgm:pt modelId="{91EF943F-F070-44F6-84FC-FF254E19FFC4}" type="parTrans" cxnId="{0F873069-C45D-4C6B-A78E-81B79AC81BAC}">
      <dgm:prSet/>
      <dgm:spPr>
        <a:ln>
          <a:solidFill>
            <a:srgbClr val="E95D66"/>
          </a:solidFill>
        </a:ln>
      </dgm:spPr>
      <dgm:t>
        <a:bodyPr/>
        <a:lstStyle/>
        <a:p>
          <a:endParaRPr lang="fr-FR"/>
        </a:p>
      </dgm:t>
    </dgm:pt>
    <dgm:pt modelId="{C9665468-EF30-4ACA-A73B-FDF14966528B}" type="sibTrans" cxnId="{0F873069-C45D-4C6B-A78E-81B79AC81BAC}">
      <dgm:prSet/>
      <dgm:spPr/>
      <dgm:t>
        <a:bodyPr/>
        <a:lstStyle/>
        <a:p>
          <a:endParaRPr lang="fr-FR"/>
        </a:p>
      </dgm:t>
    </dgm:pt>
    <dgm:pt modelId="{C7A0A8F7-2EC4-4952-AB83-9680B1259613}">
      <dgm:prSet phldrT="[Texte]" phldr="0" custT="1"/>
      <dgm:spPr>
        <a:solidFill>
          <a:srgbClr val="33CCCC"/>
        </a:solidFill>
      </dgm:spPr>
      <dgm:t>
        <a:bodyPr/>
        <a:lstStyle/>
        <a:p>
          <a:pPr marL="0" lvl="0" indent="0" algn="ctr" defTabSz="889000">
            <a:lnSpc>
              <a:spcPct val="90000"/>
            </a:lnSpc>
            <a:spcBef>
              <a:spcPct val="0"/>
            </a:spcBef>
            <a:spcAft>
              <a:spcPct val="35000"/>
            </a:spcAft>
            <a:buNone/>
          </a:pPr>
          <a:r>
            <a:rPr lang="fr-FR" sz="2000" kern="1200">
              <a:solidFill>
                <a:prstClr val="white"/>
              </a:solidFill>
              <a:latin typeface="Calibri" panose="020F0502020204030204"/>
              <a:ea typeface="+mn-ea"/>
              <a:cs typeface="+mn-cs"/>
            </a:rPr>
            <a:t>Gestionnaires </a:t>
          </a:r>
        </a:p>
      </dgm:t>
    </dgm:pt>
    <dgm:pt modelId="{0F67EC5A-48BE-4A9F-AA89-2FF06D40810E}" type="parTrans" cxnId="{84AC07EF-E4CD-4906-BC11-53BDD61CBF6A}">
      <dgm:prSet/>
      <dgm:spPr/>
      <dgm:t>
        <a:bodyPr/>
        <a:lstStyle/>
        <a:p>
          <a:endParaRPr lang="fr-FR"/>
        </a:p>
      </dgm:t>
    </dgm:pt>
    <dgm:pt modelId="{AE20201A-4C16-447D-B21A-F660C254B22C}" type="sibTrans" cxnId="{84AC07EF-E4CD-4906-BC11-53BDD61CBF6A}">
      <dgm:prSet/>
      <dgm:spPr/>
      <dgm:t>
        <a:bodyPr/>
        <a:lstStyle/>
        <a:p>
          <a:endParaRPr lang="fr-FR"/>
        </a:p>
      </dgm:t>
    </dgm:pt>
    <dgm:pt modelId="{3A103525-F305-436B-A6A9-6AA57F22BF80}">
      <dgm:prSet phldrT="[Texte]" phldr="0" custT="1"/>
      <dgm:spPr>
        <a:ln>
          <a:solidFill>
            <a:srgbClr val="33CCCC"/>
          </a:solidFill>
        </a:ln>
      </dgm:spPr>
      <dgm:t>
        <a:bodyPr/>
        <a:lstStyle/>
        <a:p>
          <a:r>
            <a:rPr lang="fr-FR" sz="1400"/>
            <a:t>Prouver le décalage entre les heures réservées (contrat) et les absences liées au </a:t>
          </a:r>
          <a:r>
            <a:rPr lang="fr-FR" sz="1400" err="1"/>
            <a:t>Csn</a:t>
          </a:r>
          <a:r>
            <a:rPr lang="fr-FR" sz="1400"/>
            <a:t> </a:t>
          </a:r>
        </a:p>
      </dgm:t>
    </dgm:pt>
    <dgm:pt modelId="{E1120CA0-DCED-4002-99FA-DD360CA4B104}" type="parTrans" cxnId="{B251D629-CC11-48FA-BD03-195D02A45CBC}">
      <dgm:prSet/>
      <dgm:spPr>
        <a:ln>
          <a:solidFill>
            <a:srgbClr val="33CCCC"/>
          </a:solidFill>
        </a:ln>
      </dgm:spPr>
      <dgm:t>
        <a:bodyPr/>
        <a:lstStyle/>
        <a:p>
          <a:endParaRPr lang="fr-FR"/>
        </a:p>
      </dgm:t>
    </dgm:pt>
    <dgm:pt modelId="{8FF34469-5D9E-4C39-AE19-087B10237F46}" type="sibTrans" cxnId="{B251D629-CC11-48FA-BD03-195D02A45CBC}">
      <dgm:prSet/>
      <dgm:spPr/>
      <dgm:t>
        <a:bodyPr/>
        <a:lstStyle/>
        <a:p>
          <a:endParaRPr lang="fr-FR"/>
        </a:p>
      </dgm:t>
    </dgm:pt>
    <dgm:pt modelId="{9248EFB9-B99B-4876-8803-C4CFAADBCD63}" type="pres">
      <dgm:prSet presAssocID="{31F03833-4C38-4D7D-83BB-9C2640C8920E}" presName="diagram" presStyleCnt="0">
        <dgm:presLayoutVars>
          <dgm:chPref val="1"/>
          <dgm:dir/>
          <dgm:animOne val="branch"/>
          <dgm:animLvl val="lvl"/>
          <dgm:resizeHandles/>
        </dgm:presLayoutVars>
      </dgm:prSet>
      <dgm:spPr/>
    </dgm:pt>
    <dgm:pt modelId="{1298A07A-EAC1-42BE-9CA5-BFDD700305D9}" type="pres">
      <dgm:prSet presAssocID="{22A21F4E-8CA4-485D-A442-4357C3D5CDD4}" presName="root" presStyleCnt="0"/>
      <dgm:spPr/>
    </dgm:pt>
    <dgm:pt modelId="{5AE919B8-F174-43EA-AB68-977C57CB502C}" type="pres">
      <dgm:prSet presAssocID="{22A21F4E-8CA4-485D-A442-4357C3D5CDD4}" presName="rootComposite" presStyleCnt="0"/>
      <dgm:spPr/>
    </dgm:pt>
    <dgm:pt modelId="{07CFC144-1A3F-4F80-A05C-EC87EE0822AE}" type="pres">
      <dgm:prSet presAssocID="{22A21F4E-8CA4-485D-A442-4357C3D5CDD4}" presName="rootText" presStyleLbl="node1" presStyleIdx="0" presStyleCnt="3"/>
      <dgm:spPr/>
    </dgm:pt>
    <dgm:pt modelId="{D7084D4E-A4CA-4AF5-B6D7-A9099286FAA2}" type="pres">
      <dgm:prSet presAssocID="{22A21F4E-8CA4-485D-A442-4357C3D5CDD4}" presName="rootConnector" presStyleLbl="node1" presStyleIdx="0" presStyleCnt="3"/>
      <dgm:spPr/>
    </dgm:pt>
    <dgm:pt modelId="{3D86477F-2483-4A8C-A699-DB9EDE57D5CC}" type="pres">
      <dgm:prSet presAssocID="{22A21F4E-8CA4-485D-A442-4357C3D5CDD4}" presName="childShape" presStyleCnt="0"/>
      <dgm:spPr/>
    </dgm:pt>
    <dgm:pt modelId="{3C52B47C-A162-488B-A371-620F714BA356}" type="pres">
      <dgm:prSet presAssocID="{310AAD07-0E01-4704-AAD3-0E133AC57FEF}" presName="Name13" presStyleLbl="parChTrans1D2" presStyleIdx="0" presStyleCnt="3"/>
      <dgm:spPr/>
    </dgm:pt>
    <dgm:pt modelId="{3D3B2EED-40BC-402A-BBC1-9D7572EB20B2}" type="pres">
      <dgm:prSet presAssocID="{ABC291BE-5C07-4CCB-8640-C95D12F73BFC}" presName="childText" presStyleLbl="bgAcc1" presStyleIdx="0" presStyleCnt="3">
        <dgm:presLayoutVars>
          <dgm:bulletEnabled val="1"/>
        </dgm:presLayoutVars>
      </dgm:prSet>
      <dgm:spPr/>
    </dgm:pt>
    <dgm:pt modelId="{CCBB1A0C-C031-4955-9744-9098A09F4B11}" type="pres">
      <dgm:prSet presAssocID="{B0C816A1-B2F0-4F13-994A-FB1CC83084BE}" presName="root" presStyleCnt="0"/>
      <dgm:spPr/>
    </dgm:pt>
    <dgm:pt modelId="{F4B6B5C3-34C7-4403-9222-35E8E897BF81}" type="pres">
      <dgm:prSet presAssocID="{B0C816A1-B2F0-4F13-994A-FB1CC83084BE}" presName="rootComposite" presStyleCnt="0"/>
      <dgm:spPr/>
    </dgm:pt>
    <dgm:pt modelId="{2CF7954D-E4A7-4173-910A-338676C08B0A}" type="pres">
      <dgm:prSet presAssocID="{B0C816A1-B2F0-4F13-994A-FB1CC83084BE}" presName="rootText" presStyleLbl="node1" presStyleIdx="1" presStyleCnt="3"/>
      <dgm:spPr/>
    </dgm:pt>
    <dgm:pt modelId="{6A1E8C74-DB97-4AF3-A6E1-DF28921C8D15}" type="pres">
      <dgm:prSet presAssocID="{B0C816A1-B2F0-4F13-994A-FB1CC83084BE}" presName="rootConnector" presStyleLbl="node1" presStyleIdx="1" presStyleCnt="3"/>
      <dgm:spPr/>
    </dgm:pt>
    <dgm:pt modelId="{9DB6E87E-ECC0-4375-BF2B-C0DFC6F182DD}" type="pres">
      <dgm:prSet presAssocID="{B0C816A1-B2F0-4F13-994A-FB1CC83084BE}" presName="childShape" presStyleCnt="0"/>
      <dgm:spPr/>
    </dgm:pt>
    <dgm:pt modelId="{34DF07EB-0BCD-49AB-B98D-F56BD453FB51}" type="pres">
      <dgm:prSet presAssocID="{91EF943F-F070-44F6-84FC-FF254E19FFC4}" presName="Name13" presStyleLbl="parChTrans1D2" presStyleIdx="1" presStyleCnt="3"/>
      <dgm:spPr/>
    </dgm:pt>
    <dgm:pt modelId="{3FDF4515-840B-43E4-AB90-A9BE40D3D182}" type="pres">
      <dgm:prSet presAssocID="{262F3776-5158-49FB-A491-D2D62B9D77DA}" presName="childText" presStyleLbl="bgAcc1" presStyleIdx="1" presStyleCnt="3">
        <dgm:presLayoutVars>
          <dgm:bulletEnabled val="1"/>
        </dgm:presLayoutVars>
      </dgm:prSet>
      <dgm:spPr/>
    </dgm:pt>
    <dgm:pt modelId="{3F066A3E-0929-4765-8C28-76897E02AC9C}" type="pres">
      <dgm:prSet presAssocID="{C7A0A8F7-2EC4-4952-AB83-9680B1259613}" presName="root" presStyleCnt="0"/>
      <dgm:spPr/>
    </dgm:pt>
    <dgm:pt modelId="{983B3E30-7B29-41E7-8916-7F093FA3EB45}" type="pres">
      <dgm:prSet presAssocID="{C7A0A8F7-2EC4-4952-AB83-9680B1259613}" presName="rootComposite" presStyleCnt="0"/>
      <dgm:spPr/>
    </dgm:pt>
    <dgm:pt modelId="{62D760AD-F574-4E94-A528-5F6D471DE2AA}" type="pres">
      <dgm:prSet presAssocID="{C7A0A8F7-2EC4-4952-AB83-9680B1259613}" presName="rootText" presStyleLbl="node1" presStyleIdx="2" presStyleCnt="3"/>
      <dgm:spPr/>
    </dgm:pt>
    <dgm:pt modelId="{8B4F9B3D-E4B6-4D9F-BFCA-00D59AC93F94}" type="pres">
      <dgm:prSet presAssocID="{C7A0A8F7-2EC4-4952-AB83-9680B1259613}" presName="rootConnector" presStyleLbl="node1" presStyleIdx="2" presStyleCnt="3"/>
      <dgm:spPr/>
    </dgm:pt>
    <dgm:pt modelId="{F0B17A51-B890-4C65-BAE2-434C49B81356}" type="pres">
      <dgm:prSet presAssocID="{C7A0A8F7-2EC4-4952-AB83-9680B1259613}" presName="childShape" presStyleCnt="0"/>
      <dgm:spPr/>
    </dgm:pt>
    <dgm:pt modelId="{01DE6278-9C4F-4207-B83E-76E5C8A389E4}" type="pres">
      <dgm:prSet presAssocID="{E1120CA0-DCED-4002-99FA-DD360CA4B104}" presName="Name13" presStyleLbl="parChTrans1D2" presStyleIdx="2" presStyleCnt="3"/>
      <dgm:spPr/>
    </dgm:pt>
    <dgm:pt modelId="{3FEE1A07-B51E-4463-B7F1-087D180B6C4B}" type="pres">
      <dgm:prSet presAssocID="{3A103525-F305-436B-A6A9-6AA57F22BF80}" presName="childText" presStyleLbl="bgAcc1" presStyleIdx="2" presStyleCnt="3">
        <dgm:presLayoutVars>
          <dgm:bulletEnabled val="1"/>
        </dgm:presLayoutVars>
      </dgm:prSet>
      <dgm:spPr/>
    </dgm:pt>
  </dgm:ptLst>
  <dgm:cxnLst>
    <dgm:cxn modelId="{A925EF07-3344-4D04-91FC-92108C4B04E7}" type="presOf" srcId="{3A103525-F305-436B-A6A9-6AA57F22BF80}" destId="{3FEE1A07-B51E-4463-B7F1-087D180B6C4B}" srcOrd="0" destOrd="0" presId="urn:microsoft.com/office/officeart/2005/8/layout/hierarchy3"/>
    <dgm:cxn modelId="{C35D0A19-48D6-4333-AE79-D3DD7B1DF782}" type="presOf" srcId="{22A21F4E-8CA4-485D-A442-4357C3D5CDD4}" destId="{07CFC144-1A3F-4F80-A05C-EC87EE0822AE}" srcOrd="0" destOrd="0" presId="urn:microsoft.com/office/officeart/2005/8/layout/hierarchy3"/>
    <dgm:cxn modelId="{851E1426-5799-4CAE-9019-E6E86F01CDEC}" type="presOf" srcId="{E1120CA0-DCED-4002-99FA-DD360CA4B104}" destId="{01DE6278-9C4F-4207-B83E-76E5C8A389E4}" srcOrd="0" destOrd="0" presId="urn:microsoft.com/office/officeart/2005/8/layout/hierarchy3"/>
    <dgm:cxn modelId="{B251D629-CC11-48FA-BD03-195D02A45CBC}" srcId="{C7A0A8F7-2EC4-4952-AB83-9680B1259613}" destId="{3A103525-F305-436B-A6A9-6AA57F22BF80}" srcOrd="0" destOrd="0" parTransId="{E1120CA0-DCED-4002-99FA-DD360CA4B104}" sibTransId="{8FF34469-5D9E-4C39-AE19-087B10237F46}"/>
    <dgm:cxn modelId="{D1A3DE3C-190C-4E24-8155-D3CB5D5A3D36}" type="presOf" srcId="{31F03833-4C38-4D7D-83BB-9C2640C8920E}" destId="{9248EFB9-B99B-4876-8803-C4CFAADBCD63}" srcOrd="0" destOrd="0" presId="urn:microsoft.com/office/officeart/2005/8/layout/hierarchy3"/>
    <dgm:cxn modelId="{3D2CEC67-2804-429C-AB62-437882B4DFA8}" type="presOf" srcId="{22A21F4E-8CA4-485D-A442-4357C3D5CDD4}" destId="{D7084D4E-A4CA-4AF5-B6D7-A9099286FAA2}" srcOrd="1" destOrd="0" presId="urn:microsoft.com/office/officeart/2005/8/layout/hierarchy3"/>
    <dgm:cxn modelId="{0F873069-C45D-4C6B-A78E-81B79AC81BAC}" srcId="{B0C816A1-B2F0-4F13-994A-FB1CC83084BE}" destId="{262F3776-5158-49FB-A491-D2D62B9D77DA}" srcOrd="0" destOrd="0" parTransId="{91EF943F-F070-44F6-84FC-FF254E19FFC4}" sibTransId="{C9665468-EF30-4ACA-A73B-FDF14966528B}"/>
    <dgm:cxn modelId="{3A59E76A-6922-43F2-B4AA-365083D30C3F}" type="presOf" srcId="{B0C816A1-B2F0-4F13-994A-FB1CC83084BE}" destId="{2CF7954D-E4A7-4173-910A-338676C08B0A}" srcOrd="0" destOrd="0" presId="urn:microsoft.com/office/officeart/2005/8/layout/hierarchy3"/>
    <dgm:cxn modelId="{0AFC5C4E-8B75-4A99-917A-FBB3DF8489B6}" type="presOf" srcId="{310AAD07-0E01-4704-AAD3-0E133AC57FEF}" destId="{3C52B47C-A162-488B-A371-620F714BA356}" srcOrd="0" destOrd="0" presId="urn:microsoft.com/office/officeart/2005/8/layout/hierarchy3"/>
    <dgm:cxn modelId="{4D2E9A76-0849-4AD1-9AD5-F175B9728018}" type="presOf" srcId="{262F3776-5158-49FB-A491-D2D62B9D77DA}" destId="{3FDF4515-840B-43E4-AB90-A9BE40D3D182}" srcOrd="0" destOrd="0" presId="urn:microsoft.com/office/officeart/2005/8/layout/hierarchy3"/>
    <dgm:cxn modelId="{0CD1AE77-3DE3-4A0B-9AF0-C82303D71002}" type="presOf" srcId="{C7A0A8F7-2EC4-4952-AB83-9680B1259613}" destId="{62D760AD-F574-4E94-A528-5F6D471DE2AA}" srcOrd="0" destOrd="0" presId="urn:microsoft.com/office/officeart/2005/8/layout/hierarchy3"/>
    <dgm:cxn modelId="{305D187A-1D97-4733-B7C2-6DDEB126323E}" srcId="{31F03833-4C38-4D7D-83BB-9C2640C8920E}" destId="{22A21F4E-8CA4-485D-A442-4357C3D5CDD4}" srcOrd="0" destOrd="0" parTransId="{A39F00DE-5BCB-4D48-AF60-5F953EF278F7}" sibTransId="{0553D359-1E49-40EC-A496-C2237777008E}"/>
    <dgm:cxn modelId="{F9C5F190-2710-4529-B6C2-A5E7A61B37B7}" type="presOf" srcId="{C7A0A8F7-2EC4-4952-AB83-9680B1259613}" destId="{8B4F9B3D-E4B6-4D9F-BFCA-00D59AC93F94}" srcOrd="1" destOrd="0" presId="urn:microsoft.com/office/officeart/2005/8/layout/hierarchy3"/>
    <dgm:cxn modelId="{1E126295-F15F-4055-BEC7-22C2AB7FDB17}" type="presOf" srcId="{ABC291BE-5C07-4CCB-8640-C95D12F73BFC}" destId="{3D3B2EED-40BC-402A-BBC1-9D7572EB20B2}" srcOrd="0" destOrd="0" presId="urn:microsoft.com/office/officeart/2005/8/layout/hierarchy3"/>
    <dgm:cxn modelId="{FC5484AD-9657-4918-B07C-1A259E356EDC}" srcId="{31F03833-4C38-4D7D-83BB-9C2640C8920E}" destId="{B0C816A1-B2F0-4F13-994A-FB1CC83084BE}" srcOrd="1" destOrd="0" parTransId="{28AF7ADA-AF33-432A-B7B9-637A2F8AB523}" sibTransId="{24AB559E-15D1-450F-AC8A-25E0A9039971}"/>
    <dgm:cxn modelId="{2DA73DC8-B260-430A-A6A1-D3F610C6ED27}" srcId="{22A21F4E-8CA4-485D-A442-4357C3D5CDD4}" destId="{ABC291BE-5C07-4CCB-8640-C95D12F73BFC}" srcOrd="0" destOrd="0" parTransId="{310AAD07-0E01-4704-AAD3-0E133AC57FEF}" sibTransId="{779D4D7A-FA16-4B0C-A24F-DBB240611886}"/>
    <dgm:cxn modelId="{066C52E0-8A42-44D3-84E9-D94B6D73CF0F}" type="presOf" srcId="{B0C816A1-B2F0-4F13-994A-FB1CC83084BE}" destId="{6A1E8C74-DB97-4AF3-A6E1-DF28921C8D15}" srcOrd="1" destOrd="0" presId="urn:microsoft.com/office/officeart/2005/8/layout/hierarchy3"/>
    <dgm:cxn modelId="{84AC07EF-E4CD-4906-BC11-53BDD61CBF6A}" srcId="{31F03833-4C38-4D7D-83BB-9C2640C8920E}" destId="{C7A0A8F7-2EC4-4952-AB83-9680B1259613}" srcOrd="2" destOrd="0" parTransId="{0F67EC5A-48BE-4A9F-AA89-2FF06D40810E}" sibTransId="{AE20201A-4C16-447D-B21A-F660C254B22C}"/>
    <dgm:cxn modelId="{CCEDECFF-5768-4D46-BB57-6D32F00CB5CE}" type="presOf" srcId="{91EF943F-F070-44F6-84FC-FF254E19FFC4}" destId="{34DF07EB-0BCD-49AB-B98D-F56BD453FB51}" srcOrd="0" destOrd="0" presId="urn:microsoft.com/office/officeart/2005/8/layout/hierarchy3"/>
    <dgm:cxn modelId="{94AB425A-5813-4CDB-A61B-720EC294E8AA}" type="presParOf" srcId="{9248EFB9-B99B-4876-8803-C4CFAADBCD63}" destId="{1298A07A-EAC1-42BE-9CA5-BFDD700305D9}" srcOrd="0" destOrd="0" presId="urn:microsoft.com/office/officeart/2005/8/layout/hierarchy3"/>
    <dgm:cxn modelId="{3EBA87A8-7264-49F8-B15B-BA5C25D62A7F}" type="presParOf" srcId="{1298A07A-EAC1-42BE-9CA5-BFDD700305D9}" destId="{5AE919B8-F174-43EA-AB68-977C57CB502C}" srcOrd="0" destOrd="0" presId="urn:microsoft.com/office/officeart/2005/8/layout/hierarchy3"/>
    <dgm:cxn modelId="{F781572C-BBF3-445A-97F5-07B3BAA24CBA}" type="presParOf" srcId="{5AE919B8-F174-43EA-AB68-977C57CB502C}" destId="{07CFC144-1A3F-4F80-A05C-EC87EE0822AE}" srcOrd="0" destOrd="0" presId="urn:microsoft.com/office/officeart/2005/8/layout/hierarchy3"/>
    <dgm:cxn modelId="{AF36607F-6ABC-46A8-88D9-6848CC0CAA27}" type="presParOf" srcId="{5AE919B8-F174-43EA-AB68-977C57CB502C}" destId="{D7084D4E-A4CA-4AF5-B6D7-A9099286FAA2}" srcOrd="1" destOrd="0" presId="urn:microsoft.com/office/officeart/2005/8/layout/hierarchy3"/>
    <dgm:cxn modelId="{92152FAD-6EFF-4979-A1AB-C61E517215E7}" type="presParOf" srcId="{1298A07A-EAC1-42BE-9CA5-BFDD700305D9}" destId="{3D86477F-2483-4A8C-A699-DB9EDE57D5CC}" srcOrd="1" destOrd="0" presId="urn:microsoft.com/office/officeart/2005/8/layout/hierarchy3"/>
    <dgm:cxn modelId="{54CC7E09-6D6F-41FF-A166-86C616EB6069}" type="presParOf" srcId="{3D86477F-2483-4A8C-A699-DB9EDE57D5CC}" destId="{3C52B47C-A162-488B-A371-620F714BA356}" srcOrd="0" destOrd="0" presId="urn:microsoft.com/office/officeart/2005/8/layout/hierarchy3"/>
    <dgm:cxn modelId="{3EE4DAA6-DC52-4AC0-AC90-4747F8FB789C}" type="presParOf" srcId="{3D86477F-2483-4A8C-A699-DB9EDE57D5CC}" destId="{3D3B2EED-40BC-402A-BBC1-9D7572EB20B2}" srcOrd="1" destOrd="0" presId="urn:microsoft.com/office/officeart/2005/8/layout/hierarchy3"/>
    <dgm:cxn modelId="{8291EE0A-26DF-4560-8D71-C74E2EEC7360}" type="presParOf" srcId="{9248EFB9-B99B-4876-8803-C4CFAADBCD63}" destId="{CCBB1A0C-C031-4955-9744-9098A09F4B11}" srcOrd="1" destOrd="0" presId="urn:microsoft.com/office/officeart/2005/8/layout/hierarchy3"/>
    <dgm:cxn modelId="{41F6FD54-0214-4563-AB0D-12B2FB019A7C}" type="presParOf" srcId="{CCBB1A0C-C031-4955-9744-9098A09F4B11}" destId="{F4B6B5C3-34C7-4403-9222-35E8E897BF81}" srcOrd="0" destOrd="0" presId="urn:microsoft.com/office/officeart/2005/8/layout/hierarchy3"/>
    <dgm:cxn modelId="{417AD6D4-17BA-4BD1-96B7-642A68EFB873}" type="presParOf" srcId="{F4B6B5C3-34C7-4403-9222-35E8E897BF81}" destId="{2CF7954D-E4A7-4173-910A-338676C08B0A}" srcOrd="0" destOrd="0" presId="urn:microsoft.com/office/officeart/2005/8/layout/hierarchy3"/>
    <dgm:cxn modelId="{4FB11A9B-0C51-4453-9E8A-DB8D6E9343E6}" type="presParOf" srcId="{F4B6B5C3-34C7-4403-9222-35E8E897BF81}" destId="{6A1E8C74-DB97-4AF3-A6E1-DF28921C8D15}" srcOrd="1" destOrd="0" presId="urn:microsoft.com/office/officeart/2005/8/layout/hierarchy3"/>
    <dgm:cxn modelId="{48142CA0-631B-4D4B-9DE7-9B4327846394}" type="presParOf" srcId="{CCBB1A0C-C031-4955-9744-9098A09F4B11}" destId="{9DB6E87E-ECC0-4375-BF2B-C0DFC6F182DD}" srcOrd="1" destOrd="0" presId="urn:microsoft.com/office/officeart/2005/8/layout/hierarchy3"/>
    <dgm:cxn modelId="{8411FFDB-4EF7-457F-AE54-F284923B7A2C}" type="presParOf" srcId="{9DB6E87E-ECC0-4375-BF2B-C0DFC6F182DD}" destId="{34DF07EB-0BCD-49AB-B98D-F56BD453FB51}" srcOrd="0" destOrd="0" presId="urn:microsoft.com/office/officeart/2005/8/layout/hierarchy3"/>
    <dgm:cxn modelId="{50A618FE-7433-4B81-B640-B2A1F10D4D49}" type="presParOf" srcId="{9DB6E87E-ECC0-4375-BF2B-C0DFC6F182DD}" destId="{3FDF4515-840B-43E4-AB90-A9BE40D3D182}" srcOrd="1" destOrd="0" presId="urn:microsoft.com/office/officeart/2005/8/layout/hierarchy3"/>
    <dgm:cxn modelId="{ECAE252E-E165-42BD-9589-24E2DA41EB07}" type="presParOf" srcId="{9248EFB9-B99B-4876-8803-C4CFAADBCD63}" destId="{3F066A3E-0929-4765-8C28-76897E02AC9C}" srcOrd="2" destOrd="0" presId="urn:microsoft.com/office/officeart/2005/8/layout/hierarchy3"/>
    <dgm:cxn modelId="{B21EAD6F-7017-490F-BC0F-CC86F97768E5}" type="presParOf" srcId="{3F066A3E-0929-4765-8C28-76897E02AC9C}" destId="{983B3E30-7B29-41E7-8916-7F093FA3EB45}" srcOrd="0" destOrd="0" presId="urn:microsoft.com/office/officeart/2005/8/layout/hierarchy3"/>
    <dgm:cxn modelId="{30827FD9-57A0-4549-BDD7-6662CF30147C}" type="presParOf" srcId="{983B3E30-7B29-41E7-8916-7F093FA3EB45}" destId="{62D760AD-F574-4E94-A528-5F6D471DE2AA}" srcOrd="0" destOrd="0" presId="urn:microsoft.com/office/officeart/2005/8/layout/hierarchy3"/>
    <dgm:cxn modelId="{EF68238A-23F6-4CDF-9D3E-B2491053FEFC}" type="presParOf" srcId="{983B3E30-7B29-41E7-8916-7F093FA3EB45}" destId="{8B4F9B3D-E4B6-4D9F-BFCA-00D59AC93F94}" srcOrd="1" destOrd="0" presId="urn:microsoft.com/office/officeart/2005/8/layout/hierarchy3"/>
    <dgm:cxn modelId="{0DC984A3-F2D2-4502-ACC5-FA1DAF461AF8}" type="presParOf" srcId="{3F066A3E-0929-4765-8C28-76897E02AC9C}" destId="{F0B17A51-B890-4C65-BAE2-434C49B81356}" srcOrd="1" destOrd="0" presId="urn:microsoft.com/office/officeart/2005/8/layout/hierarchy3"/>
    <dgm:cxn modelId="{74CB6021-521E-4B3B-B0C6-EBDBE82A2107}" type="presParOf" srcId="{F0B17A51-B890-4C65-BAE2-434C49B81356}" destId="{01DE6278-9C4F-4207-B83E-76E5C8A389E4}" srcOrd="0" destOrd="0" presId="urn:microsoft.com/office/officeart/2005/8/layout/hierarchy3"/>
    <dgm:cxn modelId="{6227D1B4-8988-4030-9771-66FA3A2CE79A}" type="presParOf" srcId="{F0B17A51-B890-4C65-BAE2-434C49B81356}" destId="{3FEE1A07-B51E-4463-B7F1-087D180B6C4B}"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16E892F-48C1-4A60-A1E5-BAC0BE53595B}" type="doc">
      <dgm:prSet loTypeId="urn:microsoft.com/office/officeart/2005/8/layout/process5" loCatId="process" qsTypeId="urn:microsoft.com/office/officeart/2005/8/quickstyle/simple1#2" qsCatId="simple" csTypeId="urn:microsoft.com/office/officeart/2005/8/colors/accent1_2#2" csCatId="accent1" phldr="1"/>
      <dgm:spPr/>
      <dgm:t>
        <a:bodyPr/>
        <a:lstStyle/>
        <a:p>
          <a:endParaRPr lang="fr-FR"/>
        </a:p>
      </dgm:t>
    </dgm:pt>
    <dgm:pt modelId="{C339D815-0864-4CF2-9EB5-68235CEC9036}">
      <dgm:prSet phldrT="[Texte]" phldr="0"/>
      <dgm:spPr>
        <a:solidFill>
          <a:schemeClr val="accent2">
            <a:lumMod val="60000"/>
            <a:lumOff val="40000"/>
          </a:schemeClr>
        </a:solidFill>
        <a:ln>
          <a:solidFill>
            <a:schemeClr val="accent2"/>
          </a:solidFill>
        </a:ln>
      </dgm:spPr>
      <dgm:t>
        <a:bodyPr/>
        <a:lstStyle/>
        <a:p>
          <a:r>
            <a:rPr lang="fr-FR"/>
            <a:t>Demande puis obtention par la famille d’une place en EAJE</a:t>
          </a:r>
        </a:p>
      </dgm:t>
    </dgm:pt>
    <dgm:pt modelId="{606593EB-4C62-4447-984B-5EF969763966}" type="parTrans" cxnId="{D1949C86-5B27-4D37-9CCB-652AFCBD0FB1}">
      <dgm:prSet/>
      <dgm:spPr/>
      <dgm:t>
        <a:bodyPr/>
        <a:lstStyle/>
        <a:p>
          <a:endParaRPr lang="fr-FR"/>
        </a:p>
      </dgm:t>
    </dgm:pt>
    <dgm:pt modelId="{0D542F18-A477-43B0-8C48-0D944060F479}" type="sibTrans" cxnId="{D1949C86-5B27-4D37-9CCB-652AFCBD0FB1}">
      <dgm:prSet/>
      <dgm:spPr/>
      <dgm:t>
        <a:bodyPr/>
        <a:lstStyle/>
        <a:p>
          <a:endParaRPr lang="fr-FR"/>
        </a:p>
      </dgm:t>
    </dgm:pt>
    <dgm:pt modelId="{8BE4BD15-A07C-4964-80EF-D5CACFDA09A5}">
      <dgm:prSet phldrT="[Texte]" phldr="0"/>
      <dgm:spPr>
        <a:solidFill>
          <a:schemeClr val="accent2">
            <a:lumMod val="60000"/>
            <a:lumOff val="40000"/>
          </a:schemeClr>
        </a:solidFill>
        <a:ln>
          <a:solidFill>
            <a:schemeClr val="accent2"/>
          </a:solidFill>
        </a:ln>
      </dgm:spPr>
      <dgm:t>
        <a:bodyPr/>
        <a:lstStyle/>
        <a:p>
          <a:r>
            <a:rPr lang="fr-FR"/>
            <a:t>Inscription de la famille dans l’EAJE </a:t>
          </a:r>
        </a:p>
      </dgm:t>
    </dgm:pt>
    <dgm:pt modelId="{58F80DE3-5C93-48F2-BCF2-20A1305BEBC7}" type="parTrans" cxnId="{700DE15B-1835-4F25-8A53-BA7D2DDCBFB5}">
      <dgm:prSet/>
      <dgm:spPr/>
      <dgm:t>
        <a:bodyPr/>
        <a:lstStyle/>
        <a:p>
          <a:endParaRPr lang="fr-FR"/>
        </a:p>
      </dgm:t>
    </dgm:pt>
    <dgm:pt modelId="{1B190BBF-603D-4A09-96BA-314E56AD8838}" type="sibTrans" cxnId="{700DE15B-1835-4F25-8A53-BA7D2DDCBFB5}">
      <dgm:prSet/>
      <dgm:spPr/>
      <dgm:t>
        <a:bodyPr/>
        <a:lstStyle/>
        <a:p>
          <a:endParaRPr lang="fr-FR"/>
        </a:p>
      </dgm:t>
    </dgm:pt>
    <dgm:pt modelId="{8E228060-2069-47AC-B85C-497F763697F4}">
      <dgm:prSet phldrT="[Texte]" phldr="0"/>
      <dgm:spPr>
        <a:solidFill>
          <a:schemeClr val="bg1"/>
        </a:solidFill>
        <a:ln>
          <a:solidFill>
            <a:srgbClr val="00B050"/>
          </a:solidFill>
        </a:ln>
      </dgm:spPr>
      <dgm:t>
        <a:bodyPr/>
        <a:lstStyle/>
        <a:p>
          <a:r>
            <a:rPr lang="fr-FR">
              <a:solidFill>
                <a:srgbClr val="00B050"/>
              </a:solidFill>
            </a:rPr>
            <a:t>Récupération des éléments nécessaires au calcul du reste à charge des familles</a:t>
          </a:r>
        </a:p>
      </dgm:t>
    </dgm:pt>
    <dgm:pt modelId="{FAAE2BB0-AE25-411D-A3D5-A00715F08E73}" type="parTrans" cxnId="{0FA44309-98B6-4582-968C-CD178A009BFE}">
      <dgm:prSet/>
      <dgm:spPr/>
      <dgm:t>
        <a:bodyPr/>
        <a:lstStyle/>
        <a:p>
          <a:endParaRPr lang="fr-FR"/>
        </a:p>
      </dgm:t>
    </dgm:pt>
    <dgm:pt modelId="{0F25C583-C592-412A-A7A1-CFD85D60FC43}" type="sibTrans" cxnId="{0FA44309-98B6-4582-968C-CD178A009BFE}">
      <dgm:prSet/>
      <dgm:spPr/>
      <dgm:t>
        <a:bodyPr/>
        <a:lstStyle/>
        <a:p>
          <a:endParaRPr lang="fr-FR"/>
        </a:p>
      </dgm:t>
    </dgm:pt>
    <dgm:pt modelId="{96D6382E-13E4-4FCE-BE70-CCAE4C35A3C1}">
      <dgm:prSet phldrT="[Texte]" phldr="0"/>
      <dgm:spPr>
        <a:solidFill>
          <a:schemeClr val="bg1"/>
        </a:solidFill>
        <a:ln>
          <a:solidFill>
            <a:srgbClr val="00B050"/>
          </a:solidFill>
        </a:ln>
      </dgm:spPr>
      <dgm:t>
        <a:bodyPr/>
        <a:lstStyle/>
        <a:p>
          <a:r>
            <a:rPr lang="fr-FR">
              <a:solidFill>
                <a:srgbClr val="00B050"/>
              </a:solidFill>
            </a:rPr>
            <a:t>Mise à jour automatique du logiciel de gestion</a:t>
          </a:r>
        </a:p>
      </dgm:t>
    </dgm:pt>
    <dgm:pt modelId="{91BD8CFA-6F4F-45E1-8BD0-08722B87757E}" type="parTrans" cxnId="{90A3A0D0-D204-4E03-B17F-63216F498084}">
      <dgm:prSet/>
      <dgm:spPr/>
      <dgm:t>
        <a:bodyPr/>
        <a:lstStyle/>
        <a:p>
          <a:endParaRPr lang="fr-FR"/>
        </a:p>
      </dgm:t>
    </dgm:pt>
    <dgm:pt modelId="{EAB53A55-DBBC-4204-89CE-3E406AE1C6CF}" type="sibTrans" cxnId="{90A3A0D0-D204-4E03-B17F-63216F498084}">
      <dgm:prSet/>
      <dgm:spPr/>
      <dgm:t>
        <a:bodyPr/>
        <a:lstStyle/>
        <a:p>
          <a:endParaRPr lang="fr-FR"/>
        </a:p>
      </dgm:t>
    </dgm:pt>
    <dgm:pt modelId="{46262844-14AA-4675-9BD7-B99254E13DAD}">
      <dgm:prSet phldrT="[Texte]" phldr="0"/>
      <dgm:spPr>
        <a:solidFill>
          <a:schemeClr val="accent2">
            <a:lumMod val="60000"/>
            <a:lumOff val="40000"/>
          </a:schemeClr>
        </a:solidFill>
        <a:ln>
          <a:solidFill>
            <a:schemeClr val="accent2"/>
          </a:solidFill>
        </a:ln>
      </dgm:spPr>
      <dgm:t>
        <a:bodyPr/>
        <a:lstStyle/>
        <a:p>
          <a:r>
            <a:rPr lang="fr-FR"/>
            <a:t>Calcul  et construction des éléments de facturation de la famille</a:t>
          </a:r>
        </a:p>
      </dgm:t>
    </dgm:pt>
    <dgm:pt modelId="{C9C3A1CC-8A74-457A-8C23-79B3707B25AE}" type="parTrans" cxnId="{A6ED77FA-E7A8-4A5C-A476-594A313D455D}">
      <dgm:prSet/>
      <dgm:spPr/>
      <dgm:t>
        <a:bodyPr/>
        <a:lstStyle/>
        <a:p>
          <a:endParaRPr lang="fr-FR"/>
        </a:p>
      </dgm:t>
    </dgm:pt>
    <dgm:pt modelId="{0DD51C3E-5C19-48C5-B3DC-04542AE1F7DF}" type="sibTrans" cxnId="{A6ED77FA-E7A8-4A5C-A476-594A313D455D}">
      <dgm:prSet/>
      <dgm:spPr/>
      <dgm:t>
        <a:bodyPr/>
        <a:lstStyle/>
        <a:p>
          <a:endParaRPr lang="fr-FR"/>
        </a:p>
      </dgm:t>
    </dgm:pt>
    <dgm:pt modelId="{6C6AB41A-BBBF-45F0-A42A-24C345E32D58}" type="pres">
      <dgm:prSet presAssocID="{316E892F-48C1-4A60-A1E5-BAC0BE53595B}" presName="diagram" presStyleCnt="0">
        <dgm:presLayoutVars>
          <dgm:dir/>
          <dgm:resizeHandles val="exact"/>
        </dgm:presLayoutVars>
      </dgm:prSet>
      <dgm:spPr/>
    </dgm:pt>
    <dgm:pt modelId="{D1CF3461-2573-4E74-AB74-6FB52C9E55EA}" type="pres">
      <dgm:prSet presAssocID="{C339D815-0864-4CF2-9EB5-68235CEC9036}" presName="node" presStyleLbl="node1" presStyleIdx="0" presStyleCnt="5">
        <dgm:presLayoutVars>
          <dgm:bulletEnabled val="1"/>
        </dgm:presLayoutVars>
      </dgm:prSet>
      <dgm:spPr/>
    </dgm:pt>
    <dgm:pt modelId="{D6827C2A-A07E-4D55-B738-BF201ED8B53F}" type="pres">
      <dgm:prSet presAssocID="{0D542F18-A477-43B0-8C48-0D944060F479}" presName="sibTrans" presStyleLbl="sibTrans2D1" presStyleIdx="0" presStyleCnt="4"/>
      <dgm:spPr/>
    </dgm:pt>
    <dgm:pt modelId="{F5E6A033-EB9A-4C91-8BB6-A63549393DF6}" type="pres">
      <dgm:prSet presAssocID="{0D542F18-A477-43B0-8C48-0D944060F479}" presName="connectorText" presStyleLbl="sibTrans2D1" presStyleIdx="0" presStyleCnt="4"/>
      <dgm:spPr/>
    </dgm:pt>
    <dgm:pt modelId="{7F0F9032-6B9A-497D-8010-F4838503358D}" type="pres">
      <dgm:prSet presAssocID="{8BE4BD15-A07C-4964-80EF-D5CACFDA09A5}" presName="node" presStyleLbl="node1" presStyleIdx="1" presStyleCnt="5">
        <dgm:presLayoutVars>
          <dgm:bulletEnabled val="1"/>
        </dgm:presLayoutVars>
      </dgm:prSet>
      <dgm:spPr/>
    </dgm:pt>
    <dgm:pt modelId="{D8B5B71D-1A60-4446-86A4-93A3F8259810}" type="pres">
      <dgm:prSet presAssocID="{1B190BBF-603D-4A09-96BA-314E56AD8838}" presName="sibTrans" presStyleLbl="sibTrans2D1" presStyleIdx="1" presStyleCnt="4"/>
      <dgm:spPr/>
    </dgm:pt>
    <dgm:pt modelId="{3C9D3B20-70C6-4C7E-B0F0-B4748587B046}" type="pres">
      <dgm:prSet presAssocID="{1B190BBF-603D-4A09-96BA-314E56AD8838}" presName="connectorText" presStyleLbl="sibTrans2D1" presStyleIdx="1" presStyleCnt="4"/>
      <dgm:spPr/>
    </dgm:pt>
    <dgm:pt modelId="{7BDA0978-D984-40C3-9F70-04EABA1F9E39}" type="pres">
      <dgm:prSet presAssocID="{8E228060-2069-47AC-B85C-497F763697F4}" presName="node" presStyleLbl="node1" presStyleIdx="2" presStyleCnt="5" custLinFactNeighborY="13260">
        <dgm:presLayoutVars>
          <dgm:bulletEnabled val="1"/>
        </dgm:presLayoutVars>
      </dgm:prSet>
      <dgm:spPr/>
    </dgm:pt>
    <dgm:pt modelId="{B53EFB97-5FE3-478E-82ED-2BDFAF5E6ABC}" type="pres">
      <dgm:prSet presAssocID="{0F25C583-C592-412A-A7A1-CFD85D60FC43}" presName="sibTrans" presStyleLbl="sibTrans2D1" presStyleIdx="2" presStyleCnt="4"/>
      <dgm:spPr/>
    </dgm:pt>
    <dgm:pt modelId="{638D76FD-2A66-4235-B854-78DF505DDAB3}" type="pres">
      <dgm:prSet presAssocID="{0F25C583-C592-412A-A7A1-CFD85D60FC43}" presName="connectorText" presStyleLbl="sibTrans2D1" presStyleIdx="2" presStyleCnt="4"/>
      <dgm:spPr/>
    </dgm:pt>
    <dgm:pt modelId="{E00DE4AA-C16B-42EC-8AE8-3A2993BB363F}" type="pres">
      <dgm:prSet presAssocID="{96D6382E-13E4-4FCE-BE70-CCAE4C35A3C1}" presName="node" presStyleLbl="node1" presStyleIdx="3" presStyleCnt="5" custLinFactNeighborY="11934">
        <dgm:presLayoutVars>
          <dgm:bulletEnabled val="1"/>
        </dgm:presLayoutVars>
      </dgm:prSet>
      <dgm:spPr/>
    </dgm:pt>
    <dgm:pt modelId="{7E1D977A-9685-4EC2-9814-188CA3F0D20B}" type="pres">
      <dgm:prSet presAssocID="{EAB53A55-DBBC-4204-89CE-3E406AE1C6CF}" presName="sibTrans" presStyleLbl="sibTrans2D1" presStyleIdx="3" presStyleCnt="4" custScaleX="139509"/>
      <dgm:spPr/>
    </dgm:pt>
    <dgm:pt modelId="{05BC18E5-3AB2-42B3-A60A-76BE75964281}" type="pres">
      <dgm:prSet presAssocID="{EAB53A55-DBBC-4204-89CE-3E406AE1C6CF}" presName="connectorText" presStyleLbl="sibTrans2D1" presStyleIdx="3" presStyleCnt="4"/>
      <dgm:spPr/>
    </dgm:pt>
    <dgm:pt modelId="{7B020EED-6BA6-4060-95B0-6A5549CEDF5A}" type="pres">
      <dgm:prSet presAssocID="{46262844-14AA-4675-9BD7-B99254E13DAD}" presName="node" presStyleLbl="node1" presStyleIdx="4" presStyleCnt="5" custLinFactNeighborY="-3565">
        <dgm:presLayoutVars>
          <dgm:bulletEnabled val="1"/>
        </dgm:presLayoutVars>
      </dgm:prSet>
      <dgm:spPr/>
    </dgm:pt>
  </dgm:ptLst>
  <dgm:cxnLst>
    <dgm:cxn modelId="{0FA44309-98B6-4582-968C-CD178A009BFE}" srcId="{316E892F-48C1-4A60-A1E5-BAC0BE53595B}" destId="{8E228060-2069-47AC-B85C-497F763697F4}" srcOrd="2" destOrd="0" parTransId="{FAAE2BB0-AE25-411D-A3D5-A00715F08E73}" sibTransId="{0F25C583-C592-412A-A7A1-CFD85D60FC43}"/>
    <dgm:cxn modelId="{B40AF614-91A5-4F9B-82ED-DBAED9B2E43C}" type="presOf" srcId="{8BE4BD15-A07C-4964-80EF-D5CACFDA09A5}" destId="{7F0F9032-6B9A-497D-8010-F4838503358D}" srcOrd="0" destOrd="0" presId="urn:microsoft.com/office/officeart/2005/8/layout/process5"/>
    <dgm:cxn modelId="{7E016F29-08F8-41FF-B804-8F162307CD0B}" type="presOf" srcId="{0F25C583-C592-412A-A7A1-CFD85D60FC43}" destId="{638D76FD-2A66-4235-B854-78DF505DDAB3}" srcOrd="1" destOrd="0" presId="urn:microsoft.com/office/officeart/2005/8/layout/process5"/>
    <dgm:cxn modelId="{258B2432-19DD-4819-AED4-2DCAA57CF786}" type="presOf" srcId="{0D542F18-A477-43B0-8C48-0D944060F479}" destId="{D6827C2A-A07E-4D55-B738-BF201ED8B53F}" srcOrd="0" destOrd="0" presId="urn:microsoft.com/office/officeart/2005/8/layout/process5"/>
    <dgm:cxn modelId="{700DE15B-1835-4F25-8A53-BA7D2DDCBFB5}" srcId="{316E892F-48C1-4A60-A1E5-BAC0BE53595B}" destId="{8BE4BD15-A07C-4964-80EF-D5CACFDA09A5}" srcOrd="1" destOrd="0" parTransId="{58F80DE3-5C93-48F2-BCF2-20A1305BEBC7}" sibTransId="{1B190BBF-603D-4A09-96BA-314E56AD8838}"/>
    <dgm:cxn modelId="{0C69F562-86B3-4589-9728-5B10225E5551}" type="presOf" srcId="{0D542F18-A477-43B0-8C48-0D944060F479}" destId="{F5E6A033-EB9A-4C91-8BB6-A63549393DF6}" srcOrd="1" destOrd="0" presId="urn:microsoft.com/office/officeart/2005/8/layout/process5"/>
    <dgm:cxn modelId="{B4978569-B602-4837-8825-2CED49CC921D}" type="presOf" srcId="{316E892F-48C1-4A60-A1E5-BAC0BE53595B}" destId="{6C6AB41A-BBBF-45F0-A42A-24C345E32D58}" srcOrd="0" destOrd="0" presId="urn:microsoft.com/office/officeart/2005/8/layout/process5"/>
    <dgm:cxn modelId="{1CF05653-C488-4D1D-BA91-C8D714AB83BC}" type="presOf" srcId="{C339D815-0864-4CF2-9EB5-68235CEC9036}" destId="{D1CF3461-2573-4E74-AB74-6FB52C9E55EA}" srcOrd="0" destOrd="0" presId="urn:microsoft.com/office/officeart/2005/8/layout/process5"/>
    <dgm:cxn modelId="{69CE7080-1F56-4557-8C48-ACAFADBC75EF}" type="presOf" srcId="{8E228060-2069-47AC-B85C-497F763697F4}" destId="{7BDA0978-D984-40C3-9F70-04EABA1F9E39}" srcOrd="0" destOrd="0" presId="urn:microsoft.com/office/officeart/2005/8/layout/process5"/>
    <dgm:cxn modelId="{D1949C86-5B27-4D37-9CCB-652AFCBD0FB1}" srcId="{316E892F-48C1-4A60-A1E5-BAC0BE53595B}" destId="{C339D815-0864-4CF2-9EB5-68235CEC9036}" srcOrd="0" destOrd="0" parTransId="{606593EB-4C62-4447-984B-5EF969763966}" sibTransId="{0D542F18-A477-43B0-8C48-0D944060F479}"/>
    <dgm:cxn modelId="{B263648A-6C61-4428-8009-62C1CDE1B3EC}" type="presOf" srcId="{1B190BBF-603D-4A09-96BA-314E56AD8838}" destId="{3C9D3B20-70C6-4C7E-B0F0-B4748587B046}" srcOrd="1" destOrd="0" presId="urn:microsoft.com/office/officeart/2005/8/layout/process5"/>
    <dgm:cxn modelId="{1C3744A4-E61D-4DB7-A0B0-A0DE2D177FBD}" type="presOf" srcId="{0F25C583-C592-412A-A7A1-CFD85D60FC43}" destId="{B53EFB97-5FE3-478E-82ED-2BDFAF5E6ABC}" srcOrd="0" destOrd="0" presId="urn:microsoft.com/office/officeart/2005/8/layout/process5"/>
    <dgm:cxn modelId="{CD9281BC-8445-44EC-AEEA-C6B4909DDEFD}" type="presOf" srcId="{96D6382E-13E4-4FCE-BE70-CCAE4C35A3C1}" destId="{E00DE4AA-C16B-42EC-8AE8-3A2993BB363F}" srcOrd="0" destOrd="0" presId="urn:microsoft.com/office/officeart/2005/8/layout/process5"/>
    <dgm:cxn modelId="{2AA8C5BE-BABF-4865-93E8-2B8DBCDF1DE8}" type="presOf" srcId="{EAB53A55-DBBC-4204-89CE-3E406AE1C6CF}" destId="{05BC18E5-3AB2-42B3-A60A-76BE75964281}" srcOrd="1" destOrd="0" presId="urn:microsoft.com/office/officeart/2005/8/layout/process5"/>
    <dgm:cxn modelId="{5DF46BCE-C7DA-4720-93F3-76433E934AD3}" type="presOf" srcId="{1B190BBF-603D-4A09-96BA-314E56AD8838}" destId="{D8B5B71D-1A60-4446-86A4-93A3F8259810}" srcOrd="0" destOrd="0" presId="urn:microsoft.com/office/officeart/2005/8/layout/process5"/>
    <dgm:cxn modelId="{90A3A0D0-D204-4E03-B17F-63216F498084}" srcId="{316E892F-48C1-4A60-A1E5-BAC0BE53595B}" destId="{96D6382E-13E4-4FCE-BE70-CCAE4C35A3C1}" srcOrd="3" destOrd="0" parTransId="{91BD8CFA-6F4F-45E1-8BD0-08722B87757E}" sibTransId="{EAB53A55-DBBC-4204-89CE-3E406AE1C6CF}"/>
    <dgm:cxn modelId="{F178A1E6-E9E3-44E2-A5C4-7877A6B06426}" type="presOf" srcId="{46262844-14AA-4675-9BD7-B99254E13DAD}" destId="{7B020EED-6BA6-4060-95B0-6A5549CEDF5A}" srcOrd="0" destOrd="0" presId="urn:microsoft.com/office/officeart/2005/8/layout/process5"/>
    <dgm:cxn modelId="{DB3C1DF5-E20A-4171-BF32-2C916D259BA8}" type="presOf" srcId="{EAB53A55-DBBC-4204-89CE-3E406AE1C6CF}" destId="{7E1D977A-9685-4EC2-9814-188CA3F0D20B}" srcOrd="0" destOrd="0" presId="urn:microsoft.com/office/officeart/2005/8/layout/process5"/>
    <dgm:cxn modelId="{A6ED77FA-E7A8-4A5C-A476-594A313D455D}" srcId="{316E892F-48C1-4A60-A1E5-BAC0BE53595B}" destId="{46262844-14AA-4675-9BD7-B99254E13DAD}" srcOrd="4" destOrd="0" parTransId="{C9C3A1CC-8A74-457A-8C23-79B3707B25AE}" sibTransId="{0DD51C3E-5C19-48C5-B3DC-04542AE1F7DF}"/>
    <dgm:cxn modelId="{73BB8128-35A3-414B-BA60-9822783A6629}" type="presParOf" srcId="{6C6AB41A-BBBF-45F0-A42A-24C345E32D58}" destId="{D1CF3461-2573-4E74-AB74-6FB52C9E55EA}" srcOrd="0" destOrd="0" presId="urn:microsoft.com/office/officeart/2005/8/layout/process5"/>
    <dgm:cxn modelId="{A9BD489D-4AFB-4A7F-829C-03F70C82FFDE}" type="presParOf" srcId="{6C6AB41A-BBBF-45F0-A42A-24C345E32D58}" destId="{D6827C2A-A07E-4D55-B738-BF201ED8B53F}" srcOrd="1" destOrd="0" presId="urn:microsoft.com/office/officeart/2005/8/layout/process5"/>
    <dgm:cxn modelId="{148AF684-3C06-4353-BFE0-492AA8E4D592}" type="presParOf" srcId="{D6827C2A-A07E-4D55-B738-BF201ED8B53F}" destId="{F5E6A033-EB9A-4C91-8BB6-A63549393DF6}" srcOrd="0" destOrd="0" presId="urn:microsoft.com/office/officeart/2005/8/layout/process5"/>
    <dgm:cxn modelId="{99C7A03A-C753-43F8-AFC2-01079C096DBB}" type="presParOf" srcId="{6C6AB41A-BBBF-45F0-A42A-24C345E32D58}" destId="{7F0F9032-6B9A-497D-8010-F4838503358D}" srcOrd="2" destOrd="0" presId="urn:microsoft.com/office/officeart/2005/8/layout/process5"/>
    <dgm:cxn modelId="{D7EAC1BC-3505-4D94-9223-5BDD5974322E}" type="presParOf" srcId="{6C6AB41A-BBBF-45F0-A42A-24C345E32D58}" destId="{D8B5B71D-1A60-4446-86A4-93A3F8259810}" srcOrd="3" destOrd="0" presId="urn:microsoft.com/office/officeart/2005/8/layout/process5"/>
    <dgm:cxn modelId="{28DF8181-F241-42B8-AC3E-7084B7B2CB25}" type="presParOf" srcId="{D8B5B71D-1A60-4446-86A4-93A3F8259810}" destId="{3C9D3B20-70C6-4C7E-B0F0-B4748587B046}" srcOrd="0" destOrd="0" presId="urn:microsoft.com/office/officeart/2005/8/layout/process5"/>
    <dgm:cxn modelId="{1CFF2B77-3B1D-4C61-9B9F-2CEC69DF7977}" type="presParOf" srcId="{6C6AB41A-BBBF-45F0-A42A-24C345E32D58}" destId="{7BDA0978-D984-40C3-9F70-04EABA1F9E39}" srcOrd="4" destOrd="0" presId="urn:microsoft.com/office/officeart/2005/8/layout/process5"/>
    <dgm:cxn modelId="{E33849D0-08BE-4191-9751-BC1639C9D08A}" type="presParOf" srcId="{6C6AB41A-BBBF-45F0-A42A-24C345E32D58}" destId="{B53EFB97-5FE3-478E-82ED-2BDFAF5E6ABC}" srcOrd="5" destOrd="0" presId="urn:microsoft.com/office/officeart/2005/8/layout/process5"/>
    <dgm:cxn modelId="{EAA9E681-B52C-4D3D-B7E6-FE3E57EF731C}" type="presParOf" srcId="{B53EFB97-5FE3-478E-82ED-2BDFAF5E6ABC}" destId="{638D76FD-2A66-4235-B854-78DF505DDAB3}" srcOrd="0" destOrd="0" presId="urn:microsoft.com/office/officeart/2005/8/layout/process5"/>
    <dgm:cxn modelId="{A4C8563E-344B-4FAF-BD54-6B69E4A9ECEF}" type="presParOf" srcId="{6C6AB41A-BBBF-45F0-A42A-24C345E32D58}" destId="{E00DE4AA-C16B-42EC-8AE8-3A2993BB363F}" srcOrd="6" destOrd="0" presId="urn:microsoft.com/office/officeart/2005/8/layout/process5"/>
    <dgm:cxn modelId="{6ACE16F9-9265-4766-8AC8-1E1AFA895E9D}" type="presParOf" srcId="{6C6AB41A-BBBF-45F0-A42A-24C345E32D58}" destId="{7E1D977A-9685-4EC2-9814-188CA3F0D20B}" srcOrd="7" destOrd="0" presId="urn:microsoft.com/office/officeart/2005/8/layout/process5"/>
    <dgm:cxn modelId="{629AA791-86D3-446B-9F34-F81CE69A3E53}" type="presParOf" srcId="{7E1D977A-9685-4EC2-9814-188CA3F0D20B}" destId="{05BC18E5-3AB2-42B3-A60A-76BE75964281}" srcOrd="0" destOrd="0" presId="urn:microsoft.com/office/officeart/2005/8/layout/process5"/>
    <dgm:cxn modelId="{333F6AD9-404F-4E74-B88F-B5405743BA83}" type="presParOf" srcId="{6C6AB41A-BBBF-45F0-A42A-24C345E32D58}" destId="{7B020EED-6BA6-4060-95B0-6A5549CEDF5A}" srcOrd="8" destOrd="0" presId="urn:microsoft.com/office/officeart/2005/8/layout/process5"/>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A0E0A-BE1A-4D1B-B094-438E084CE6D3}">
      <dsp:nvSpPr>
        <dsp:cNvPr id="0" name=""/>
        <dsp:cNvSpPr/>
      </dsp:nvSpPr>
      <dsp:spPr>
        <a:xfrm>
          <a:off x="-5440579" y="-833059"/>
          <a:ext cx="6478093" cy="6478093"/>
        </a:xfrm>
        <a:prstGeom prst="blockArc">
          <a:avLst>
            <a:gd name="adj1" fmla="val 18900000"/>
            <a:gd name="adj2" fmla="val 2700000"/>
            <a:gd name="adj3" fmla="val 333"/>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178F81-6FD7-4DBD-8E7D-048A6256496D}">
      <dsp:nvSpPr>
        <dsp:cNvPr id="0" name=""/>
        <dsp:cNvSpPr/>
      </dsp:nvSpPr>
      <dsp:spPr>
        <a:xfrm>
          <a:off x="543158" y="369944"/>
          <a:ext cx="6764007" cy="740274"/>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87593" tIns="50800" rIns="50800" bIns="50800" numCol="1" spcCol="1270" anchor="ctr" anchorCtr="0">
          <a:noAutofit/>
        </a:bodyPr>
        <a:lstStyle/>
        <a:p>
          <a:pPr marL="0" lvl="0" indent="0" algn="l" defTabSz="889000" rtl="0">
            <a:lnSpc>
              <a:spcPct val="90000"/>
            </a:lnSpc>
            <a:spcBef>
              <a:spcPct val="0"/>
            </a:spcBef>
            <a:spcAft>
              <a:spcPct val="35000"/>
            </a:spcAft>
            <a:buNone/>
          </a:pPr>
          <a:r>
            <a:rPr lang="fr-FR" sz="2000" b="1" u="none" kern="1200">
              <a:effectLst/>
              <a:latin typeface="Roboto"/>
              <a:ea typeface="Roboto"/>
              <a:cs typeface="Roboto"/>
            </a:rPr>
            <a:t>Contexte, enjeux et objectifs</a:t>
          </a:r>
        </a:p>
      </dsp:txBody>
      <dsp:txXfrm>
        <a:off x="543158" y="369944"/>
        <a:ext cx="6764007" cy="740274"/>
      </dsp:txXfrm>
    </dsp:sp>
    <dsp:sp modelId="{EB0481CB-8093-4A79-AB42-213FCF9EDC4D}">
      <dsp:nvSpPr>
        <dsp:cNvPr id="0" name=""/>
        <dsp:cNvSpPr/>
      </dsp:nvSpPr>
      <dsp:spPr>
        <a:xfrm>
          <a:off x="0" y="196553"/>
          <a:ext cx="925342" cy="925342"/>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D85378-C298-4643-9C49-E167B539F79A}">
      <dsp:nvSpPr>
        <dsp:cNvPr id="0" name=""/>
        <dsp:cNvSpPr/>
      </dsp:nvSpPr>
      <dsp:spPr>
        <a:xfrm>
          <a:off x="967574" y="1480548"/>
          <a:ext cx="6339591" cy="740274"/>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87593" tIns="50800" rIns="50800" bIns="50800" numCol="1" spcCol="1270" anchor="ctr" anchorCtr="0">
          <a:noAutofit/>
        </a:bodyPr>
        <a:lstStyle/>
        <a:p>
          <a:pPr marL="0" lvl="0" indent="0" algn="l" defTabSz="889000">
            <a:lnSpc>
              <a:spcPct val="90000"/>
            </a:lnSpc>
            <a:spcBef>
              <a:spcPct val="0"/>
            </a:spcBef>
            <a:spcAft>
              <a:spcPct val="35000"/>
            </a:spcAft>
            <a:buNone/>
          </a:pPr>
          <a:r>
            <a:rPr lang="fr-FR" sz="2000" b="1" u="none" kern="1200">
              <a:effectLst/>
              <a:latin typeface="Roboto"/>
              <a:ea typeface="Roboto"/>
              <a:cs typeface="Roboto"/>
            </a:rPr>
            <a:t>Mesures de soutien à la qualification des professionnel(le)s de la petite enfance</a:t>
          </a:r>
          <a:endParaRPr lang="en-US" sz="3200" kern="1200"/>
        </a:p>
      </dsp:txBody>
      <dsp:txXfrm>
        <a:off x="967574" y="1480548"/>
        <a:ext cx="6339591" cy="740274"/>
      </dsp:txXfrm>
    </dsp:sp>
    <dsp:sp modelId="{5C3DDBB8-FFAE-42B9-9359-DF5BA0440D69}">
      <dsp:nvSpPr>
        <dsp:cNvPr id="0" name=""/>
        <dsp:cNvSpPr/>
      </dsp:nvSpPr>
      <dsp:spPr>
        <a:xfrm>
          <a:off x="504903" y="1388013"/>
          <a:ext cx="925342" cy="925342"/>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60AA50-9BB4-4DA8-8A4D-89AE86660031}">
      <dsp:nvSpPr>
        <dsp:cNvPr id="0" name=""/>
        <dsp:cNvSpPr/>
      </dsp:nvSpPr>
      <dsp:spPr>
        <a:xfrm>
          <a:off x="924021" y="2591151"/>
          <a:ext cx="6339591" cy="740274"/>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87593" tIns="50800" rIns="50800" bIns="50800" numCol="1" spcCol="1270" anchor="ctr" anchorCtr="0">
          <a:noAutofit/>
        </a:bodyPr>
        <a:lstStyle/>
        <a:p>
          <a:pPr marL="0" lvl="0" indent="0" algn="l" defTabSz="889000" rtl="0">
            <a:lnSpc>
              <a:spcPct val="90000"/>
            </a:lnSpc>
            <a:spcBef>
              <a:spcPct val="0"/>
            </a:spcBef>
            <a:spcAft>
              <a:spcPct val="35000"/>
            </a:spcAft>
            <a:buNone/>
          </a:pPr>
          <a:r>
            <a:rPr lang="fr-FR" sz="2000" b="1" u="none" kern="1200">
              <a:solidFill>
                <a:srgbClr val="FFFFFF"/>
              </a:solidFill>
              <a:effectLst/>
              <a:latin typeface="Roboto"/>
              <a:ea typeface="Roboto"/>
              <a:cs typeface="Roboto"/>
            </a:rPr>
            <a:t>Mesure de compensation des effets du congé supplémentaire de naissance</a:t>
          </a:r>
        </a:p>
      </dsp:txBody>
      <dsp:txXfrm>
        <a:off x="924021" y="2591151"/>
        <a:ext cx="6339591" cy="740274"/>
      </dsp:txXfrm>
    </dsp:sp>
    <dsp:sp modelId="{2E0E5911-5F5C-4E5B-B286-D1D17AF12B82}">
      <dsp:nvSpPr>
        <dsp:cNvPr id="0" name=""/>
        <dsp:cNvSpPr/>
      </dsp:nvSpPr>
      <dsp:spPr>
        <a:xfrm>
          <a:off x="504903" y="2498617"/>
          <a:ext cx="925342" cy="925342"/>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758435-AD3A-4D38-B370-18A0D75DE977}">
      <dsp:nvSpPr>
        <dsp:cNvPr id="0" name=""/>
        <dsp:cNvSpPr/>
      </dsp:nvSpPr>
      <dsp:spPr>
        <a:xfrm>
          <a:off x="543158" y="3701755"/>
          <a:ext cx="6764007" cy="740274"/>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87593" tIns="50800" rIns="50800" bIns="50800" numCol="1" spcCol="1270" anchor="ctr" anchorCtr="0">
          <a:noAutofit/>
        </a:bodyPr>
        <a:lstStyle/>
        <a:p>
          <a:pPr marL="0" lvl="0" indent="0" algn="l" defTabSz="889000">
            <a:lnSpc>
              <a:spcPct val="90000"/>
            </a:lnSpc>
            <a:spcBef>
              <a:spcPct val="0"/>
            </a:spcBef>
            <a:spcAft>
              <a:spcPct val="35000"/>
            </a:spcAft>
            <a:buNone/>
          </a:pPr>
          <a:r>
            <a:rPr lang="fr-FR" sz="2000" kern="1200">
              <a:latin typeface="Roboto"/>
              <a:ea typeface="Roboto"/>
              <a:cs typeface="Roboto"/>
            </a:rPr>
            <a:t> </a:t>
          </a:r>
          <a:r>
            <a:rPr lang="fr-FR" sz="2000" b="1" u="none" kern="1200">
              <a:solidFill>
                <a:srgbClr val="FFFFFF"/>
              </a:solidFill>
              <a:effectLst/>
              <a:latin typeface="Roboto"/>
              <a:ea typeface="Roboto"/>
              <a:cs typeface="Roboto"/>
            </a:rPr>
            <a:t>API Participations Familiales PSU</a:t>
          </a:r>
        </a:p>
      </dsp:txBody>
      <dsp:txXfrm>
        <a:off x="543158" y="3701755"/>
        <a:ext cx="6764007" cy="740274"/>
      </dsp:txXfrm>
    </dsp:sp>
    <dsp:sp modelId="{0F660BB1-D34E-44A1-8BDB-DD126955305C}">
      <dsp:nvSpPr>
        <dsp:cNvPr id="0" name=""/>
        <dsp:cNvSpPr/>
      </dsp:nvSpPr>
      <dsp:spPr>
        <a:xfrm>
          <a:off x="73528" y="3609221"/>
          <a:ext cx="925342" cy="925342"/>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A0E0A-BE1A-4D1B-B094-438E084CE6D3}">
      <dsp:nvSpPr>
        <dsp:cNvPr id="0" name=""/>
        <dsp:cNvSpPr/>
      </dsp:nvSpPr>
      <dsp:spPr>
        <a:xfrm>
          <a:off x="-5010245" y="-833059"/>
          <a:ext cx="6478093" cy="6478093"/>
        </a:xfrm>
        <a:prstGeom prst="blockArc">
          <a:avLst>
            <a:gd name="adj1" fmla="val 18900000"/>
            <a:gd name="adj2" fmla="val 2700000"/>
            <a:gd name="adj3" fmla="val 333"/>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178F81-6FD7-4DBD-8E7D-048A6256496D}">
      <dsp:nvSpPr>
        <dsp:cNvPr id="0" name=""/>
        <dsp:cNvSpPr/>
      </dsp:nvSpPr>
      <dsp:spPr>
        <a:xfrm>
          <a:off x="1422782" y="1267760"/>
          <a:ext cx="5951383" cy="227645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9752" tIns="60960" rIns="60960" bIns="60960" numCol="1" spcCol="1270" anchor="ctr" anchorCtr="0">
          <a:noAutofit/>
        </a:bodyPr>
        <a:lstStyle/>
        <a:p>
          <a:pPr marL="0" lvl="0" indent="0" algn="l" defTabSz="1066800" rtl="0">
            <a:lnSpc>
              <a:spcPct val="90000"/>
            </a:lnSpc>
            <a:spcBef>
              <a:spcPct val="0"/>
            </a:spcBef>
            <a:spcAft>
              <a:spcPct val="35000"/>
            </a:spcAft>
            <a:buNone/>
          </a:pPr>
          <a:r>
            <a:rPr lang="fr-FR" sz="2400" b="1" u="none" kern="1200">
              <a:effectLst/>
              <a:latin typeface="Roboto"/>
              <a:ea typeface="Roboto"/>
              <a:cs typeface="Roboto"/>
            </a:rPr>
            <a:t>Contexte, enjeux et objectifs des mesures de soutien à la qualification des professionnel(le)s de la Petite Enfance</a:t>
          </a:r>
        </a:p>
      </dsp:txBody>
      <dsp:txXfrm>
        <a:off x="1422782" y="1267760"/>
        <a:ext cx="5951383" cy="2276452"/>
      </dsp:txXfrm>
    </dsp:sp>
    <dsp:sp modelId="{EB0481CB-8093-4A79-AB42-213FCF9EDC4D}">
      <dsp:nvSpPr>
        <dsp:cNvPr id="0" name=""/>
        <dsp:cNvSpPr/>
      </dsp:nvSpPr>
      <dsp:spPr>
        <a:xfrm>
          <a:off x="0" y="734558"/>
          <a:ext cx="2845565" cy="2845565"/>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A0E0A-BE1A-4D1B-B094-438E084CE6D3}">
      <dsp:nvSpPr>
        <dsp:cNvPr id="0" name=""/>
        <dsp:cNvSpPr/>
      </dsp:nvSpPr>
      <dsp:spPr>
        <a:xfrm>
          <a:off x="-5010245" y="-833059"/>
          <a:ext cx="6478093" cy="6478093"/>
        </a:xfrm>
        <a:prstGeom prst="blockArc">
          <a:avLst>
            <a:gd name="adj1" fmla="val 18900000"/>
            <a:gd name="adj2" fmla="val 2700000"/>
            <a:gd name="adj3" fmla="val 333"/>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F8894D0-8838-4B1A-AAA0-B043EF9E47EE}">
      <dsp:nvSpPr>
        <dsp:cNvPr id="0" name=""/>
        <dsp:cNvSpPr/>
      </dsp:nvSpPr>
      <dsp:spPr>
        <a:xfrm>
          <a:off x="1422782" y="1267760"/>
          <a:ext cx="5951383" cy="227645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9752" tIns="71120" rIns="71120" bIns="71120" numCol="1" spcCol="1270" anchor="ctr" anchorCtr="0">
          <a:noAutofit/>
        </a:bodyPr>
        <a:lstStyle/>
        <a:p>
          <a:pPr marL="0" lvl="0" indent="0" algn="l" defTabSz="1244600">
            <a:lnSpc>
              <a:spcPct val="90000"/>
            </a:lnSpc>
            <a:spcBef>
              <a:spcPct val="0"/>
            </a:spcBef>
            <a:spcAft>
              <a:spcPct val="35000"/>
            </a:spcAft>
            <a:buNone/>
          </a:pPr>
          <a:r>
            <a:rPr lang="fr-FR" sz="2800" b="1" u="none" kern="1200">
              <a:effectLst/>
              <a:latin typeface="Roboto"/>
              <a:ea typeface="Roboto"/>
              <a:cs typeface="Roboto"/>
            </a:rPr>
            <a:t>Mesures de soutien à la qualification des professionnel(le)s de la petite enfance</a:t>
          </a:r>
          <a:endParaRPr lang="en-US" sz="4000" kern="1200"/>
        </a:p>
      </dsp:txBody>
      <dsp:txXfrm>
        <a:off x="1422782" y="1267760"/>
        <a:ext cx="5951383" cy="2276452"/>
      </dsp:txXfrm>
    </dsp:sp>
    <dsp:sp modelId="{5C3DDBB8-FFAE-42B9-9359-DF5BA0440D69}">
      <dsp:nvSpPr>
        <dsp:cNvPr id="0" name=""/>
        <dsp:cNvSpPr/>
      </dsp:nvSpPr>
      <dsp:spPr>
        <a:xfrm>
          <a:off x="0" y="983204"/>
          <a:ext cx="2845565" cy="2845565"/>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A0E0A-BE1A-4D1B-B094-438E084CE6D3}">
      <dsp:nvSpPr>
        <dsp:cNvPr id="0" name=""/>
        <dsp:cNvSpPr/>
      </dsp:nvSpPr>
      <dsp:spPr>
        <a:xfrm>
          <a:off x="-5010245" y="-833059"/>
          <a:ext cx="6478093" cy="6478093"/>
        </a:xfrm>
        <a:prstGeom prst="blockArc">
          <a:avLst>
            <a:gd name="adj1" fmla="val 18900000"/>
            <a:gd name="adj2" fmla="val 2700000"/>
            <a:gd name="adj3" fmla="val 333"/>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ACE0BF-C873-43B1-8A30-C21AF224EFA6}">
      <dsp:nvSpPr>
        <dsp:cNvPr id="0" name=""/>
        <dsp:cNvSpPr/>
      </dsp:nvSpPr>
      <dsp:spPr>
        <a:xfrm>
          <a:off x="1303040" y="1184351"/>
          <a:ext cx="5951383" cy="227645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9752" tIns="91440" rIns="91440" bIns="91440" numCol="1" spcCol="1270" anchor="ctr" anchorCtr="0">
          <a:noAutofit/>
        </a:bodyPr>
        <a:lstStyle/>
        <a:p>
          <a:pPr marL="0" lvl="0" indent="0" algn="l" defTabSz="1600200" rtl="0">
            <a:lnSpc>
              <a:spcPct val="90000"/>
            </a:lnSpc>
            <a:spcBef>
              <a:spcPct val="0"/>
            </a:spcBef>
            <a:spcAft>
              <a:spcPct val="35000"/>
            </a:spcAft>
            <a:buNone/>
          </a:pPr>
          <a:r>
            <a:rPr lang="fr-FR" sz="3600" kern="1200">
              <a:effectLst/>
            </a:rPr>
            <a:t>Échéances et modalités de traitement</a:t>
          </a:r>
        </a:p>
      </dsp:txBody>
      <dsp:txXfrm>
        <a:off x="1303040" y="1184351"/>
        <a:ext cx="5951383" cy="2276452"/>
      </dsp:txXfrm>
    </dsp:sp>
    <dsp:sp modelId="{2E0E5911-5F5C-4E5B-B286-D1D17AF12B82}">
      <dsp:nvSpPr>
        <dsp:cNvPr id="0" name=""/>
        <dsp:cNvSpPr/>
      </dsp:nvSpPr>
      <dsp:spPr>
        <a:xfrm>
          <a:off x="0" y="899800"/>
          <a:ext cx="2845565" cy="2845565"/>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A0E0A-BE1A-4D1B-B094-438E084CE6D3}">
      <dsp:nvSpPr>
        <dsp:cNvPr id="0" name=""/>
        <dsp:cNvSpPr/>
      </dsp:nvSpPr>
      <dsp:spPr>
        <a:xfrm>
          <a:off x="-5010245" y="-833059"/>
          <a:ext cx="6478093" cy="6478093"/>
        </a:xfrm>
        <a:prstGeom prst="blockArc">
          <a:avLst>
            <a:gd name="adj1" fmla="val 18900000"/>
            <a:gd name="adj2" fmla="val 2700000"/>
            <a:gd name="adj3" fmla="val 333"/>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5294002-49A1-43A2-AF25-8E79881A8804}">
      <dsp:nvSpPr>
        <dsp:cNvPr id="0" name=""/>
        <dsp:cNvSpPr/>
      </dsp:nvSpPr>
      <dsp:spPr>
        <a:xfrm>
          <a:off x="1422782" y="1267760"/>
          <a:ext cx="5951383" cy="227645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9752" tIns="71120" rIns="71120" bIns="71120" numCol="1" spcCol="1270" anchor="ctr" anchorCtr="0">
          <a:noAutofit/>
        </a:bodyPr>
        <a:lstStyle/>
        <a:p>
          <a:pPr marL="0" lvl="0" indent="0" algn="l" defTabSz="1244600">
            <a:lnSpc>
              <a:spcPct val="90000"/>
            </a:lnSpc>
            <a:spcBef>
              <a:spcPct val="0"/>
            </a:spcBef>
            <a:spcAft>
              <a:spcPct val="35000"/>
            </a:spcAft>
            <a:buNone/>
          </a:pPr>
          <a:r>
            <a:rPr lang="fr-FR" sz="2800" b="1" u="none" kern="1200">
              <a:effectLst/>
              <a:latin typeface="Roboto"/>
              <a:ea typeface="Roboto"/>
              <a:cs typeface="Roboto"/>
            </a:rPr>
            <a:t>Questions - réponses</a:t>
          </a:r>
        </a:p>
      </dsp:txBody>
      <dsp:txXfrm>
        <a:off x="1422782" y="1267760"/>
        <a:ext cx="5951383" cy="2276452"/>
      </dsp:txXfrm>
    </dsp:sp>
    <dsp:sp modelId="{0F660BB1-D34E-44A1-8BDB-DD126955305C}">
      <dsp:nvSpPr>
        <dsp:cNvPr id="0" name=""/>
        <dsp:cNvSpPr/>
      </dsp:nvSpPr>
      <dsp:spPr>
        <a:xfrm>
          <a:off x="0" y="983204"/>
          <a:ext cx="2845565" cy="2845565"/>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CFC144-1A3F-4F80-A05C-EC87EE0822AE}">
      <dsp:nvSpPr>
        <dsp:cNvPr id="0" name=""/>
        <dsp:cNvSpPr/>
      </dsp:nvSpPr>
      <dsp:spPr>
        <a:xfrm>
          <a:off x="892" y="776647"/>
          <a:ext cx="2089546" cy="10447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kern="1200"/>
            <a:t>Famille </a:t>
          </a:r>
        </a:p>
      </dsp:txBody>
      <dsp:txXfrm>
        <a:off x="31492" y="807247"/>
        <a:ext cx="2028346" cy="983573"/>
      </dsp:txXfrm>
    </dsp:sp>
    <dsp:sp modelId="{3C52B47C-A162-488B-A371-620F714BA356}">
      <dsp:nvSpPr>
        <dsp:cNvPr id="0" name=""/>
        <dsp:cNvSpPr/>
      </dsp:nvSpPr>
      <dsp:spPr>
        <a:xfrm>
          <a:off x="209847" y="1821420"/>
          <a:ext cx="208954" cy="783579"/>
        </a:xfrm>
        <a:custGeom>
          <a:avLst/>
          <a:gdLst/>
          <a:ahLst/>
          <a:cxnLst/>
          <a:rect l="0" t="0" r="0" b="0"/>
          <a:pathLst>
            <a:path>
              <a:moveTo>
                <a:pt x="0" y="0"/>
              </a:moveTo>
              <a:lnTo>
                <a:pt x="0" y="783579"/>
              </a:lnTo>
              <a:lnTo>
                <a:pt x="208954" y="78357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3B2EED-40BC-402A-BBC1-9D7572EB20B2}">
      <dsp:nvSpPr>
        <dsp:cNvPr id="0" name=""/>
        <dsp:cNvSpPr/>
      </dsp:nvSpPr>
      <dsp:spPr>
        <a:xfrm>
          <a:off x="418802" y="2082613"/>
          <a:ext cx="1671637" cy="104477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fr-FR" sz="1400" kern="1200"/>
            <a:t>Signature d’un contrat avec l’Eaje</a:t>
          </a:r>
        </a:p>
      </dsp:txBody>
      <dsp:txXfrm>
        <a:off x="449402" y="2113213"/>
        <a:ext cx="1610437" cy="983573"/>
      </dsp:txXfrm>
    </dsp:sp>
    <dsp:sp modelId="{2CF7954D-E4A7-4173-910A-338676C08B0A}">
      <dsp:nvSpPr>
        <dsp:cNvPr id="0" name=""/>
        <dsp:cNvSpPr/>
      </dsp:nvSpPr>
      <dsp:spPr>
        <a:xfrm>
          <a:off x="2612826" y="776647"/>
          <a:ext cx="2089546" cy="1044773"/>
        </a:xfrm>
        <a:prstGeom prst="roundRect">
          <a:avLst>
            <a:gd name="adj" fmla="val 10000"/>
          </a:avLst>
        </a:prstGeom>
        <a:solidFill>
          <a:srgbClr val="E95D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kern="1200">
              <a:solidFill>
                <a:prstClr val="white"/>
              </a:solidFill>
              <a:latin typeface="Calibri" panose="020F0502020204030204"/>
              <a:ea typeface="+mn-ea"/>
              <a:cs typeface="+mn-cs"/>
            </a:rPr>
            <a:t>Enfants </a:t>
          </a:r>
        </a:p>
      </dsp:txBody>
      <dsp:txXfrm>
        <a:off x="2643426" y="807247"/>
        <a:ext cx="2028346" cy="983573"/>
      </dsp:txXfrm>
    </dsp:sp>
    <dsp:sp modelId="{34DF07EB-0BCD-49AB-B98D-F56BD453FB51}">
      <dsp:nvSpPr>
        <dsp:cNvPr id="0" name=""/>
        <dsp:cNvSpPr/>
      </dsp:nvSpPr>
      <dsp:spPr>
        <a:xfrm>
          <a:off x="2821780" y="1821420"/>
          <a:ext cx="208954" cy="783579"/>
        </a:xfrm>
        <a:custGeom>
          <a:avLst/>
          <a:gdLst/>
          <a:ahLst/>
          <a:cxnLst/>
          <a:rect l="0" t="0" r="0" b="0"/>
          <a:pathLst>
            <a:path>
              <a:moveTo>
                <a:pt x="0" y="0"/>
              </a:moveTo>
              <a:lnTo>
                <a:pt x="0" y="783579"/>
              </a:lnTo>
              <a:lnTo>
                <a:pt x="208954" y="783579"/>
              </a:lnTo>
            </a:path>
          </a:pathLst>
        </a:custGeom>
        <a:noFill/>
        <a:ln w="12700" cap="flat" cmpd="sng" algn="ctr">
          <a:solidFill>
            <a:srgbClr val="E95D66"/>
          </a:solidFill>
          <a:prstDash val="solid"/>
          <a:miter lim="800000"/>
        </a:ln>
        <a:effectLst/>
      </dsp:spPr>
      <dsp:style>
        <a:lnRef idx="2">
          <a:scrgbClr r="0" g="0" b="0"/>
        </a:lnRef>
        <a:fillRef idx="0">
          <a:scrgbClr r="0" g="0" b="0"/>
        </a:fillRef>
        <a:effectRef idx="0">
          <a:scrgbClr r="0" g="0" b="0"/>
        </a:effectRef>
        <a:fontRef idx="minor"/>
      </dsp:style>
    </dsp:sp>
    <dsp:sp modelId="{3FDF4515-840B-43E4-AB90-A9BE40D3D182}">
      <dsp:nvSpPr>
        <dsp:cNvPr id="0" name=""/>
        <dsp:cNvSpPr/>
      </dsp:nvSpPr>
      <dsp:spPr>
        <a:xfrm>
          <a:off x="3030735" y="2082613"/>
          <a:ext cx="1671637" cy="1044773"/>
        </a:xfrm>
        <a:prstGeom prst="roundRect">
          <a:avLst>
            <a:gd name="adj" fmla="val 10000"/>
          </a:avLst>
        </a:prstGeom>
        <a:solidFill>
          <a:schemeClr val="lt1">
            <a:alpha val="90000"/>
            <a:hueOff val="0"/>
            <a:satOff val="0"/>
            <a:lumOff val="0"/>
            <a:alphaOff val="0"/>
          </a:schemeClr>
        </a:solidFill>
        <a:ln w="12700" cap="flat" cmpd="sng" algn="ctr">
          <a:solidFill>
            <a:srgbClr val="E95D6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711200">
            <a:lnSpc>
              <a:spcPct val="90000"/>
            </a:lnSpc>
            <a:spcBef>
              <a:spcPct val="0"/>
            </a:spcBef>
            <a:spcAft>
              <a:spcPct val="35000"/>
            </a:spcAft>
            <a:buNone/>
          </a:pPr>
          <a:r>
            <a:rPr lang="fr-FR" sz="1400" kern="1200">
              <a:solidFill>
                <a:prstClr val="black">
                  <a:hueOff val="0"/>
                  <a:satOff val="0"/>
                  <a:lumOff val="0"/>
                  <a:alphaOff val="0"/>
                </a:prstClr>
              </a:solidFill>
              <a:latin typeface="Calibri" panose="020F0502020204030204"/>
              <a:ea typeface="+mn-ea"/>
              <a:cs typeface="+mn-cs"/>
            </a:rPr>
            <a:t>Les enfants (ré)intégreront l’Eaje après le </a:t>
          </a:r>
          <a:r>
            <a:rPr lang="fr-FR" sz="1400" kern="1200" err="1">
              <a:solidFill>
                <a:prstClr val="black">
                  <a:hueOff val="0"/>
                  <a:satOff val="0"/>
                  <a:lumOff val="0"/>
                  <a:alphaOff val="0"/>
                </a:prstClr>
              </a:solidFill>
              <a:latin typeface="Calibri" panose="020F0502020204030204"/>
              <a:ea typeface="+mn-ea"/>
              <a:cs typeface="+mn-cs"/>
            </a:rPr>
            <a:t>Csn</a:t>
          </a:r>
          <a:r>
            <a:rPr lang="fr-FR" sz="1400" kern="1200">
              <a:solidFill>
                <a:prstClr val="black">
                  <a:hueOff val="0"/>
                  <a:satOff val="0"/>
                  <a:lumOff val="0"/>
                  <a:alphaOff val="0"/>
                </a:prstClr>
              </a:solidFill>
              <a:latin typeface="Calibri" panose="020F0502020204030204"/>
              <a:ea typeface="+mn-ea"/>
              <a:cs typeface="+mn-cs"/>
            </a:rPr>
            <a:t> </a:t>
          </a:r>
        </a:p>
      </dsp:txBody>
      <dsp:txXfrm>
        <a:off x="3061335" y="2113213"/>
        <a:ext cx="1610437" cy="983573"/>
      </dsp:txXfrm>
    </dsp:sp>
    <dsp:sp modelId="{62D760AD-F574-4E94-A528-5F6D471DE2AA}">
      <dsp:nvSpPr>
        <dsp:cNvPr id="0" name=""/>
        <dsp:cNvSpPr/>
      </dsp:nvSpPr>
      <dsp:spPr>
        <a:xfrm>
          <a:off x="5224759" y="776647"/>
          <a:ext cx="2089546" cy="1044773"/>
        </a:xfrm>
        <a:prstGeom prst="roundRect">
          <a:avLst>
            <a:gd name="adj" fmla="val 10000"/>
          </a:avLst>
        </a:prstGeom>
        <a:solidFill>
          <a:srgbClr val="33CC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kern="1200">
              <a:solidFill>
                <a:prstClr val="white"/>
              </a:solidFill>
              <a:latin typeface="Calibri" panose="020F0502020204030204"/>
              <a:ea typeface="+mn-ea"/>
              <a:cs typeface="+mn-cs"/>
            </a:rPr>
            <a:t>Gestionnaires </a:t>
          </a:r>
        </a:p>
      </dsp:txBody>
      <dsp:txXfrm>
        <a:off x="5255359" y="807247"/>
        <a:ext cx="2028346" cy="983573"/>
      </dsp:txXfrm>
    </dsp:sp>
    <dsp:sp modelId="{01DE6278-9C4F-4207-B83E-76E5C8A389E4}">
      <dsp:nvSpPr>
        <dsp:cNvPr id="0" name=""/>
        <dsp:cNvSpPr/>
      </dsp:nvSpPr>
      <dsp:spPr>
        <a:xfrm>
          <a:off x="5433714" y="1821420"/>
          <a:ext cx="208954" cy="783579"/>
        </a:xfrm>
        <a:custGeom>
          <a:avLst/>
          <a:gdLst/>
          <a:ahLst/>
          <a:cxnLst/>
          <a:rect l="0" t="0" r="0" b="0"/>
          <a:pathLst>
            <a:path>
              <a:moveTo>
                <a:pt x="0" y="0"/>
              </a:moveTo>
              <a:lnTo>
                <a:pt x="0" y="783579"/>
              </a:lnTo>
              <a:lnTo>
                <a:pt x="208954" y="783579"/>
              </a:lnTo>
            </a:path>
          </a:pathLst>
        </a:custGeom>
        <a:noFill/>
        <a:ln w="12700" cap="flat" cmpd="sng" algn="ctr">
          <a:solidFill>
            <a:srgbClr val="33CCCC"/>
          </a:solidFill>
          <a:prstDash val="solid"/>
          <a:miter lim="800000"/>
        </a:ln>
        <a:effectLst/>
      </dsp:spPr>
      <dsp:style>
        <a:lnRef idx="2">
          <a:scrgbClr r="0" g="0" b="0"/>
        </a:lnRef>
        <a:fillRef idx="0">
          <a:scrgbClr r="0" g="0" b="0"/>
        </a:fillRef>
        <a:effectRef idx="0">
          <a:scrgbClr r="0" g="0" b="0"/>
        </a:effectRef>
        <a:fontRef idx="minor"/>
      </dsp:style>
    </dsp:sp>
    <dsp:sp modelId="{3FEE1A07-B51E-4463-B7F1-087D180B6C4B}">
      <dsp:nvSpPr>
        <dsp:cNvPr id="0" name=""/>
        <dsp:cNvSpPr/>
      </dsp:nvSpPr>
      <dsp:spPr>
        <a:xfrm>
          <a:off x="5642668" y="2082613"/>
          <a:ext cx="1671637" cy="1044773"/>
        </a:xfrm>
        <a:prstGeom prst="roundRect">
          <a:avLst>
            <a:gd name="adj" fmla="val 10000"/>
          </a:avLst>
        </a:prstGeom>
        <a:solidFill>
          <a:schemeClr val="lt1">
            <a:alpha val="90000"/>
            <a:hueOff val="0"/>
            <a:satOff val="0"/>
            <a:lumOff val="0"/>
            <a:alphaOff val="0"/>
          </a:schemeClr>
        </a:solidFill>
        <a:ln w="12700" cap="flat" cmpd="sng" algn="ctr">
          <a:solidFill>
            <a:srgbClr val="33CCCC"/>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fr-FR" sz="1400" kern="1200"/>
            <a:t>Prouver le décalage entre les heures réservées (contrat) et les absences liées au </a:t>
          </a:r>
          <a:r>
            <a:rPr lang="fr-FR" sz="1400" kern="1200" err="1"/>
            <a:t>Csn</a:t>
          </a:r>
          <a:r>
            <a:rPr lang="fr-FR" sz="1400" kern="1200"/>
            <a:t> </a:t>
          </a:r>
        </a:p>
      </dsp:txBody>
      <dsp:txXfrm>
        <a:off x="5673268" y="2113213"/>
        <a:ext cx="1610437" cy="98357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F3461-2573-4E74-AB74-6FB52C9E55EA}">
      <dsp:nvSpPr>
        <dsp:cNvPr id="0" name=""/>
        <dsp:cNvSpPr/>
      </dsp:nvSpPr>
      <dsp:spPr>
        <a:xfrm>
          <a:off x="552928" y="2030"/>
          <a:ext cx="1638124" cy="982874"/>
        </a:xfrm>
        <a:prstGeom prst="roundRect">
          <a:avLst>
            <a:gd name="adj" fmla="val 10000"/>
          </a:avLst>
        </a:prstGeom>
        <a:solidFill>
          <a:schemeClr val="accent2">
            <a:lumMod val="60000"/>
            <a:lumOff val="4000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a:t>Demande puis obtention par la famille d’une place en EAJE</a:t>
          </a:r>
        </a:p>
      </dsp:txBody>
      <dsp:txXfrm>
        <a:off x="581715" y="30817"/>
        <a:ext cx="1580550" cy="925300"/>
      </dsp:txXfrm>
    </dsp:sp>
    <dsp:sp modelId="{D6827C2A-A07E-4D55-B738-BF201ED8B53F}">
      <dsp:nvSpPr>
        <dsp:cNvPr id="0" name=""/>
        <dsp:cNvSpPr/>
      </dsp:nvSpPr>
      <dsp:spPr>
        <a:xfrm>
          <a:off x="2335208" y="290340"/>
          <a:ext cx="347282" cy="4062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2335208" y="371591"/>
        <a:ext cx="243097" cy="243752"/>
      </dsp:txXfrm>
    </dsp:sp>
    <dsp:sp modelId="{7F0F9032-6B9A-497D-8010-F4838503358D}">
      <dsp:nvSpPr>
        <dsp:cNvPr id="0" name=""/>
        <dsp:cNvSpPr/>
      </dsp:nvSpPr>
      <dsp:spPr>
        <a:xfrm>
          <a:off x="2846303" y="2030"/>
          <a:ext cx="1638124" cy="982874"/>
        </a:xfrm>
        <a:prstGeom prst="roundRect">
          <a:avLst>
            <a:gd name="adj" fmla="val 10000"/>
          </a:avLst>
        </a:prstGeom>
        <a:solidFill>
          <a:schemeClr val="accent2">
            <a:lumMod val="60000"/>
            <a:lumOff val="4000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a:t>Inscription de la famille dans l’EAJE </a:t>
          </a:r>
        </a:p>
      </dsp:txBody>
      <dsp:txXfrm>
        <a:off x="2875090" y="30817"/>
        <a:ext cx="1580550" cy="925300"/>
      </dsp:txXfrm>
    </dsp:sp>
    <dsp:sp modelId="{D8B5B71D-1A60-4446-86A4-93A3F8259810}">
      <dsp:nvSpPr>
        <dsp:cNvPr id="0" name=""/>
        <dsp:cNvSpPr/>
      </dsp:nvSpPr>
      <dsp:spPr>
        <a:xfrm rot="5400000">
          <a:off x="3457187" y="1162783"/>
          <a:ext cx="416356" cy="4062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5400000">
        <a:off x="3543489" y="1157732"/>
        <a:ext cx="243752" cy="294480"/>
      </dsp:txXfrm>
    </dsp:sp>
    <dsp:sp modelId="{7BDA0978-D984-40C3-9F70-04EABA1F9E39}">
      <dsp:nvSpPr>
        <dsp:cNvPr id="0" name=""/>
        <dsp:cNvSpPr/>
      </dsp:nvSpPr>
      <dsp:spPr>
        <a:xfrm>
          <a:off x="2846303" y="1770484"/>
          <a:ext cx="1638124" cy="982874"/>
        </a:xfrm>
        <a:prstGeom prst="roundRect">
          <a:avLst>
            <a:gd name="adj" fmla="val 10000"/>
          </a:avLst>
        </a:prstGeom>
        <a:solidFill>
          <a:schemeClr val="bg1"/>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00B050"/>
              </a:solidFill>
            </a:rPr>
            <a:t>Récupération des éléments nécessaires au calcul du reste à charge des familles</a:t>
          </a:r>
        </a:p>
      </dsp:txBody>
      <dsp:txXfrm>
        <a:off x="2875090" y="1799271"/>
        <a:ext cx="1580550" cy="925300"/>
      </dsp:txXfrm>
    </dsp:sp>
    <dsp:sp modelId="{B53EFB97-5FE3-478E-82ED-2BDFAF5E6ABC}">
      <dsp:nvSpPr>
        <dsp:cNvPr id="0" name=""/>
        <dsp:cNvSpPr/>
      </dsp:nvSpPr>
      <dsp:spPr>
        <a:xfrm rot="10819536">
          <a:off x="2354863" y="2052334"/>
          <a:ext cx="347288" cy="4062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10800000">
        <a:off x="2459048" y="2133881"/>
        <a:ext cx="243102" cy="243752"/>
      </dsp:txXfrm>
    </dsp:sp>
    <dsp:sp modelId="{E00DE4AA-C16B-42EC-8AE8-3A2993BB363F}">
      <dsp:nvSpPr>
        <dsp:cNvPr id="0" name=""/>
        <dsp:cNvSpPr/>
      </dsp:nvSpPr>
      <dsp:spPr>
        <a:xfrm>
          <a:off x="552928" y="1757451"/>
          <a:ext cx="1638124" cy="982874"/>
        </a:xfrm>
        <a:prstGeom prst="roundRect">
          <a:avLst>
            <a:gd name="adj" fmla="val 10000"/>
          </a:avLst>
        </a:prstGeom>
        <a:solidFill>
          <a:schemeClr val="bg1"/>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00B050"/>
              </a:solidFill>
            </a:rPr>
            <a:t>Mise à jour automatique du logiciel de gestion</a:t>
          </a:r>
        </a:p>
      </dsp:txBody>
      <dsp:txXfrm>
        <a:off x="581715" y="1786238"/>
        <a:ext cx="1580550" cy="925300"/>
      </dsp:txXfrm>
    </dsp:sp>
    <dsp:sp modelId="{7E1D977A-9685-4EC2-9814-188CA3F0D20B}">
      <dsp:nvSpPr>
        <dsp:cNvPr id="0" name=""/>
        <dsp:cNvSpPr/>
      </dsp:nvSpPr>
      <dsp:spPr>
        <a:xfrm rot="5400000">
          <a:off x="1186064" y="2781112"/>
          <a:ext cx="371853" cy="4062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5400000">
        <a:off x="1250114" y="2798313"/>
        <a:ext cx="243752" cy="260297"/>
      </dsp:txXfrm>
    </dsp:sp>
    <dsp:sp modelId="{7B020EED-6BA6-4060-95B0-6A5549CEDF5A}">
      <dsp:nvSpPr>
        <dsp:cNvPr id="0" name=""/>
        <dsp:cNvSpPr/>
      </dsp:nvSpPr>
      <dsp:spPr>
        <a:xfrm>
          <a:off x="552928" y="3243240"/>
          <a:ext cx="1638124" cy="982874"/>
        </a:xfrm>
        <a:prstGeom prst="roundRect">
          <a:avLst>
            <a:gd name="adj" fmla="val 10000"/>
          </a:avLst>
        </a:prstGeom>
        <a:solidFill>
          <a:schemeClr val="accent2">
            <a:lumMod val="60000"/>
            <a:lumOff val="4000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a:t>Calcul  et construction des éléments de facturation de la famille</a:t>
          </a:r>
        </a:p>
      </dsp:txBody>
      <dsp:txXfrm>
        <a:off x="581715" y="3272027"/>
        <a:ext cx="1580550" cy="925300"/>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3">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4">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5">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A56EDD51-E544-4FCF-91B6-EAF28CFE68E6}" type="datetimeFigureOut">
              <a:rPr lang="fr-FR" smtClean="0"/>
              <a:t>25/09/2026</a:t>
            </a:fld>
            <a:endParaRPr lang="fr-FR"/>
          </a:p>
        </p:txBody>
      </p:sp>
      <p:sp>
        <p:nvSpPr>
          <p:cNvPr id="4" name="Espace réservé de l'image des diapositives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fld id="{74A4D4D8-4583-48E3-B8A4-3BBFBF24F75F}" type="slidenum">
              <a:rPr lang="fr-FR" smtClean="0"/>
              <a:t>‹N°›</a:t>
            </a:fld>
            <a:endParaRPr lang="fr-FR"/>
          </a:p>
        </p:txBody>
      </p:sp>
    </p:spTree>
    <p:extLst>
      <p:ext uri="{BB962C8B-B14F-4D97-AF65-F5344CB8AC3E}">
        <p14:creationId xmlns:p14="http://schemas.microsoft.com/office/powerpoint/2010/main" val="3340854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085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0160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9986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2E705-F934-1DE5-006D-AD9F3D2D1E0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0F08980-0AF8-F89C-805F-222A40A1C94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A193C33-2CBC-1073-5305-BE269A5E3ECB}"/>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D06604FD-CAE5-1D48-E1C0-2638F6AC23F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3898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1A665-0976-FF34-322A-02A295E868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EE04B11-BCC5-B738-1E08-5EDF98AC6B0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04C7076-3F1E-5043-D69E-9571D84087EF}"/>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29252473-87FB-CC08-B2F8-EF0ABB65F8B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3603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0993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6611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907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99461-1BFC-2B6E-7B8C-63B82034752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AD0181B-A3E1-3CD9-CD76-57C2B2CDB9E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C41E219-42DF-582A-3E5A-E61EC7C5BCE0}"/>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97EC7A8C-38E2-3DD9-FCE4-489426E5072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3707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CEADD-54ED-7254-8FEE-9508CB365F9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68A565A-5303-3FC9-6DC9-49FC24A861B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E35C6E0-D33B-8D2A-E132-8D17F3780B00}"/>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EF8A81B8-EB5F-BAAC-A1EC-0963CF3D2CC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9143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BAAF5-5D1F-501E-635B-3A798A6B8CD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BA873B9-419E-F8A6-5B2E-3D49ED11125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C044CC4-F110-4D5C-EE0A-034A948F0F7A}"/>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6AD78DB-E012-C0EB-BA15-6611E718DC5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627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08182-B4F4-6697-E1E8-C0187B8A1F2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4589352-C98A-2F8A-A82D-B33C7EEBB60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AD52456-FBE1-8CE9-A251-4D4061083B55}"/>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028F55B-2D9D-910F-EF6F-1E328A45D88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74006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31909-F325-6B23-FDB1-C848CC613D1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166CC01-36B1-730E-7BF8-F8FF019B0C8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D704A19-48A7-D879-0BF3-0E4990D499B0}"/>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76B4958-EB82-D62F-A709-838F65A73A1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5465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9B069-1114-7933-8484-BA80692E28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4B06453-B117-BCB2-ECF5-60E028D2371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21F8185-432D-BBC2-E1B6-0E2A490665E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8BA2576-9252-DCDC-9F20-AC6C3EE7C4E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2455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A0C85-984C-55DF-EBF3-5D20C341431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EF38E66-4DBB-3D16-A546-B12B0FBE6BC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1AA7D6D-6E7D-BA89-0FD6-689012D74459}"/>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52139FE-2E73-B816-883B-B256913BC18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5067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907C5-71A3-317C-1413-4E2DB87C74B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806DF95-E92E-F300-29E0-4C6D45E900B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292BBB5-6EDE-E282-2C5B-584451261140}"/>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2E98601-3C74-99B0-4D55-32E550D6C29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5916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2C57C-232E-9EA0-3AB1-D54E68B5F8E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347C5E8-42AD-8288-0C4C-D5B0CAAB9EB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FE790EC-DBD5-2413-6542-F6A00DD4882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C44944D-122F-A231-FE68-7A8B58C90B8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7467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D023E-8DD0-670B-2120-48976252CDE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5907E7E-BBC9-8E1F-0F8E-5517C533EA6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81429C6-EE12-616E-3C75-FE5D0C04A52F}"/>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618C297-2C7D-813D-D479-21AC5B4DA9A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6251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DAE2BF-FF80-4DEE-9CBB-020A3131C682}" type="slidenum">
              <a:rPr kumimoji="0" lang="fr-FR"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fr-FR"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0650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V1">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5C13601B-025E-72A8-4CBC-71BB016F8138}"/>
              </a:ext>
            </a:extLst>
          </p:cNvPr>
          <p:cNvPicPr>
            <a:picLocks noChangeAspect="1"/>
          </p:cNvPicPr>
          <p:nvPr userDrawn="1"/>
        </p:nvPicPr>
        <p:blipFill rotWithShape="1">
          <a:blip r:embed="rId2"/>
          <a:srcRect r="8976"/>
          <a:stretch/>
        </p:blipFill>
        <p:spPr>
          <a:xfrm>
            <a:off x="0" y="0"/>
            <a:ext cx="12192000" cy="6858000"/>
          </a:xfrm>
          <a:prstGeom prst="rect">
            <a:avLst/>
          </a:prstGeom>
        </p:spPr>
      </p:pic>
      <p:sp>
        <p:nvSpPr>
          <p:cNvPr id="2" name="Title 1"/>
          <p:cNvSpPr>
            <a:spLocks noGrp="1"/>
          </p:cNvSpPr>
          <p:nvPr>
            <p:ph type="ctrTitle"/>
          </p:nvPr>
        </p:nvSpPr>
        <p:spPr>
          <a:xfrm>
            <a:off x="1840522" y="1122364"/>
            <a:ext cx="9718432" cy="2020887"/>
          </a:xfrm>
        </p:spPr>
        <p:txBody>
          <a:bodyPr anchor="b">
            <a:normAutofit/>
          </a:bodyPr>
          <a:lstStyle>
            <a:lvl1pPr algn="ctr">
              <a:defRPr sz="5400" b="1">
                <a:solidFill>
                  <a:srgbClr val="1E2748"/>
                </a:solidFill>
              </a:defRPr>
            </a:lvl1pPr>
          </a:lstStyle>
          <a:p>
            <a:r>
              <a:rPr lang="fr-FR"/>
              <a:t>Modifiez le style du titre</a:t>
            </a:r>
            <a:endParaRPr lang="en-US"/>
          </a:p>
        </p:txBody>
      </p:sp>
      <p:sp>
        <p:nvSpPr>
          <p:cNvPr id="3" name="Subtitle 2"/>
          <p:cNvSpPr>
            <a:spLocks noGrp="1"/>
          </p:cNvSpPr>
          <p:nvPr>
            <p:ph type="subTitle" idx="1"/>
          </p:nvPr>
        </p:nvSpPr>
        <p:spPr>
          <a:xfrm>
            <a:off x="2285999" y="3602038"/>
            <a:ext cx="8827478" cy="1655762"/>
          </a:xfrm>
        </p:spPr>
        <p:txBody>
          <a:bodyPr>
            <a:normAutofit/>
          </a:bodyPr>
          <a:lstStyle>
            <a:lvl1pPr marL="0" indent="0" algn="ctr">
              <a:buNone/>
              <a:defRPr sz="2000">
                <a:solidFill>
                  <a:srgbClr val="E95D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a:xfrm>
            <a:off x="6349999" y="6356353"/>
            <a:ext cx="1199663" cy="365125"/>
          </a:xfrm>
        </p:spPr>
        <p:txBody>
          <a:bodyPr/>
          <a:lstStyle>
            <a:lvl1pPr>
              <a:defRPr sz="1100">
                <a:solidFill>
                  <a:srgbClr val="1E2748"/>
                </a:solidFill>
              </a:defRPr>
            </a:lvl1pPr>
          </a:lstStyle>
          <a:p>
            <a:fld id="{C547BB19-BCFA-400A-9EA2-F19F92091145}" type="datetimeFigureOut">
              <a:rPr lang="fr-FR" smtClean="0"/>
              <a:pPr/>
              <a:t>25/09/2026</a:t>
            </a:fld>
            <a:endParaRPr lang="fr-FR"/>
          </a:p>
        </p:txBody>
      </p:sp>
      <p:pic>
        <p:nvPicPr>
          <p:cNvPr id="5" name="Image 4" descr="Une image contenant texte, Police, Graphique, affiche&#10;&#10;Description générée automatiquement">
            <a:extLst>
              <a:ext uri="{FF2B5EF4-FFF2-40B4-BE49-F238E27FC236}">
                <a16:creationId xmlns:a16="http://schemas.microsoft.com/office/drawing/2014/main" id="{D5091F67-CF6C-1429-EE0C-EDE60631694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5697" y="5563222"/>
            <a:ext cx="1200852" cy="975692"/>
          </a:xfrm>
          <a:prstGeom prst="rect">
            <a:avLst/>
          </a:prstGeom>
        </p:spPr>
      </p:pic>
    </p:spTree>
    <p:extLst>
      <p:ext uri="{BB962C8B-B14F-4D97-AF65-F5344CB8AC3E}">
        <p14:creationId xmlns:p14="http://schemas.microsoft.com/office/powerpoint/2010/main" val="1422295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V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2"/>
            <a:ext cx="12192000" cy="365125"/>
          </a:xfrm>
          <a:prstGeom prst="rect">
            <a:avLst/>
          </a:prstGeom>
        </p:spPr>
      </p:pic>
      <p:pic>
        <p:nvPicPr>
          <p:cNvPr id="14" name="Image 13">
            <a:extLst>
              <a:ext uri="{FF2B5EF4-FFF2-40B4-BE49-F238E27FC236}">
                <a16:creationId xmlns:a16="http://schemas.microsoft.com/office/drawing/2014/main" id="{D584EDE6-977E-FE15-DBAE-6FFE67980479}"/>
              </a:ext>
            </a:extLst>
          </p:cNvPr>
          <p:cNvPicPr>
            <a:picLocks noChangeAspect="1"/>
          </p:cNvPicPr>
          <p:nvPr userDrawn="1"/>
        </p:nvPicPr>
        <p:blipFill rotWithShape="1">
          <a:blip r:embed="rId2"/>
          <a:srcRect t="15073" r="3653" b="16566"/>
          <a:stretch/>
        </p:blipFill>
        <p:spPr>
          <a:xfrm flipH="1">
            <a:off x="0" y="5648326"/>
            <a:ext cx="11746523" cy="1209675"/>
          </a:xfrm>
          <a:prstGeom prst="rect">
            <a:avLst/>
          </a:prstGeom>
        </p:spPr>
      </p:pic>
      <p:sp>
        <p:nvSpPr>
          <p:cNvPr id="2" name="Title 1"/>
          <p:cNvSpPr>
            <a:spLocks noGrp="1"/>
          </p:cNvSpPr>
          <p:nvPr>
            <p:ph type="title"/>
          </p:nvPr>
        </p:nvSpPr>
        <p:spPr/>
        <p:txBody>
          <a:bodyPr>
            <a:normAutofit/>
          </a:bodyPr>
          <a:lstStyle>
            <a:lvl1pPr>
              <a:defRPr sz="40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4038601" y="6127753"/>
            <a:ext cx="4114800" cy="365125"/>
          </a:xfrm>
        </p:spPr>
        <p:txBody>
          <a:bodyPr/>
          <a:lstStyle>
            <a:lvl1pPr>
              <a:defRPr>
                <a:solidFill>
                  <a:schemeClr val="bg1"/>
                </a:solidFill>
              </a:defRPr>
            </a:lvl1pPr>
          </a:lstStyle>
          <a:p>
            <a:endParaRPr lang="fr-FR"/>
          </a:p>
        </p:txBody>
      </p:sp>
      <p:sp>
        <p:nvSpPr>
          <p:cNvPr id="13" name="Content Placeholder 2">
            <a:extLst>
              <a:ext uri="{FF2B5EF4-FFF2-40B4-BE49-F238E27FC236}">
                <a16:creationId xmlns:a16="http://schemas.microsoft.com/office/drawing/2014/main" id="{A1ED22BA-D7BF-4B26-2A4A-C8F6324228AC}"/>
              </a:ext>
            </a:extLst>
          </p:cNvPr>
          <p:cNvSpPr>
            <a:spLocks noGrp="1"/>
          </p:cNvSpPr>
          <p:nvPr>
            <p:ph idx="1"/>
          </p:nvPr>
        </p:nvSpPr>
        <p:spPr>
          <a:xfrm>
            <a:off x="838201" y="1825625"/>
            <a:ext cx="10515600" cy="39369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2027366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V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2"/>
            <a:ext cx="12192000" cy="365125"/>
          </a:xfrm>
          <a:prstGeom prst="rect">
            <a:avLst/>
          </a:prstGeom>
        </p:spPr>
      </p:pic>
      <p:sp>
        <p:nvSpPr>
          <p:cNvPr id="2" name="Title 1"/>
          <p:cNvSpPr>
            <a:spLocks noGrp="1"/>
          </p:cNvSpPr>
          <p:nvPr>
            <p:ph type="title"/>
          </p:nvPr>
        </p:nvSpPr>
        <p:spPr/>
        <p:txBody>
          <a:bodyPr>
            <a:normAutofit/>
          </a:bodyPr>
          <a:lstStyle>
            <a:lvl1pPr>
              <a:defRPr sz="40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4038601" y="6127753"/>
            <a:ext cx="4114800" cy="365125"/>
          </a:xfrm>
        </p:spPr>
        <p:txBody>
          <a:bodyPr/>
          <a:lstStyle>
            <a:lvl1pPr>
              <a:defRPr>
                <a:solidFill>
                  <a:schemeClr val="bg1"/>
                </a:solidFill>
              </a:defRPr>
            </a:lvl1pPr>
          </a:lstStyle>
          <a:p>
            <a:endParaRPr lang="fr-FR"/>
          </a:p>
        </p:txBody>
      </p:sp>
      <p:sp>
        <p:nvSpPr>
          <p:cNvPr id="13" name="Content Placeholder 2">
            <a:extLst>
              <a:ext uri="{FF2B5EF4-FFF2-40B4-BE49-F238E27FC236}">
                <a16:creationId xmlns:a16="http://schemas.microsoft.com/office/drawing/2014/main" id="{A1ED22BA-D7BF-4B26-2A4A-C8F6324228AC}"/>
              </a:ext>
            </a:extLst>
          </p:cNvPr>
          <p:cNvSpPr>
            <a:spLocks noGrp="1"/>
          </p:cNvSpPr>
          <p:nvPr>
            <p:ph idx="1"/>
          </p:nvPr>
        </p:nvSpPr>
        <p:spPr>
          <a:xfrm>
            <a:off x="838201" y="1825625"/>
            <a:ext cx="10515600" cy="39369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pic>
        <p:nvPicPr>
          <p:cNvPr id="8" name="Image 7">
            <a:extLst>
              <a:ext uri="{FF2B5EF4-FFF2-40B4-BE49-F238E27FC236}">
                <a16:creationId xmlns:a16="http://schemas.microsoft.com/office/drawing/2014/main" id="{017BEE39-C382-D0B5-E929-FA19E49F4E33}"/>
              </a:ext>
            </a:extLst>
          </p:cNvPr>
          <p:cNvPicPr>
            <a:picLocks noChangeAspect="1"/>
          </p:cNvPicPr>
          <p:nvPr userDrawn="1"/>
        </p:nvPicPr>
        <p:blipFill rotWithShape="1">
          <a:blip r:embed="rId3">
            <a:clrChange>
              <a:clrFrom>
                <a:srgbClr val="FFFFFF"/>
              </a:clrFrom>
              <a:clrTo>
                <a:srgbClr val="FFFFFF">
                  <a:alpha val="0"/>
                </a:srgbClr>
              </a:clrTo>
            </a:clrChange>
          </a:blip>
          <a:srcRect l="-7224" r="1"/>
          <a:stretch/>
        </p:blipFill>
        <p:spPr>
          <a:xfrm>
            <a:off x="-293077" y="5429251"/>
            <a:ext cx="1845519" cy="1428750"/>
          </a:xfrm>
          <a:prstGeom prst="roundRect">
            <a:avLst/>
          </a:prstGeom>
        </p:spPr>
      </p:pic>
    </p:spTree>
    <p:extLst>
      <p:ext uri="{BB962C8B-B14F-4D97-AF65-F5344CB8AC3E}">
        <p14:creationId xmlns:p14="http://schemas.microsoft.com/office/powerpoint/2010/main" val="1181124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V2">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F85EEED2-2FD3-D5CF-6EB4-BE117251DD4E}"/>
              </a:ext>
            </a:extLst>
          </p:cNvPr>
          <p:cNvPicPr>
            <a:picLocks noChangeAspect="1"/>
          </p:cNvPicPr>
          <p:nvPr userDrawn="1"/>
        </p:nvPicPr>
        <p:blipFill rotWithShape="1">
          <a:blip r:embed="rId2"/>
          <a:srcRect t="42106" r="28461" b="37260"/>
          <a:stretch/>
        </p:blipFill>
        <p:spPr>
          <a:xfrm>
            <a:off x="0" y="6127749"/>
            <a:ext cx="12192000" cy="365125"/>
          </a:xfrm>
          <a:prstGeom prst="rect">
            <a:avLst/>
          </a:prstGeom>
        </p:spPr>
      </p:pic>
      <p:sp>
        <p:nvSpPr>
          <p:cNvPr id="2" name="Title 1"/>
          <p:cNvSpPr>
            <a:spLocks noGrp="1"/>
          </p:cNvSpPr>
          <p:nvPr>
            <p:ph type="title"/>
          </p:nvPr>
        </p:nvSpPr>
        <p:spPr/>
        <p:txBody>
          <a:bodyPr>
            <a:normAutofit/>
          </a:bodyPr>
          <a:lstStyle>
            <a:lvl1pPr>
              <a:defRPr sz="4000" b="0">
                <a:solidFill>
                  <a:srgbClr val="E95D66"/>
                </a:solidFill>
              </a:defRPr>
            </a:lvl1pPr>
          </a:lstStyle>
          <a:p>
            <a:r>
              <a:rPr lang="fr-FR"/>
              <a:t>Modifiez le style du titre</a:t>
            </a:r>
            <a:endParaRPr lang="en-US"/>
          </a:p>
        </p:txBody>
      </p:sp>
      <p:sp>
        <p:nvSpPr>
          <p:cNvPr id="3" name="Content Placeholder 2"/>
          <p:cNvSpPr>
            <a:spLocks noGrp="1"/>
          </p:cNvSpPr>
          <p:nvPr>
            <p:ph idx="1"/>
          </p:nvPr>
        </p:nvSpPr>
        <p:spPr>
          <a:xfrm>
            <a:off x="838201" y="1825625"/>
            <a:ext cx="10515600" cy="39369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Footer Placeholder 4"/>
          <p:cNvSpPr>
            <a:spLocks noGrp="1"/>
          </p:cNvSpPr>
          <p:nvPr>
            <p:ph type="ftr" sz="quarter" idx="11"/>
          </p:nvPr>
        </p:nvSpPr>
        <p:spPr>
          <a:xfrm>
            <a:off x="4038601" y="6127753"/>
            <a:ext cx="4114800" cy="365125"/>
          </a:xfrm>
        </p:spPr>
        <p:txBody>
          <a:bodyPr/>
          <a:lstStyle>
            <a:lvl1pPr>
              <a:defRPr>
                <a:solidFill>
                  <a:schemeClr val="bg1"/>
                </a:solidFill>
              </a:defRPr>
            </a:lvl1pPr>
          </a:lstStyle>
          <a:p>
            <a:endParaRPr lang="fr-FR"/>
          </a:p>
        </p:txBody>
      </p:sp>
      <p:sp>
        <p:nvSpPr>
          <p:cNvPr id="6" name="Slide Number Placeholder 5"/>
          <p:cNvSpPr>
            <a:spLocks noGrp="1"/>
          </p:cNvSpPr>
          <p:nvPr>
            <p:ph type="sldNum" sz="quarter" idx="12"/>
          </p:nvPr>
        </p:nvSpPr>
        <p:spPr>
          <a:xfrm>
            <a:off x="9220201" y="6127749"/>
            <a:ext cx="2743200" cy="365125"/>
          </a:xfrm>
        </p:spPr>
        <p:txBody>
          <a:bodyPr/>
          <a:lstStyle>
            <a:lvl1pPr>
              <a:defRPr>
                <a:solidFill>
                  <a:schemeClr val="bg1"/>
                </a:solidFill>
              </a:defRPr>
            </a:lvl1pPr>
          </a:lstStyle>
          <a:p>
            <a:fld id="{C650D666-3623-404F-8EDA-76DBEDF6A09A}" type="slidenum">
              <a:rPr lang="fr-FR" smtClean="0"/>
              <a:pPr/>
              <a:t>‹N°›</a:t>
            </a:fld>
            <a:endParaRPr lang="fr-FR"/>
          </a:p>
        </p:txBody>
      </p:sp>
      <p:pic>
        <p:nvPicPr>
          <p:cNvPr id="11" name="Image 10">
            <a:extLst>
              <a:ext uri="{FF2B5EF4-FFF2-40B4-BE49-F238E27FC236}">
                <a16:creationId xmlns:a16="http://schemas.microsoft.com/office/drawing/2014/main" id="{89AFB585-4B7B-ADA1-F107-ACC8B3EF1F3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1" y="5481188"/>
            <a:ext cx="1856144" cy="1376813"/>
          </a:xfrm>
          <a:prstGeom prst="rect">
            <a:avLst/>
          </a:prstGeom>
        </p:spPr>
      </p:pic>
    </p:spTree>
    <p:extLst>
      <p:ext uri="{BB962C8B-B14F-4D97-AF65-F5344CB8AC3E}">
        <p14:creationId xmlns:p14="http://schemas.microsoft.com/office/powerpoint/2010/main" val="1545420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contenu V3">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D6D4046-F8D0-F128-EC10-21FB01754D68}"/>
              </a:ext>
            </a:extLst>
          </p:cNvPr>
          <p:cNvPicPr>
            <a:picLocks noChangeAspect="1"/>
          </p:cNvPicPr>
          <p:nvPr userDrawn="1"/>
        </p:nvPicPr>
        <p:blipFill rotWithShape="1">
          <a:blip r:embed="rId2"/>
          <a:srcRect t="42106" r="28461" b="37260"/>
          <a:stretch/>
        </p:blipFill>
        <p:spPr>
          <a:xfrm>
            <a:off x="0" y="6127752"/>
            <a:ext cx="12192000" cy="365125"/>
          </a:xfrm>
          <a:prstGeom prst="rect">
            <a:avLst/>
          </a:prstGeom>
        </p:spPr>
      </p:pic>
      <p:pic>
        <p:nvPicPr>
          <p:cNvPr id="10" name="Image 9">
            <a:extLst>
              <a:ext uri="{FF2B5EF4-FFF2-40B4-BE49-F238E27FC236}">
                <a16:creationId xmlns:a16="http://schemas.microsoft.com/office/drawing/2014/main" id="{9C04B6A3-54F9-A073-4D2C-7F3F14C8DD2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686426"/>
            <a:ext cx="1939938" cy="1171575"/>
          </a:xfrm>
          <a:prstGeom prst="rect">
            <a:avLst/>
          </a:prstGeom>
        </p:spPr>
      </p:pic>
      <p:sp>
        <p:nvSpPr>
          <p:cNvPr id="11" name="Footer Placeholder 4">
            <a:extLst>
              <a:ext uri="{FF2B5EF4-FFF2-40B4-BE49-F238E27FC236}">
                <a16:creationId xmlns:a16="http://schemas.microsoft.com/office/drawing/2014/main" id="{A81E8E3E-C4A9-7D31-247E-B976C0BDB7B5}"/>
              </a:ext>
            </a:extLst>
          </p:cNvPr>
          <p:cNvSpPr>
            <a:spLocks noGrp="1"/>
          </p:cNvSpPr>
          <p:nvPr>
            <p:ph type="ftr" sz="quarter" idx="11"/>
          </p:nvPr>
        </p:nvSpPr>
        <p:spPr>
          <a:xfrm>
            <a:off x="4038601" y="6127753"/>
            <a:ext cx="4114800"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5AB78997-944E-AE9F-273A-D899C1C37C18}"/>
              </a:ext>
            </a:extLst>
          </p:cNvPr>
          <p:cNvSpPr>
            <a:spLocks noGrp="1"/>
          </p:cNvSpPr>
          <p:nvPr>
            <p:ph type="sldNum" sz="quarter" idx="12"/>
          </p:nvPr>
        </p:nvSpPr>
        <p:spPr>
          <a:xfrm>
            <a:off x="9220201" y="6127749"/>
            <a:ext cx="2743200" cy="365125"/>
          </a:xfrm>
        </p:spPr>
        <p:txBody>
          <a:bodyPr/>
          <a:lstStyle>
            <a:lvl1pPr>
              <a:defRPr>
                <a:solidFill>
                  <a:schemeClr val="bg1"/>
                </a:solidFill>
              </a:defRPr>
            </a:lvl1pPr>
          </a:lstStyle>
          <a:p>
            <a:fld id="{C650D666-3623-404F-8EDA-76DBEDF6A09A}" type="slidenum">
              <a:rPr lang="fr-FR" smtClean="0"/>
              <a:pPr/>
              <a:t>‹N°›</a:t>
            </a:fld>
            <a:endParaRPr lang="fr-FR"/>
          </a:p>
        </p:txBody>
      </p:sp>
      <p:sp>
        <p:nvSpPr>
          <p:cNvPr id="13" name="Content Placeholder 2">
            <a:extLst>
              <a:ext uri="{FF2B5EF4-FFF2-40B4-BE49-F238E27FC236}">
                <a16:creationId xmlns:a16="http://schemas.microsoft.com/office/drawing/2014/main" id="{E12CB54F-5431-6BC8-2B37-21F69BDDEC67}"/>
              </a:ext>
            </a:extLst>
          </p:cNvPr>
          <p:cNvSpPr>
            <a:spLocks noGrp="1"/>
          </p:cNvSpPr>
          <p:nvPr>
            <p:ph idx="1"/>
          </p:nvPr>
        </p:nvSpPr>
        <p:spPr>
          <a:xfrm>
            <a:off x="838201" y="1825625"/>
            <a:ext cx="10515600" cy="39369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4" name="Title 1">
            <a:extLst>
              <a:ext uri="{FF2B5EF4-FFF2-40B4-BE49-F238E27FC236}">
                <a16:creationId xmlns:a16="http://schemas.microsoft.com/office/drawing/2014/main" id="{460D4141-BBD7-9E95-201C-41141000A645}"/>
              </a:ext>
            </a:extLst>
          </p:cNvPr>
          <p:cNvSpPr>
            <a:spLocks noGrp="1"/>
          </p:cNvSpPr>
          <p:nvPr>
            <p:ph type="title"/>
          </p:nvPr>
        </p:nvSpPr>
        <p:spPr>
          <a:xfrm>
            <a:off x="838201" y="365128"/>
            <a:ext cx="10515600" cy="1325563"/>
          </a:xfrm>
        </p:spPr>
        <p:txBody>
          <a:bodyPr>
            <a:normAutofit/>
          </a:bodyPr>
          <a:lstStyle>
            <a:lvl1pPr>
              <a:defRPr sz="4000" b="0">
                <a:solidFill>
                  <a:srgbClr val="E95D66"/>
                </a:solidFill>
              </a:defRPr>
            </a:lvl1pPr>
          </a:lstStyle>
          <a:p>
            <a:r>
              <a:rPr lang="fr-FR"/>
              <a:t>Modifiez le style du titre</a:t>
            </a:r>
            <a:endParaRPr lang="en-US"/>
          </a:p>
        </p:txBody>
      </p:sp>
    </p:spTree>
    <p:extLst>
      <p:ext uri="{BB962C8B-B14F-4D97-AF65-F5344CB8AC3E}">
        <p14:creationId xmlns:p14="http://schemas.microsoft.com/office/powerpoint/2010/main" val="2699579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Titre de section V1">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992A836-61B7-9A81-3728-974ACD2CFAB2}"/>
              </a:ext>
            </a:extLst>
          </p:cNvPr>
          <p:cNvPicPr>
            <a:picLocks noChangeAspect="1"/>
          </p:cNvPicPr>
          <p:nvPr userDrawn="1"/>
        </p:nvPicPr>
        <p:blipFill>
          <a:blip r:embed="rId2"/>
          <a:stretch>
            <a:fillRect/>
          </a:stretch>
        </p:blipFill>
        <p:spPr>
          <a:xfrm flipH="1">
            <a:off x="0" y="0"/>
            <a:ext cx="12192000" cy="6858000"/>
          </a:xfrm>
          <a:prstGeom prst="rect">
            <a:avLst/>
          </a:prstGeom>
        </p:spPr>
      </p:pic>
      <p:sp>
        <p:nvSpPr>
          <p:cNvPr id="2" name="Title 1"/>
          <p:cNvSpPr>
            <a:spLocks noGrp="1"/>
          </p:cNvSpPr>
          <p:nvPr>
            <p:ph type="title"/>
          </p:nvPr>
        </p:nvSpPr>
        <p:spPr>
          <a:xfrm>
            <a:off x="269632" y="1157291"/>
            <a:ext cx="5450743" cy="1500188"/>
          </a:xfrm>
        </p:spPr>
        <p:txBody>
          <a:bodyPr anchor="b">
            <a:normAutofit/>
          </a:bodyPr>
          <a:lstStyle>
            <a:lvl1pPr algn="l">
              <a:defRPr sz="4800">
                <a:solidFill>
                  <a:srgbClr val="1E2748"/>
                </a:solidFill>
              </a:defRPr>
            </a:lvl1pPr>
          </a:lstStyle>
          <a:p>
            <a:r>
              <a:rPr lang="fr-FR"/>
              <a:t>Modifiez le style du titre</a:t>
            </a:r>
            <a:endParaRPr lang="en-US"/>
          </a:p>
        </p:txBody>
      </p:sp>
      <p:sp>
        <p:nvSpPr>
          <p:cNvPr id="3" name="Text Placeholder 2"/>
          <p:cNvSpPr>
            <a:spLocks noGrp="1"/>
          </p:cNvSpPr>
          <p:nvPr>
            <p:ph type="body" idx="1"/>
          </p:nvPr>
        </p:nvSpPr>
        <p:spPr>
          <a:xfrm>
            <a:off x="269632" y="5429251"/>
            <a:ext cx="5450743" cy="1165227"/>
          </a:xfrm>
        </p:spPr>
        <p:txBody>
          <a:bodyPr>
            <a:normAutofit/>
          </a:bodyPr>
          <a:lstStyle>
            <a:lvl1pPr marL="0" indent="0" algn="l">
              <a:buNone/>
              <a:defRPr sz="2000">
                <a:solidFill>
                  <a:srgbClr val="E95D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2733385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de section V2">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CF4C1E94-EF6F-FA66-17FA-4F97C52877EF}"/>
              </a:ext>
            </a:extLst>
          </p:cNvPr>
          <p:cNvPicPr>
            <a:picLocks noChangeAspect="1"/>
          </p:cNvPicPr>
          <p:nvPr userDrawn="1"/>
        </p:nvPicPr>
        <p:blipFill rotWithShape="1">
          <a:blip r:embed="rId2"/>
          <a:srcRect t="904"/>
          <a:stretch/>
        </p:blipFill>
        <p:spPr>
          <a:xfrm flipH="1">
            <a:off x="0" y="1"/>
            <a:ext cx="12192000" cy="6853237"/>
          </a:xfrm>
          <a:prstGeom prst="rect">
            <a:avLst/>
          </a:prstGeom>
        </p:spPr>
      </p:pic>
      <p:sp>
        <p:nvSpPr>
          <p:cNvPr id="4" name="Title 1">
            <a:extLst>
              <a:ext uri="{FF2B5EF4-FFF2-40B4-BE49-F238E27FC236}">
                <a16:creationId xmlns:a16="http://schemas.microsoft.com/office/drawing/2014/main" id="{983A66D2-62C4-8429-C24C-96CEB4AEFDEA}"/>
              </a:ext>
            </a:extLst>
          </p:cNvPr>
          <p:cNvSpPr>
            <a:spLocks noGrp="1"/>
          </p:cNvSpPr>
          <p:nvPr>
            <p:ph type="title"/>
          </p:nvPr>
        </p:nvSpPr>
        <p:spPr>
          <a:xfrm>
            <a:off x="269632" y="1157291"/>
            <a:ext cx="5450743" cy="1500188"/>
          </a:xfrm>
        </p:spPr>
        <p:txBody>
          <a:bodyPr anchor="b">
            <a:normAutofit/>
          </a:bodyPr>
          <a:lstStyle>
            <a:lvl1pPr algn="l">
              <a:defRPr sz="4800">
                <a:solidFill>
                  <a:srgbClr val="1E2748"/>
                </a:solidFill>
              </a:defRPr>
            </a:lvl1pPr>
          </a:lstStyle>
          <a:p>
            <a:r>
              <a:rPr lang="fr-FR"/>
              <a:t>Modifiez le style du titre</a:t>
            </a:r>
            <a:endParaRPr lang="en-US"/>
          </a:p>
        </p:txBody>
      </p:sp>
      <p:sp>
        <p:nvSpPr>
          <p:cNvPr id="6" name="Text Placeholder 2">
            <a:extLst>
              <a:ext uri="{FF2B5EF4-FFF2-40B4-BE49-F238E27FC236}">
                <a16:creationId xmlns:a16="http://schemas.microsoft.com/office/drawing/2014/main" id="{57DD83E2-854F-E00D-1E56-7C736D27D0C3}"/>
              </a:ext>
            </a:extLst>
          </p:cNvPr>
          <p:cNvSpPr>
            <a:spLocks noGrp="1"/>
          </p:cNvSpPr>
          <p:nvPr>
            <p:ph type="body" idx="1"/>
          </p:nvPr>
        </p:nvSpPr>
        <p:spPr>
          <a:xfrm>
            <a:off x="269632" y="5429251"/>
            <a:ext cx="5450743" cy="1165227"/>
          </a:xfrm>
        </p:spPr>
        <p:txBody>
          <a:bodyPr>
            <a:normAutofit/>
          </a:bodyPr>
          <a:lstStyle>
            <a:lvl1pPr marL="0" indent="0" algn="l">
              <a:buNone/>
              <a:defRPr sz="2000">
                <a:solidFill>
                  <a:srgbClr val="E95D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21726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Titre de section V3">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C177D64-8671-AA4C-8A0F-1E9A3E8995BD}"/>
              </a:ext>
            </a:extLst>
          </p:cNvPr>
          <p:cNvPicPr>
            <a:picLocks noChangeAspect="1"/>
          </p:cNvPicPr>
          <p:nvPr userDrawn="1"/>
        </p:nvPicPr>
        <p:blipFill>
          <a:blip r:embed="rId2"/>
          <a:stretch>
            <a:fillRect/>
          </a:stretch>
        </p:blipFill>
        <p:spPr>
          <a:xfrm flipH="1">
            <a:off x="0" y="4763"/>
            <a:ext cx="12192000" cy="6848475"/>
          </a:xfrm>
          <a:prstGeom prst="rect">
            <a:avLst/>
          </a:prstGeom>
        </p:spPr>
      </p:pic>
      <p:sp>
        <p:nvSpPr>
          <p:cNvPr id="2" name="Title 1"/>
          <p:cNvSpPr>
            <a:spLocks noGrp="1"/>
          </p:cNvSpPr>
          <p:nvPr>
            <p:ph type="title"/>
          </p:nvPr>
        </p:nvSpPr>
        <p:spPr>
          <a:xfrm>
            <a:off x="269632" y="1157291"/>
            <a:ext cx="5450743" cy="1500188"/>
          </a:xfrm>
        </p:spPr>
        <p:txBody>
          <a:bodyPr anchor="b">
            <a:normAutofit/>
          </a:bodyPr>
          <a:lstStyle>
            <a:lvl1pPr algn="l">
              <a:defRPr sz="4800">
                <a:solidFill>
                  <a:srgbClr val="1E2748"/>
                </a:solidFill>
              </a:defRPr>
            </a:lvl1pPr>
          </a:lstStyle>
          <a:p>
            <a:r>
              <a:rPr lang="fr-FR"/>
              <a:t>Modifiez le style du titre</a:t>
            </a:r>
            <a:endParaRPr lang="en-US"/>
          </a:p>
        </p:txBody>
      </p:sp>
      <p:sp>
        <p:nvSpPr>
          <p:cNvPr id="3" name="Text Placeholder 2"/>
          <p:cNvSpPr>
            <a:spLocks noGrp="1"/>
          </p:cNvSpPr>
          <p:nvPr>
            <p:ph type="body" idx="1"/>
          </p:nvPr>
        </p:nvSpPr>
        <p:spPr>
          <a:xfrm>
            <a:off x="269632" y="5429251"/>
            <a:ext cx="5450743" cy="1165227"/>
          </a:xfrm>
        </p:spPr>
        <p:txBody>
          <a:bodyPr>
            <a:normAutofit/>
          </a:bodyPr>
          <a:lstStyle>
            <a:lvl1pPr marL="0" indent="0" algn="l">
              <a:buNone/>
              <a:defRPr sz="2000">
                <a:solidFill>
                  <a:srgbClr val="E95D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1060263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seul V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2"/>
            <a:ext cx="12192000" cy="365125"/>
          </a:xfrm>
          <a:prstGeom prst="rect">
            <a:avLst/>
          </a:prstGeom>
        </p:spPr>
      </p:pic>
      <p:pic>
        <p:nvPicPr>
          <p:cNvPr id="14" name="Image 13">
            <a:extLst>
              <a:ext uri="{FF2B5EF4-FFF2-40B4-BE49-F238E27FC236}">
                <a16:creationId xmlns:a16="http://schemas.microsoft.com/office/drawing/2014/main" id="{D584EDE6-977E-FE15-DBAE-6FFE67980479}"/>
              </a:ext>
            </a:extLst>
          </p:cNvPr>
          <p:cNvPicPr>
            <a:picLocks noChangeAspect="1"/>
          </p:cNvPicPr>
          <p:nvPr userDrawn="1"/>
        </p:nvPicPr>
        <p:blipFill rotWithShape="1">
          <a:blip r:embed="rId2"/>
          <a:srcRect t="15073" r="3653" b="16566"/>
          <a:stretch/>
        </p:blipFill>
        <p:spPr>
          <a:xfrm flipH="1">
            <a:off x="0" y="5648326"/>
            <a:ext cx="11746523" cy="1209675"/>
          </a:xfrm>
          <a:prstGeom prst="rect">
            <a:avLst/>
          </a:prstGeom>
        </p:spPr>
      </p:pic>
      <p:sp>
        <p:nvSpPr>
          <p:cNvPr id="2" name="Title 1"/>
          <p:cNvSpPr>
            <a:spLocks noGrp="1"/>
          </p:cNvSpPr>
          <p:nvPr>
            <p:ph type="title"/>
          </p:nvPr>
        </p:nvSpPr>
        <p:spPr/>
        <p:txBody>
          <a:bodyPr>
            <a:normAutofit/>
          </a:bodyPr>
          <a:lstStyle>
            <a:lvl1pPr>
              <a:defRPr sz="36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4038601" y="6127753"/>
            <a:ext cx="4114800" cy="365125"/>
          </a:xfrm>
        </p:spPr>
        <p:txBody>
          <a:bodyPr/>
          <a:lstStyle>
            <a:lvl1pPr>
              <a:defRPr>
                <a:solidFill>
                  <a:schemeClr val="bg1"/>
                </a:solidFill>
              </a:defRPr>
            </a:lvl1pPr>
          </a:lstStyle>
          <a:p>
            <a:endParaRPr lang="fr-FR"/>
          </a:p>
        </p:txBody>
      </p:sp>
    </p:spTree>
    <p:extLst>
      <p:ext uri="{BB962C8B-B14F-4D97-AF65-F5344CB8AC3E}">
        <p14:creationId xmlns:p14="http://schemas.microsoft.com/office/powerpoint/2010/main" val="824058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 seul V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2"/>
            <a:ext cx="12192000" cy="365125"/>
          </a:xfrm>
          <a:prstGeom prst="rect">
            <a:avLst/>
          </a:prstGeom>
        </p:spPr>
      </p:pic>
      <p:sp>
        <p:nvSpPr>
          <p:cNvPr id="2" name="Title 1"/>
          <p:cNvSpPr>
            <a:spLocks noGrp="1"/>
          </p:cNvSpPr>
          <p:nvPr>
            <p:ph type="title"/>
          </p:nvPr>
        </p:nvSpPr>
        <p:spPr/>
        <p:txBody>
          <a:bodyPr>
            <a:normAutofit/>
          </a:bodyPr>
          <a:lstStyle>
            <a:lvl1pPr>
              <a:defRPr sz="36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4038601" y="6127753"/>
            <a:ext cx="4114800" cy="365125"/>
          </a:xfrm>
        </p:spPr>
        <p:txBody>
          <a:bodyPr/>
          <a:lstStyle>
            <a:lvl1pPr>
              <a:defRPr>
                <a:solidFill>
                  <a:schemeClr val="bg1"/>
                </a:solidFill>
              </a:defRPr>
            </a:lvl1pPr>
          </a:lstStyle>
          <a:p>
            <a:endParaRPr lang="fr-FR"/>
          </a:p>
        </p:txBody>
      </p:sp>
      <p:pic>
        <p:nvPicPr>
          <p:cNvPr id="8" name="Image 7">
            <a:extLst>
              <a:ext uri="{FF2B5EF4-FFF2-40B4-BE49-F238E27FC236}">
                <a16:creationId xmlns:a16="http://schemas.microsoft.com/office/drawing/2014/main" id="{017BEE39-C382-D0B5-E929-FA19E49F4E33}"/>
              </a:ext>
            </a:extLst>
          </p:cNvPr>
          <p:cNvPicPr>
            <a:picLocks noChangeAspect="1"/>
          </p:cNvPicPr>
          <p:nvPr userDrawn="1"/>
        </p:nvPicPr>
        <p:blipFill rotWithShape="1">
          <a:blip r:embed="rId3">
            <a:clrChange>
              <a:clrFrom>
                <a:srgbClr val="FFFFFF"/>
              </a:clrFrom>
              <a:clrTo>
                <a:srgbClr val="FFFFFF">
                  <a:alpha val="0"/>
                </a:srgbClr>
              </a:clrTo>
            </a:clrChange>
          </a:blip>
          <a:srcRect l="-7224" r="1"/>
          <a:stretch/>
        </p:blipFill>
        <p:spPr>
          <a:xfrm>
            <a:off x="-363415" y="5114926"/>
            <a:ext cx="2251534" cy="1743075"/>
          </a:xfrm>
          <a:prstGeom prst="roundRect">
            <a:avLst/>
          </a:prstGeom>
        </p:spPr>
      </p:pic>
    </p:spTree>
    <p:extLst>
      <p:ext uri="{BB962C8B-B14F-4D97-AF65-F5344CB8AC3E}">
        <p14:creationId xmlns:p14="http://schemas.microsoft.com/office/powerpoint/2010/main" val="3286136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seul V2">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F85EEED2-2FD3-D5CF-6EB4-BE117251DD4E}"/>
              </a:ext>
            </a:extLst>
          </p:cNvPr>
          <p:cNvPicPr>
            <a:picLocks noChangeAspect="1"/>
          </p:cNvPicPr>
          <p:nvPr userDrawn="1"/>
        </p:nvPicPr>
        <p:blipFill rotWithShape="1">
          <a:blip r:embed="rId2"/>
          <a:srcRect t="42106" r="28461" b="37260"/>
          <a:stretch/>
        </p:blipFill>
        <p:spPr>
          <a:xfrm>
            <a:off x="0" y="6127749"/>
            <a:ext cx="12192000" cy="365125"/>
          </a:xfrm>
          <a:prstGeom prst="rect">
            <a:avLst/>
          </a:prstGeom>
        </p:spPr>
      </p:pic>
      <p:sp>
        <p:nvSpPr>
          <p:cNvPr id="2" name="Title 1"/>
          <p:cNvSpPr>
            <a:spLocks noGrp="1"/>
          </p:cNvSpPr>
          <p:nvPr>
            <p:ph type="title"/>
          </p:nvPr>
        </p:nvSpPr>
        <p:spPr/>
        <p:txBody>
          <a:bodyPr>
            <a:normAutofit/>
          </a:bodyPr>
          <a:lstStyle>
            <a:lvl1pPr>
              <a:defRPr sz="36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4038601" y="6127753"/>
            <a:ext cx="4114800" cy="365125"/>
          </a:xfrm>
        </p:spPr>
        <p:txBody>
          <a:bodyPr/>
          <a:lstStyle>
            <a:lvl1pPr>
              <a:defRPr>
                <a:solidFill>
                  <a:schemeClr val="bg1"/>
                </a:solidFill>
              </a:defRPr>
            </a:lvl1pPr>
          </a:lstStyle>
          <a:p>
            <a:endParaRPr lang="fr-FR"/>
          </a:p>
        </p:txBody>
      </p:sp>
      <p:sp>
        <p:nvSpPr>
          <p:cNvPr id="6" name="Slide Number Placeholder 5"/>
          <p:cNvSpPr>
            <a:spLocks noGrp="1"/>
          </p:cNvSpPr>
          <p:nvPr>
            <p:ph type="sldNum" sz="quarter" idx="12"/>
          </p:nvPr>
        </p:nvSpPr>
        <p:spPr>
          <a:xfrm>
            <a:off x="9220201" y="6127749"/>
            <a:ext cx="2743200" cy="365125"/>
          </a:xfrm>
        </p:spPr>
        <p:txBody>
          <a:bodyPr/>
          <a:lstStyle>
            <a:lvl1pPr>
              <a:defRPr>
                <a:solidFill>
                  <a:schemeClr val="bg1"/>
                </a:solidFill>
              </a:defRPr>
            </a:lvl1pPr>
          </a:lstStyle>
          <a:p>
            <a:fld id="{C650D666-3623-404F-8EDA-76DBEDF6A09A}" type="slidenum">
              <a:rPr lang="fr-FR" smtClean="0"/>
              <a:pPr/>
              <a:t>‹N°›</a:t>
            </a:fld>
            <a:endParaRPr lang="fr-FR"/>
          </a:p>
        </p:txBody>
      </p:sp>
      <p:pic>
        <p:nvPicPr>
          <p:cNvPr id="11" name="Image 10">
            <a:extLst>
              <a:ext uri="{FF2B5EF4-FFF2-40B4-BE49-F238E27FC236}">
                <a16:creationId xmlns:a16="http://schemas.microsoft.com/office/drawing/2014/main" id="{89AFB585-4B7B-ADA1-F107-ACC8B3EF1F3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1" y="5481188"/>
            <a:ext cx="1856144" cy="1376813"/>
          </a:xfrm>
          <a:prstGeom prst="rect">
            <a:avLst/>
          </a:prstGeom>
        </p:spPr>
      </p:pic>
    </p:spTree>
    <p:extLst>
      <p:ext uri="{BB962C8B-B14F-4D97-AF65-F5344CB8AC3E}">
        <p14:creationId xmlns:p14="http://schemas.microsoft.com/office/powerpoint/2010/main" val="8014904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seul V3">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D6D4046-F8D0-F128-EC10-21FB01754D68}"/>
              </a:ext>
            </a:extLst>
          </p:cNvPr>
          <p:cNvPicPr>
            <a:picLocks noChangeAspect="1"/>
          </p:cNvPicPr>
          <p:nvPr userDrawn="1"/>
        </p:nvPicPr>
        <p:blipFill rotWithShape="1">
          <a:blip r:embed="rId2"/>
          <a:srcRect t="42106" r="28461" b="37260"/>
          <a:stretch/>
        </p:blipFill>
        <p:spPr>
          <a:xfrm>
            <a:off x="0" y="6127752"/>
            <a:ext cx="12192000" cy="365125"/>
          </a:xfrm>
          <a:prstGeom prst="rect">
            <a:avLst/>
          </a:prstGeom>
        </p:spPr>
      </p:pic>
      <p:pic>
        <p:nvPicPr>
          <p:cNvPr id="10" name="Image 9">
            <a:extLst>
              <a:ext uri="{FF2B5EF4-FFF2-40B4-BE49-F238E27FC236}">
                <a16:creationId xmlns:a16="http://schemas.microsoft.com/office/drawing/2014/main" id="{9C04B6A3-54F9-A073-4D2C-7F3F14C8DD2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686426"/>
            <a:ext cx="1939938" cy="1171575"/>
          </a:xfrm>
          <a:prstGeom prst="rect">
            <a:avLst/>
          </a:prstGeom>
        </p:spPr>
      </p:pic>
      <p:sp>
        <p:nvSpPr>
          <p:cNvPr id="11" name="Footer Placeholder 4">
            <a:extLst>
              <a:ext uri="{FF2B5EF4-FFF2-40B4-BE49-F238E27FC236}">
                <a16:creationId xmlns:a16="http://schemas.microsoft.com/office/drawing/2014/main" id="{A81E8E3E-C4A9-7D31-247E-B976C0BDB7B5}"/>
              </a:ext>
            </a:extLst>
          </p:cNvPr>
          <p:cNvSpPr>
            <a:spLocks noGrp="1"/>
          </p:cNvSpPr>
          <p:nvPr>
            <p:ph type="ftr" sz="quarter" idx="11"/>
          </p:nvPr>
        </p:nvSpPr>
        <p:spPr>
          <a:xfrm>
            <a:off x="4038601" y="6127753"/>
            <a:ext cx="4114800"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5AB78997-944E-AE9F-273A-D899C1C37C18}"/>
              </a:ext>
            </a:extLst>
          </p:cNvPr>
          <p:cNvSpPr>
            <a:spLocks noGrp="1"/>
          </p:cNvSpPr>
          <p:nvPr>
            <p:ph type="sldNum" sz="quarter" idx="12"/>
          </p:nvPr>
        </p:nvSpPr>
        <p:spPr>
          <a:xfrm>
            <a:off x="9220201" y="6127749"/>
            <a:ext cx="2743200" cy="365125"/>
          </a:xfrm>
        </p:spPr>
        <p:txBody>
          <a:bodyPr/>
          <a:lstStyle>
            <a:lvl1pPr>
              <a:defRPr>
                <a:solidFill>
                  <a:schemeClr val="bg1"/>
                </a:solidFill>
              </a:defRPr>
            </a:lvl1pPr>
          </a:lstStyle>
          <a:p>
            <a:fld id="{C650D666-3623-404F-8EDA-76DBEDF6A09A}" type="slidenum">
              <a:rPr lang="fr-FR" smtClean="0"/>
              <a:pPr/>
              <a:t>‹N°›</a:t>
            </a:fld>
            <a:endParaRPr lang="fr-FR"/>
          </a:p>
        </p:txBody>
      </p:sp>
      <p:sp>
        <p:nvSpPr>
          <p:cNvPr id="14" name="Title 1">
            <a:extLst>
              <a:ext uri="{FF2B5EF4-FFF2-40B4-BE49-F238E27FC236}">
                <a16:creationId xmlns:a16="http://schemas.microsoft.com/office/drawing/2014/main" id="{460D4141-BBD7-9E95-201C-41141000A645}"/>
              </a:ext>
            </a:extLst>
          </p:cNvPr>
          <p:cNvSpPr>
            <a:spLocks noGrp="1"/>
          </p:cNvSpPr>
          <p:nvPr>
            <p:ph type="title"/>
          </p:nvPr>
        </p:nvSpPr>
        <p:spPr>
          <a:xfrm>
            <a:off x="838201" y="365128"/>
            <a:ext cx="10515600" cy="1325563"/>
          </a:xfrm>
        </p:spPr>
        <p:txBody>
          <a:bodyPr>
            <a:normAutofit/>
          </a:bodyPr>
          <a:lstStyle>
            <a:lvl1pPr>
              <a:defRPr sz="3600" b="0">
                <a:solidFill>
                  <a:srgbClr val="E95D66"/>
                </a:solidFill>
              </a:defRPr>
            </a:lvl1pPr>
          </a:lstStyle>
          <a:p>
            <a:r>
              <a:rPr lang="fr-FR"/>
              <a:t>Modifiez le style du titre</a:t>
            </a:r>
            <a:endParaRPr lang="en-US"/>
          </a:p>
        </p:txBody>
      </p:sp>
    </p:spTree>
    <p:extLst>
      <p:ext uri="{BB962C8B-B14F-4D97-AF65-F5344CB8AC3E}">
        <p14:creationId xmlns:p14="http://schemas.microsoft.com/office/powerpoint/2010/main" val="7529698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 V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2"/>
            <a:ext cx="12192000" cy="365125"/>
          </a:xfrm>
          <a:prstGeom prst="rect">
            <a:avLst/>
          </a:prstGeom>
        </p:spPr>
      </p:pic>
      <p:pic>
        <p:nvPicPr>
          <p:cNvPr id="14" name="Image 13">
            <a:extLst>
              <a:ext uri="{FF2B5EF4-FFF2-40B4-BE49-F238E27FC236}">
                <a16:creationId xmlns:a16="http://schemas.microsoft.com/office/drawing/2014/main" id="{D584EDE6-977E-FE15-DBAE-6FFE67980479}"/>
              </a:ext>
            </a:extLst>
          </p:cNvPr>
          <p:cNvPicPr>
            <a:picLocks noChangeAspect="1"/>
          </p:cNvPicPr>
          <p:nvPr userDrawn="1"/>
        </p:nvPicPr>
        <p:blipFill rotWithShape="1">
          <a:blip r:embed="rId2"/>
          <a:srcRect t="15073" r="3653" b="16566"/>
          <a:stretch/>
        </p:blipFill>
        <p:spPr>
          <a:xfrm flipH="1">
            <a:off x="0" y="5648326"/>
            <a:ext cx="11746523" cy="1209675"/>
          </a:xfrm>
          <a:prstGeom prst="rect">
            <a:avLst/>
          </a:prstGeom>
        </p:spPr>
      </p:pic>
      <p:sp>
        <p:nvSpPr>
          <p:cNvPr id="5" name="Footer Placeholder 4"/>
          <p:cNvSpPr>
            <a:spLocks noGrp="1"/>
          </p:cNvSpPr>
          <p:nvPr>
            <p:ph type="ftr" sz="quarter" idx="11"/>
          </p:nvPr>
        </p:nvSpPr>
        <p:spPr>
          <a:xfrm>
            <a:off x="4038601" y="6127753"/>
            <a:ext cx="4114800" cy="365125"/>
          </a:xfrm>
        </p:spPr>
        <p:txBody>
          <a:bodyPr/>
          <a:lstStyle>
            <a:lvl1pPr>
              <a:defRPr>
                <a:solidFill>
                  <a:schemeClr val="bg1"/>
                </a:solidFill>
              </a:defRPr>
            </a:lvl1pPr>
          </a:lstStyle>
          <a:p>
            <a:endParaRPr lang="fr-FR"/>
          </a:p>
        </p:txBody>
      </p:sp>
    </p:spTree>
    <p:extLst>
      <p:ext uri="{BB962C8B-B14F-4D97-AF65-F5344CB8AC3E}">
        <p14:creationId xmlns:p14="http://schemas.microsoft.com/office/powerpoint/2010/main" val="13030188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 V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2"/>
            <a:ext cx="12192000" cy="365125"/>
          </a:xfrm>
          <a:prstGeom prst="rect">
            <a:avLst/>
          </a:prstGeom>
        </p:spPr>
      </p:pic>
      <p:sp>
        <p:nvSpPr>
          <p:cNvPr id="5" name="Footer Placeholder 4"/>
          <p:cNvSpPr>
            <a:spLocks noGrp="1"/>
          </p:cNvSpPr>
          <p:nvPr>
            <p:ph type="ftr" sz="quarter" idx="11"/>
          </p:nvPr>
        </p:nvSpPr>
        <p:spPr>
          <a:xfrm>
            <a:off x="4038601" y="6127753"/>
            <a:ext cx="4114800" cy="365125"/>
          </a:xfrm>
        </p:spPr>
        <p:txBody>
          <a:bodyPr/>
          <a:lstStyle>
            <a:lvl1pPr>
              <a:defRPr>
                <a:solidFill>
                  <a:schemeClr val="bg1"/>
                </a:solidFill>
              </a:defRPr>
            </a:lvl1pPr>
          </a:lstStyle>
          <a:p>
            <a:endParaRPr lang="fr-FR"/>
          </a:p>
        </p:txBody>
      </p:sp>
      <p:pic>
        <p:nvPicPr>
          <p:cNvPr id="8" name="Image 7">
            <a:extLst>
              <a:ext uri="{FF2B5EF4-FFF2-40B4-BE49-F238E27FC236}">
                <a16:creationId xmlns:a16="http://schemas.microsoft.com/office/drawing/2014/main" id="{017BEE39-C382-D0B5-E929-FA19E49F4E33}"/>
              </a:ext>
            </a:extLst>
          </p:cNvPr>
          <p:cNvPicPr>
            <a:picLocks noChangeAspect="1"/>
          </p:cNvPicPr>
          <p:nvPr userDrawn="1"/>
        </p:nvPicPr>
        <p:blipFill rotWithShape="1">
          <a:blip r:embed="rId3">
            <a:clrChange>
              <a:clrFrom>
                <a:srgbClr val="FFFFFF"/>
              </a:clrFrom>
              <a:clrTo>
                <a:srgbClr val="FFFFFF">
                  <a:alpha val="0"/>
                </a:srgbClr>
              </a:clrTo>
            </a:clrChange>
          </a:blip>
          <a:srcRect l="-7224" r="1"/>
          <a:stretch/>
        </p:blipFill>
        <p:spPr>
          <a:xfrm>
            <a:off x="-363415" y="5114926"/>
            <a:ext cx="2251534" cy="1743075"/>
          </a:xfrm>
          <a:prstGeom prst="roundRect">
            <a:avLst/>
          </a:prstGeom>
        </p:spPr>
      </p:pic>
    </p:spTree>
    <p:extLst>
      <p:ext uri="{BB962C8B-B14F-4D97-AF65-F5344CB8AC3E}">
        <p14:creationId xmlns:p14="http://schemas.microsoft.com/office/powerpoint/2010/main" val="2663595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ide V2">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A30B9DF-73F7-3D31-5C0E-DB173E5C7E16}"/>
              </a:ext>
            </a:extLst>
          </p:cNvPr>
          <p:cNvPicPr>
            <a:picLocks noChangeAspect="1"/>
          </p:cNvPicPr>
          <p:nvPr userDrawn="1"/>
        </p:nvPicPr>
        <p:blipFill rotWithShape="1">
          <a:blip r:embed="rId2"/>
          <a:srcRect t="42106" r="28461" b="37260"/>
          <a:stretch/>
        </p:blipFill>
        <p:spPr>
          <a:xfrm>
            <a:off x="0" y="6127749"/>
            <a:ext cx="12192000" cy="365125"/>
          </a:xfrm>
          <a:prstGeom prst="rect">
            <a:avLst/>
          </a:prstGeom>
        </p:spPr>
      </p:pic>
      <p:pic>
        <p:nvPicPr>
          <p:cNvPr id="6" name="Image 5">
            <a:extLst>
              <a:ext uri="{FF2B5EF4-FFF2-40B4-BE49-F238E27FC236}">
                <a16:creationId xmlns:a16="http://schemas.microsoft.com/office/drawing/2014/main" id="{48E391DA-CEA0-1FE7-9A62-C3F7A0E2864F}"/>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1" y="5481188"/>
            <a:ext cx="1856144" cy="1376813"/>
          </a:xfrm>
          <a:prstGeom prst="rect">
            <a:avLst/>
          </a:prstGeom>
        </p:spPr>
      </p:pic>
      <p:sp>
        <p:nvSpPr>
          <p:cNvPr id="7" name="Footer Placeholder 4">
            <a:extLst>
              <a:ext uri="{FF2B5EF4-FFF2-40B4-BE49-F238E27FC236}">
                <a16:creationId xmlns:a16="http://schemas.microsoft.com/office/drawing/2014/main" id="{16CC0ECA-A1AF-2B3F-73B8-0D0A62F39667}"/>
              </a:ext>
            </a:extLst>
          </p:cNvPr>
          <p:cNvSpPr>
            <a:spLocks noGrp="1"/>
          </p:cNvSpPr>
          <p:nvPr>
            <p:ph type="ftr" sz="quarter" idx="11"/>
          </p:nvPr>
        </p:nvSpPr>
        <p:spPr>
          <a:xfrm>
            <a:off x="4038601" y="6127753"/>
            <a:ext cx="4114800" cy="365125"/>
          </a:xfrm>
        </p:spPr>
        <p:txBody>
          <a:bodyPr/>
          <a:lstStyle>
            <a:lvl1pPr>
              <a:defRPr>
                <a:solidFill>
                  <a:schemeClr val="bg1"/>
                </a:solidFill>
              </a:defRPr>
            </a:lvl1pPr>
          </a:lstStyle>
          <a:p>
            <a:endParaRPr lang="fr-FR"/>
          </a:p>
        </p:txBody>
      </p:sp>
      <p:sp>
        <p:nvSpPr>
          <p:cNvPr id="8" name="Slide Number Placeholder 5">
            <a:extLst>
              <a:ext uri="{FF2B5EF4-FFF2-40B4-BE49-F238E27FC236}">
                <a16:creationId xmlns:a16="http://schemas.microsoft.com/office/drawing/2014/main" id="{C6E142A4-628C-FBF5-0D10-4B23B4BE3285}"/>
              </a:ext>
            </a:extLst>
          </p:cNvPr>
          <p:cNvSpPr>
            <a:spLocks noGrp="1"/>
          </p:cNvSpPr>
          <p:nvPr>
            <p:ph type="sldNum" sz="quarter" idx="12"/>
          </p:nvPr>
        </p:nvSpPr>
        <p:spPr>
          <a:xfrm>
            <a:off x="9220201" y="6127749"/>
            <a:ext cx="2743200" cy="365125"/>
          </a:xfrm>
        </p:spPr>
        <p:txBody>
          <a:bodyPr/>
          <a:lstStyle>
            <a:lvl1pPr>
              <a:defRPr>
                <a:solidFill>
                  <a:schemeClr val="bg1"/>
                </a:solidFill>
              </a:defRPr>
            </a:lvl1pPr>
          </a:lstStyle>
          <a:p>
            <a:fld id="{C650D666-3623-404F-8EDA-76DBEDF6A09A}" type="slidenum">
              <a:rPr lang="fr-FR" smtClean="0"/>
              <a:pPr/>
              <a:t>‹N°›</a:t>
            </a:fld>
            <a:endParaRPr lang="fr-FR"/>
          </a:p>
        </p:txBody>
      </p:sp>
    </p:spTree>
    <p:extLst>
      <p:ext uri="{BB962C8B-B14F-4D97-AF65-F5344CB8AC3E}">
        <p14:creationId xmlns:p14="http://schemas.microsoft.com/office/powerpoint/2010/main" val="28269437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de V3">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D6D4046-F8D0-F128-EC10-21FB01754D68}"/>
              </a:ext>
            </a:extLst>
          </p:cNvPr>
          <p:cNvPicPr>
            <a:picLocks noChangeAspect="1"/>
          </p:cNvPicPr>
          <p:nvPr userDrawn="1"/>
        </p:nvPicPr>
        <p:blipFill rotWithShape="1">
          <a:blip r:embed="rId2"/>
          <a:srcRect t="42106" r="28461" b="37260"/>
          <a:stretch/>
        </p:blipFill>
        <p:spPr>
          <a:xfrm>
            <a:off x="0" y="6127752"/>
            <a:ext cx="12192000" cy="365125"/>
          </a:xfrm>
          <a:prstGeom prst="rect">
            <a:avLst/>
          </a:prstGeom>
        </p:spPr>
      </p:pic>
      <p:pic>
        <p:nvPicPr>
          <p:cNvPr id="10" name="Image 9">
            <a:extLst>
              <a:ext uri="{FF2B5EF4-FFF2-40B4-BE49-F238E27FC236}">
                <a16:creationId xmlns:a16="http://schemas.microsoft.com/office/drawing/2014/main" id="{9C04B6A3-54F9-A073-4D2C-7F3F14C8DD2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686426"/>
            <a:ext cx="1939938" cy="1171575"/>
          </a:xfrm>
          <a:prstGeom prst="rect">
            <a:avLst/>
          </a:prstGeom>
        </p:spPr>
      </p:pic>
      <p:sp>
        <p:nvSpPr>
          <p:cNvPr id="11" name="Footer Placeholder 4">
            <a:extLst>
              <a:ext uri="{FF2B5EF4-FFF2-40B4-BE49-F238E27FC236}">
                <a16:creationId xmlns:a16="http://schemas.microsoft.com/office/drawing/2014/main" id="{A81E8E3E-C4A9-7D31-247E-B976C0BDB7B5}"/>
              </a:ext>
            </a:extLst>
          </p:cNvPr>
          <p:cNvSpPr>
            <a:spLocks noGrp="1"/>
          </p:cNvSpPr>
          <p:nvPr>
            <p:ph type="ftr" sz="quarter" idx="11"/>
          </p:nvPr>
        </p:nvSpPr>
        <p:spPr>
          <a:xfrm>
            <a:off x="4038601" y="6127753"/>
            <a:ext cx="4114800"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5AB78997-944E-AE9F-273A-D899C1C37C18}"/>
              </a:ext>
            </a:extLst>
          </p:cNvPr>
          <p:cNvSpPr>
            <a:spLocks noGrp="1"/>
          </p:cNvSpPr>
          <p:nvPr>
            <p:ph type="sldNum" sz="quarter" idx="12"/>
          </p:nvPr>
        </p:nvSpPr>
        <p:spPr>
          <a:xfrm>
            <a:off x="9220201" y="6127749"/>
            <a:ext cx="2743200" cy="365125"/>
          </a:xfrm>
        </p:spPr>
        <p:txBody>
          <a:bodyPr/>
          <a:lstStyle>
            <a:lvl1pPr>
              <a:defRPr>
                <a:solidFill>
                  <a:schemeClr val="bg1"/>
                </a:solidFill>
              </a:defRPr>
            </a:lvl1pPr>
          </a:lstStyle>
          <a:p>
            <a:fld id="{C650D666-3623-404F-8EDA-76DBEDF6A09A}" type="slidenum">
              <a:rPr lang="fr-FR" smtClean="0"/>
              <a:pPr/>
              <a:t>‹N°›</a:t>
            </a:fld>
            <a:endParaRPr lang="fr-FR"/>
          </a:p>
        </p:txBody>
      </p:sp>
    </p:spTree>
    <p:extLst>
      <p:ext uri="{BB962C8B-B14F-4D97-AF65-F5344CB8AC3E}">
        <p14:creationId xmlns:p14="http://schemas.microsoft.com/office/powerpoint/2010/main" val="882095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apositive de couleur">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5124E82-7682-D32A-837D-38A119A7EEFC}"/>
              </a:ext>
            </a:extLst>
          </p:cNvPr>
          <p:cNvPicPr>
            <a:picLocks noChangeAspect="1"/>
          </p:cNvPicPr>
          <p:nvPr userDrawn="1"/>
        </p:nvPicPr>
        <p:blipFill rotWithShape="1">
          <a:blip r:embed="rId2"/>
          <a:srcRect r="19154"/>
          <a:stretch/>
        </p:blipFill>
        <p:spPr>
          <a:xfrm>
            <a:off x="-2" y="0"/>
            <a:ext cx="12192001" cy="6858000"/>
          </a:xfrm>
          <a:prstGeom prst="rect">
            <a:avLst/>
          </a:prstGeom>
        </p:spPr>
      </p:pic>
      <p:sp>
        <p:nvSpPr>
          <p:cNvPr id="5" name="Content Placeholder 2">
            <a:extLst>
              <a:ext uri="{FF2B5EF4-FFF2-40B4-BE49-F238E27FC236}">
                <a16:creationId xmlns:a16="http://schemas.microsoft.com/office/drawing/2014/main" id="{518AA0D7-3E29-9C03-BABC-5D36EABC9519}"/>
              </a:ext>
            </a:extLst>
          </p:cNvPr>
          <p:cNvSpPr>
            <a:spLocks noGrp="1"/>
          </p:cNvSpPr>
          <p:nvPr>
            <p:ph idx="1"/>
          </p:nvPr>
        </p:nvSpPr>
        <p:spPr>
          <a:xfrm>
            <a:off x="2922955" y="1825625"/>
            <a:ext cx="8952523" cy="393699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Title 1">
            <a:extLst>
              <a:ext uri="{FF2B5EF4-FFF2-40B4-BE49-F238E27FC236}">
                <a16:creationId xmlns:a16="http://schemas.microsoft.com/office/drawing/2014/main" id="{B9BE13AD-119D-F18B-1718-026B9A57C95E}"/>
              </a:ext>
            </a:extLst>
          </p:cNvPr>
          <p:cNvSpPr>
            <a:spLocks noGrp="1"/>
          </p:cNvSpPr>
          <p:nvPr>
            <p:ph type="title"/>
          </p:nvPr>
        </p:nvSpPr>
        <p:spPr>
          <a:xfrm>
            <a:off x="2922955" y="365128"/>
            <a:ext cx="8952523" cy="1325563"/>
          </a:xfrm>
        </p:spPr>
        <p:txBody>
          <a:bodyPr>
            <a:normAutofit/>
          </a:bodyPr>
          <a:lstStyle>
            <a:lvl1pPr>
              <a:defRPr sz="4000" b="0">
                <a:solidFill>
                  <a:schemeClr val="bg1"/>
                </a:solidFill>
              </a:defRPr>
            </a:lvl1pPr>
          </a:lstStyle>
          <a:p>
            <a:r>
              <a:rPr lang="fr-FR"/>
              <a:t>Modifiez le style du titre</a:t>
            </a:r>
            <a:endParaRPr lang="en-US"/>
          </a:p>
        </p:txBody>
      </p:sp>
      <p:sp>
        <p:nvSpPr>
          <p:cNvPr id="11" name="Footer Placeholder 4">
            <a:extLst>
              <a:ext uri="{FF2B5EF4-FFF2-40B4-BE49-F238E27FC236}">
                <a16:creationId xmlns:a16="http://schemas.microsoft.com/office/drawing/2014/main" id="{7CF91EF9-68DD-F8BC-F11E-48258D2A6C6E}"/>
              </a:ext>
            </a:extLst>
          </p:cNvPr>
          <p:cNvSpPr>
            <a:spLocks noGrp="1"/>
          </p:cNvSpPr>
          <p:nvPr>
            <p:ph type="ftr" sz="quarter" idx="11"/>
          </p:nvPr>
        </p:nvSpPr>
        <p:spPr>
          <a:xfrm>
            <a:off x="4038601" y="6127753"/>
            <a:ext cx="4114800"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23E16054-6332-95C0-C274-0D91F31CCE10}"/>
              </a:ext>
            </a:extLst>
          </p:cNvPr>
          <p:cNvSpPr>
            <a:spLocks noGrp="1"/>
          </p:cNvSpPr>
          <p:nvPr>
            <p:ph type="sldNum" sz="quarter" idx="12"/>
          </p:nvPr>
        </p:nvSpPr>
        <p:spPr>
          <a:xfrm>
            <a:off x="9220201" y="6127749"/>
            <a:ext cx="2743200" cy="365125"/>
          </a:xfrm>
        </p:spPr>
        <p:txBody>
          <a:bodyPr/>
          <a:lstStyle>
            <a:lvl1pPr>
              <a:defRPr>
                <a:solidFill>
                  <a:schemeClr val="bg1"/>
                </a:solidFill>
              </a:defRPr>
            </a:lvl1pPr>
          </a:lstStyle>
          <a:p>
            <a:fld id="{C650D666-3623-404F-8EDA-76DBEDF6A09A}" type="slidenum">
              <a:rPr lang="fr-FR" smtClean="0"/>
              <a:pPr/>
              <a:t>‹N°›</a:t>
            </a:fld>
            <a:endParaRPr lang="fr-FR"/>
          </a:p>
        </p:txBody>
      </p:sp>
      <p:pic>
        <p:nvPicPr>
          <p:cNvPr id="2" name="Image 1" descr="Une image contenant texte, Police, Graphique, affiche&#10;&#10;Description générée automatiquement">
            <a:extLst>
              <a:ext uri="{FF2B5EF4-FFF2-40B4-BE49-F238E27FC236}">
                <a16:creationId xmlns:a16="http://schemas.microsoft.com/office/drawing/2014/main" id="{635BDA87-052B-806B-0C5B-C6526FFC80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40310" y="5921131"/>
            <a:ext cx="957980" cy="778359"/>
          </a:xfrm>
          <a:prstGeom prst="rect">
            <a:avLst/>
          </a:prstGeom>
        </p:spPr>
      </p:pic>
    </p:spTree>
    <p:extLst>
      <p:ext uri="{BB962C8B-B14F-4D97-AF65-F5344CB8AC3E}">
        <p14:creationId xmlns:p14="http://schemas.microsoft.com/office/powerpoint/2010/main" val="1594450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55"/>
        <p:cNvGrpSpPr/>
        <p:nvPr/>
      </p:nvGrpSpPr>
      <p:grpSpPr>
        <a:xfrm>
          <a:off x="0" y="0"/>
          <a:ext cx="0" cy="0"/>
          <a:chOff x="0" y="0"/>
          <a:chExt cx="0" cy="0"/>
        </a:xfrm>
      </p:grpSpPr>
      <p:sp>
        <p:nvSpPr>
          <p:cNvPr id="56" name="Google Shape;56;p14"/>
          <p:cNvSpPr/>
          <p:nvPr/>
        </p:nvSpPr>
        <p:spPr>
          <a:xfrm>
            <a:off x="0" y="0"/>
            <a:ext cx="12192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57" name="Google Shape;57;p14"/>
          <p:cNvSpPr txBox="1">
            <a:spLocks noGrp="1"/>
          </p:cNvSpPr>
          <p:nvPr>
            <p:ph type="title" hasCustomPrompt="1"/>
          </p:nvPr>
        </p:nvSpPr>
        <p:spPr>
          <a:xfrm>
            <a:off x="1028942" y="1863033"/>
            <a:ext cx="3256400"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58" name="Google Shape;58;p14"/>
          <p:cNvSpPr txBox="1">
            <a:spLocks noGrp="1"/>
          </p:cNvSpPr>
          <p:nvPr>
            <p:ph type="title" idx="2"/>
          </p:nvPr>
        </p:nvSpPr>
        <p:spPr>
          <a:xfrm>
            <a:off x="907367" y="593367"/>
            <a:ext cx="942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9" name="Google Shape;59;p14"/>
          <p:cNvSpPr txBox="1">
            <a:spLocks noGrp="1"/>
          </p:cNvSpPr>
          <p:nvPr>
            <p:ph type="title" idx="3"/>
          </p:nvPr>
        </p:nvSpPr>
        <p:spPr>
          <a:xfrm>
            <a:off x="998900" y="2542967"/>
            <a:ext cx="33164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60" name="Google Shape;60;p14"/>
          <p:cNvSpPr txBox="1">
            <a:spLocks noGrp="1"/>
          </p:cNvSpPr>
          <p:nvPr>
            <p:ph type="subTitle" idx="1"/>
          </p:nvPr>
        </p:nvSpPr>
        <p:spPr>
          <a:xfrm>
            <a:off x="998900" y="3001767"/>
            <a:ext cx="3316400"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1" name="Google Shape;61;p14"/>
          <p:cNvSpPr txBox="1">
            <a:spLocks noGrp="1"/>
          </p:cNvSpPr>
          <p:nvPr>
            <p:ph type="title" idx="4" hasCustomPrompt="1"/>
          </p:nvPr>
        </p:nvSpPr>
        <p:spPr>
          <a:xfrm>
            <a:off x="4467826" y="1863033"/>
            <a:ext cx="3256400"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62" name="Google Shape;62;p14"/>
          <p:cNvSpPr txBox="1">
            <a:spLocks noGrp="1"/>
          </p:cNvSpPr>
          <p:nvPr>
            <p:ph type="title" idx="5"/>
          </p:nvPr>
        </p:nvSpPr>
        <p:spPr>
          <a:xfrm>
            <a:off x="4437786" y="2542967"/>
            <a:ext cx="33164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63" name="Google Shape;63;p14"/>
          <p:cNvSpPr txBox="1">
            <a:spLocks noGrp="1"/>
          </p:cNvSpPr>
          <p:nvPr>
            <p:ph type="subTitle" idx="6"/>
          </p:nvPr>
        </p:nvSpPr>
        <p:spPr>
          <a:xfrm>
            <a:off x="4437786" y="3001767"/>
            <a:ext cx="3316400"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p14"/>
          <p:cNvSpPr txBox="1">
            <a:spLocks noGrp="1"/>
          </p:cNvSpPr>
          <p:nvPr>
            <p:ph type="title" idx="7" hasCustomPrompt="1"/>
          </p:nvPr>
        </p:nvSpPr>
        <p:spPr>
          <a:xfrm>
            <a:off x="7906726" y="1863033"/>
            <a:ext cx="3256400"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65" name="Google Shape;65;p14"/>
          <p:cNvSpPr txBox="1">
            <a:spLocks noGrp="1"/>
          </p:cNvSpPr>
          <p:nvPr>
            <p:ph type="title" idx="8"/>
          </p:nvPr>
        </p:nvSpPr>
        <p:spPr>
          <a:xfrm>
            <a:off x="7876686" y="2542967"/>
            <a:ext cx="33164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66" name="Google Shape;66;p14"/>
          <p:cNvSpPr txBox="1">
            <a:spLocks noGrp="1"/>
          </p:cNvSpPr>
          <p:nvPr>
            <p:ph type="subTitle" idx="9"/>
          </p:nvPr>
        </p:nvSpPr>
        <p:spPr>
          <a:xfrm>
            <a:off x="7876686" y="3001767"/>
            <a:ext cx="3316400"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7" name="Google Shape;67;p14"/>
          <p:cNvSpPr txBox="1">
            <a:spLocks noGrp="1"/>
          </p:cNvSpPr>
          <p:nvPr>
            <p:ph type="title" idx="13" hasCustomPrompt="1"/>
          </p:nvPr>
        </p:nvSpPr>
        <p:spPr>
          <a:xfrm>
            <a:off x="1028942" y="3930800"/>
            <a:ext cx="3256400"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68" name="Google Shape;68;p14"/>
          <p:cNvSpPr txBox="1">
            <a:spLocks noGrp="1"/>
          </p:cNvSpPr>
          <p:nvPr>
            <p:ph type="title" idx="14"/>
          </p:nvPr>
        </p:nvSpPr>
        <p:spPr>
          <a:xfrm>
            <a:off x="998900" y="4610733"/>
            <a:ext cx="33164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69" name="Google Shape;69;p14"/>
          <p:cNvSpPr txBox="1">
            <a:spLocks noGrp="1"/>
          </p:cNvSpPr>
          <p:nvPr>
            <p:ph type="subTitle" idx="15"/>
          </p:nvPr>
        </p:nvSpPr>
        <p:spPr>
          <a:xfrm>
            <a:off x="998900" y="5069533"/>
            <a:ext cx="3316400"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0" name="Google Shape;70;p14"/>
          <p:cNvSpPr txBox="1">
            <a:spLocks noGrp="1"/>
          </p:cNvSpPr>
          <p:nvPr>
            <p:ph type="title" idx="16" hasCustomPrompt="1"/>
          </p:nvPr>
        </p:nvSpPr>
        <p:spPr>
          <a:xfrm>
            <a:off x="4467826" y="3930800"/>
            <a:ext cx="3256400"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71" name="Google Shape;71;p14"/>
          <p:cNvSpPr txBox="1">
            <a:spLocks noGrp="1"/>
          </p:cNvSpPr>
          <p:nvPr>
            <p:ph type="title" idx="17"/>
          </p:nvPr>
        </p:nvSpPr>
        <p:spPr>
          <a:xfrm>
            <a:off x="4437786" y="4610733"/>
            <a:ext cx="33164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72" name="Google Shape;72;p14"/>
          <p:cNvSpPr txBox="1">
            <a:spLocks noGrp="1"/>
          </p:cNvSpPr>
          <p:nvPr>
            <p:ph type="subTitle" idx="18"/>
          </p:nvPr>
        </p:nvSpPr>
        <p:spPr>
          <a:xfrm>
            <a:off x="4437786" y="5069533"/>
            <a:ext cx="3316400"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 name="Google Shape;73;p14"/>
          <p:cNvSpPr txBox="1">
            <a:spLocks noGrp="1"/>
          </p:cNvSpPr>
          <p:nvPr>
            <p:ph type="title" idx="19" hasCustomPrompt="1"/>
          </p:nvPr>
        </p:nvSpPr>
        <p:spPr>
          <a:xfrm>
            <a:off x="7906726" y="3930800"/>
            <a:ext cx="3256400"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74" name="Google Shape;74;p14"/>
          <p:cNvSpPr txBox="1">
            <a:spLocks noGrp="1"/>
          </p:cNvSpPr>
          <p:nvPr>
            <p:ph type="title" idx="20"/>
          </p:nvPr>
        </p:nvSpPr>
        <p:spPr>
          <a:xfrm>
            <a:off x="7876686" y="4610733"/>
            <a:ext cx="33164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75" name="Google Shape;75;p14"/>
          <p:cNvSpPr txBox="1">
            <a:spLocks noGrp="1"/>
          </p:cNvSpPr>
          <p:nvPr>
            <p:ph type="subTitle" idx="21"/>
          </p:nvPr>
        </p:nvSpPr>
        <p:spPr>
          <a:xfrm>
            <a:off x="7876686" y="5069533"/>
            <a:ext cx="3316400"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 name="ZoneTexte 1">
            <a:extLst>
              <a:ext uri="{FF2B5EF4-FFF2-40B4-BE49-F238E27FC236}">
                <a16:creationId xmlns:a16="http://schemas.microsoft.com/office/drawing/2014/main" id="{E707BC00-3548-70B0-CDC3-0F61BB6D753F}"/>
              </a:ext>
            </a:extLst>
          </p:cNvPr>
          <p:cNvSpPr txBox="1"/>
          <p:nvPr userDrawn="1"/>
        </p:nvSpPr>
        <p:spPr>
          <a:xfrm>
            <a:off x="0" y="6447632"/>
            <a:ext cx="12192000" cy="392415"/>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pPr algn="ctr"/>
            <a:r>
              <a:rPr lang="fr-FR" sz="1950" b="1">
                <a:solidFill>
                  <a:schemeClr val="accent1"/>
                </a:solidFill>
                <a:latin typeface="Abadi" panose="020B0604020104020204" pitchFamily="34" charset="0"/>
              </a:rPr>
              <a:t>Séminaire de lancement Mission SPPE 16-18 0ctobre 2024</a:t>
            </a:r>
          </a:p>
        </p:txBody>
      </p:sp>
    </p:spTree>
    <p:extLst>
      <p:ext uri="{BB962C8B-B14F-4D97-AF65-F5344CB8AC3E}">
        <p14:creationId xmlns:p14="http://schemas.microsoft.com/office/powerpoint/2010/main" val="2239126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1"/>
        <p:cNvGrpSpPr/>
        <p:nvPr/>
      </p:nvGrpSpPr>
      <p:grpSpPr>
        <a:xfrm>
          <a:off x="0" y="0"/>
          <a:ext cx="0" cy="0"/>
          <a:chOff x="0" y="0"/>
          <a:chExt cx="0" cy="0"/>
        </a:xfrm>
      </p:grpSpPr>
      <p:sp>
        <p:nvSpPr>
          <p:cNvPr id="12" name="Google Shape;12;p3"/>
          <p:cNvSpPr/>
          <p:nvPr/>
        </p:nvSpPr>
        <p:spPr>
          <a:xfrm>
            <a:off x="-25033" y="-27167"/>
            <a:ext cx="3695600" cy="68852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13" name="Google Shape;13;p3"/>
          <p:cNvSpPr txBox="1">
            <a:spLocks noGrp="1"/>
          </p:cNvSpPr>
          <p:nvPr>
            <p:ph type="title"/>
          </p:nvPr>
        </p:nvSpPr>
        <p:spPr>
          <a:xfrm>
            <a:off x="1569323" y="3414045"/>
            <a:ext cx="4716800" cy="1122400"/>
          </a:xfrm>
          <a:prstGeom prst="rect">
            <a:avLst/>
          </a:prstGeom>
        </p:spPr>
        <p:txBody>
          <a:bodyPr spcFirstLastPara="1" wrap="square" lIns="91425" tIns="91425" rIns="91425" bIns="91425" anchor="ctr" anchorCtr="0">
            <a:noAutofit/>
          </a:bodyPr>
          <a:lstStyle>
            <a:lvl1pPr lvl="0">
              <a:lnSpc>
                <a:spcPct val="80000"/>
              </a:lnSpc>
              <a:spcBef>
                <a:spcPts val="0"/>
              </a:spcBef>
              <a:spcAft>
                <a:spcPts val="0"/>
              </a:spcAft>
              <a:buSzPts val="4800"/>
              <a:buNone/>
              <a:defRPr sz="5200"/>
            </a:lvl1pPr>
            <a:lvl2pPr lvl="1" algn="ctr">
              <a:spcBef>
                <a:spcPts val="0"/>
              </a:spcBef>
              <a:spcAft>
                <a:spcPts val="0"/>
              </a:spcAft>
              <a:buSzPts val="3600"/>
              <a:buNone/>
              <a:defRPr sz="3900"/>
            </a:lvl2pPr>
            <a:lvl3pPr lvl="2" algn="ctr">
              <a:spcBef>
                <a:spcPts val="0"/>
              </a:spcBef>
              <a:spcAft>
                <a:spcPts val="0"/>
              </a:spcAft>
              <a:buSzPts val="3600"/>
              <a:buNone/>
              <a:defRPr sz="3900"/>
            </a:lvl3pPr>
            <a:lvl4pPr lvl="3" algn="ctr">
              <a:spcBef>
                <a:spcPts val="0"/>
              </a:spcBef>
              <a:spcAft>
                <a:spcPts val="0"/>
              </a:spcAft>
              <a:buSzPts val="3600"/>
              <a:buNone/>
              <a:defRPr sz="3900"/>
            </a:lvl4pPr>
            <a:lvl5pPr lvl="4" algn="ctr">
              <a:spcBef>
                <a:spcPts val="0"/>
              </a:spcBef>
              <a:spcAft>
                <a:spcPts val="0"/>
              </a:spcAft>
              <a:buSzPts val="3600"/>
              <a:buNone/>
              <a:defRPr sz="3900"/>
            </a:lvl5pPr>
            <a:lvl6pPr lvl="5" algn="ctr">
              <a:spcBef>
                <a:spcPts val="0"/>
              </a:spcBef>
              <a:spcAft>
                <a:spcPts val="0"/>
              </a:spcAft>
              <a:buSzPts val="3600"/>
              <a:buNone/>
              <a:defRPr sz="3900"/>
            </a:lvl6pPr>
            <a:lvl7pPr lvl="6" algn="ctr">
              <a:spcBef>
                <a:spcPts val="0"/>
              </a:spcBef>
              <a:spcAft>
                <a:spcPts val="0"/>
              </a:spcAft>
              <a:buSzPts val="3600"/>
              <a:buNone/>
              <a:defRPr sz="3900"/>
            </a:lvl7pPr>
            <a:lvl8pPr lvl="7" algn="ctr">
              <a:spcBef>
                <a:spcPts val="0"/>
              </a:spcBef>
              <a:spcAft>
                <a:spcPts val="0"/>
              </a:spcAft>
              <a:buSzPts val="3600"/>
              <a:buNone/>
              <a:defRPr sz="3900"/>
            </a:lvl8pPr>
            <a:lvl9pPr lvl="8" algn="ctr">
              <a:spcBef>
                <a:spcPts val="0"/>
              </a:spcBef>
              <a:spcAft>
                <a:spcPts val="0"/>
              </a:spcAft>
              <a:buSzPts val="3600"/>
              <a:buNone/>
              <a:defRPr sz="3900"/>
            </a:lvl9pPr>
          </a:lstStyle>
          <a:p>
            <a:endParaRPr/>
          </a:p>
        </p:txBody>
      </p:sp>
      <p:sp>
        <p:nvSpPr>
          <p:cNvPr id="14" name="Google Shape;14;p3"/>
          <p:cNvSpPr txBox="1">
            <a:spLocks noGrp="1"/>
          </p:cNvSpPr>
          <p:nvPr>
            <p:ph type="title" idx="2" hasCustomPrompt="1"/>
          </p:nvPr>
        </p:nvSpPr>
        <p:spPr>
          <a:xfrm>
            <a:off x="1569324" y="1260300"/>
            <a:ext cx="3349200" cy="1052400"/>
          </a:xfrm>
          <a:prstGeom prst="rect">
            <a:avLst/>
          </a:prstGeom>
        </p:spPr>
        <p:txBody>
          <a:bodyPr spcFirstLastPara="1" wrap="square" lIns="91425" tIns="91425" rIns="91425" bIns="91425" anchor="b" anchorCtr="0">
            <a:noAutofit/>
          </a:bodyPr>
          <a:lstStyle>
            <a:lvl1pPr lvl="0" rtl="0">
              <a:spcBef>
                <a:spcPts val="0"/>
              </a:spcBef>
              <a:spcAft>
                <a:spcPts val="0"/>
              </a:spcAft>
              <a:buSzPts val="7200"/>
              <a:buNone/>
              <a:defRPr sz="7800"/>
            </a:lvl1pPr>
            <a:lvl2pPr lvl="1" rtl="0">
              <a:spcBef>
                <a:spcPts val="0"/>
              </a:spcBef>
              <a:spcAft>
                <a:spcPts val="0"/>
              </a:spcAft>
              <a:buSzPts val="7200"/>
              <a:buNone/>
              <a:defRPr sz="7800"/>
            </a:lvl2pPr>
            <a:lvl3pPr lvl="2" rtl="0">
              <a:spcBef>
                <a:spcPts val="0"/>
              </a:spcBef>
              <a:spcAft>
                <a:spcPts val="0"/>
              </a:spcAft>
              <a:buSzPts val="7200"/>
              <a:buNone/>
              <a:defRPr sz="7800"/>
            </a:lvl3pPr>
            <a:lvl4pPr lvl="3" rtl="0">
              <a:spcBef>
                <a:spcPts val="0"/>
              </a:spcBef>
              <a:spcAft>
                <a:spcPts val="0"/>
              </a:spcAft>
              <a:buSzPts val="7200"/>
              <a:buNone/>
              <a:defRPr sz="7800"/>
            </a:lvl4pPr>
            <a:lvl5pPr lvl="4" rtl="0">
              <a:spcBef>
                <a:spcPts val="0"/>
              </a:spcBef>
              <a:spcAft>
                <a:spcPts val="0"/>
              </a:spcAft>
              <a:buSzPts val="7200"/>
              <a:buNone/>
              <a:defRPr sz="7800"/>
            </a:lvl5pPr>
            <a:lvl6pPr lvl="5" rtl="0">
              <a:spcBef>
                <a:spcPts val="0"/>
              </a:spcBef>
              <a:spcAft>
                <a:spcPts val="0"/>
              </a:spcAft>
              <a:buSzPts val="7200"/>
              <a:buNone/>
              <a:defRPr sz="7800"/>
            </a:lvl6pPr>
            <a:lvl7pPr lvl="6" rtl="0">
              <a:spcBef>
                <a:spcPts val="0"/>
              </a:spcBef>
              <a:spcAft>
                <a:spcPts val="0"/>
              </a:spcAft>
              <a:buSzPts val="7200"/>
              <a:buNone/>
              <a:defRPr sz="7800"/>
            </a:lvl7pPr>
            <a:lvl8pPr lvl="7" rtl="0">
              <a:spcBef>
                <a:spcPts val="0"/>
              </a:spcBef>
              <a:spcAft>
                <a:spcPts val="0"/>
              </a:spcAft>
              <a:buSzPts val="7200"/>
              <a:buNone/>
              <a:defRPr sz="7800"/>
            </a:lvl8pPr>
            <a:lvl9pPr lvl="8" rtl="0">
              <a:spcBef>
                <a:spcPts val="0"/>
              </a:spcBef>
              <a:spcAft>
                <a:spcPts val="0"/>
              </a:spcAft>
              <a:buSzPts val="7200"/>
              <a:buNone/>
              <a:defRPr sz="7800"/>
            </a:lvl9pPr>
          </a:lstStyle>
          <a:p>
            <a:r>
              <a:t>xx%</a:t>
            </a:r>
          </a:p>
        </p:txBody>
      </p:sp>
      <p:sp>
        <p:nvSpPr>
          <p:cNvPr id="15" name="Google Shape;15;p3"/>
          <p:cNvSpPr txBox="1">
            <a:spLocks noGrp="1"/>
          </p:cNvSpPr>
          <p:nvPr>
            <p:ph type="subTitle" idx="1"/>
          </p:nvPr>
        </p:nvSpPr>
        <p:spPr>
          <a:xfrm>
            <a:off x="1569324" y="4789100"/>
            <a:ext cx="4238800"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733"/>
            </a:lvl1pPr>
            <a:lvl2pPr lvl="1" rtl="0">
              <a:lnSpc>
                <a:spcPct val="100000"/>
              </a:lnSpc>
              <a:spcBef>
                <a:spcPts val="0"/>
              </a:spcBef>
              <a:spcAft>
                <a:spcPts val="0"/>
              </a:spcAft>
              <a:buSzPts val="2800"/>
              <a:buNone/>
              <a:defRPr sz="3033"/>
            </a:lvl2pPr>
            <a:lvl3pPr lvl="2" rtl="0">
              <a:lnSpc>
                <a:spcPct val="100000"/>
              </a:lnSpc>
              <a:spcBef>
                <a:spcPts val="0"/>
              </a:spcBef>
              <a:spcAft>
                <a:spcPts val="0"/>
              </a:spcAft>
              <a:buSzPts val="2800"/>
              <a:buNone/>
              <a:defRPr sz="3033"/>
            </a:lvl3pPr>
            <a:lvl4pPr lvl="3" rtl="0">
              <a:lnSpc>
                <a:spcPct val="100000"/>
              </a:lnSpc>
              <a:spcBef>
                <a:spcPts val="0"/>
              </a:spcBef>
              <a:spcAft>
                <a:spcPts val="0"/>
              </a:spcAft>
              <a:buSzPts val="2800"/>
              <a:buNone/>
              <a:defRPr sz="3033"/>
            </a:lvl4pPr>
            <a:lvl5pPr lvl="4" rtl="0">
              <a:lnSpc>
                <a:spcPct val="100000"/>
              </a:lnSpc>
              <a:spcBef>
                <a:spcPts val="0"/>
              </a:spcBef>
              <a:spcAft>
                <a:spcPts val="0"/>
              </a:spcAft>
              <a:buSzPts val="2800"/>
              <a:buNone/>
              <a:defRPr sz="3033"/>
            </a:lvl5pPr>
            <a:lvl6pPr lvl="5" rtl="0">
              <a:lnSpc>
                <a:spcPct val="100000"/>
              </a:lnSpc>
              <a:spcBef>
                <a:spcPts val="0"/>
              </a:spcBef>
              <a:spcAft>
                <a:spcPts val="0"/>
              </a:spcAft>
              <a:buSzPts val="2800"/>
              <a:buNone/>
              <a:defRPr sz="3033"/>
            </a:lvl6pPr>
            <a:lvl7pPr lvl="6" rtl="0">
              <a:lnSpc>
                <a:spcPct val="100000"/>
              </a:lnSpc>
              <a:spcBef>
                <a:spcPts val="0"/>
              </a:spcBef>
              <a:spcAft>
                <a:spcPts val="0"/>
              </a:spcAft>
              <a:buSzPts val="2800"/>
              <a:buNone/>
              <a:defRPr sz="3033"/>
            </a:lvl7pPr>
            <a:lvl8pPr lvl="7" rtl="0">
              <a:lnSpc>
                <a:spcPct val="100000"/>
              </a:lnSpc>
              <a:spcBef>
                <a:spcPts val="0"/>
              </a:spcBef>
              <a:spcAft>
                <a:spcPts val="0"/>
              </a:spcAft>
              <a:buSzPts val="2800"/>
              <a:buNone/>
              <a:defRPr sz="3033"/>
            </a:lvl8pPr>
            <a:lvl9pPr lvl="8" rtl="0">
              <a:lnSpc>
                <a:spcPct val="100000"/>
              </a:lnSpc>
              <a:spcBef>
                <a:spcPts val="0"/>
              </a:spcBef>
              <a:spcAft>
                <a:spcPts val="0"/>
              </a:spcAft>
              <a:buSzPts val="2800"/>
              <a:buNone/>
              <a:defRPr sz="3033"/>
            </a:lvl9pPr>
          </a:lstStyle>
          <a:p>
            <a:endParaRPr/>
          </a:p>
        </p:txBody>
      </p:sp>
    </p:spTree>
    <p:extLst>
      <p:ext uri="{BB962C8B-B14F-4D97-AF65-F5344CB8AC3E}">
        <p14:creationId xmlns:p14="http://schemas.microsoft.com/office/powerpoint/2010/main" val="2480299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 Four Columns 1">
  <p:cSld name="Title + Four Columns 1">
    <p:spTree>
      <p:nvGrpSpPr>
        <p:cNvPr id="1" name="Shape 179"/>
        <p:cNvGrpSpPr/>
        <p:nvPr/>
      </p:nvGrpSpPr>
      <p:grpSpPr>
        <a:xfrm>
          <a:off x="0" y="0"/>
          <a:ext cx="0" cy="0"/>
          <a:chOff x="0" y="0"/>
          <a:chExt cx="0" cy="0"/>
        </a:xfrm>
      </p:grpSpPr>
      <p:sp>
        <p:nvSpPr>
          <p:cNvPr id="180" name="Google Shape;180;p28"/>
          <p:cNvSpPr/>
          <p:nvPr/>
        </p:nvSpPr>
        <p:spPr>
          <a:xfrm>
            <a:off x="0" y="0"/>
            <a:ext cx="12192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181" name="Google Shape;181;p28"/>
          <p:cNvSpPr txBox="1">
            <a:spLocks noGrp="1"/>
          </p:cNvSpPr>
          <p:nvPr>
            <p:ph type="title"/>
          </p:nvPr>
        </p:nvSpPr>
        <p:spPr>
          <a:xfrm>
            <a:off x="907367" y="593367"/>
            <a:ext cx="942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2" name="Google Shape;182;p28"/>
          <p:cNvSpPr txBox="1">
            <a:spLocks noGrp="1"/>
          </p:cNvSpPr>
          <p:nvPr>
            <p:ph type="title" idx="2"/>
          </p:nvPr>
        </p:nvSpPr>
        <p:spPr>
          <a:xfrm>
            <a:off x="2788732" y="2504367"/>
            <a:ext cx="29116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95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3" name="Google Shape;183;p28"/>
          <p:cNvSpPr txBox="1">
            <a:spLocks noGrp="1"/>
          </p:cNvSpPr>
          <p:nvPr>
            <p:ph type="subTitle" idx="1"/>
          </p:nvPr>
        </p:nvSpPr>
        <p:spPr>
          <a:xfrm>
            <a:off x="2788732" y="2920200"/>
            <a:ext cx="2911600"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1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84" name="Google Shape;184;p28"/>
          <p:cNvSpPr txBox="1">
            <a:spLocks noGrp="1"/>
          </p:cNvSpPr>
          <p:nvPr>
            <p:ph type="title" idx="3"/>
          </p:nvPr>
        </p:nvSpPr>
        <p:spPr>
          <a:xfrm>
            <a:off x="2788732" y="4446600"/>
            <a:ext cx="29116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95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5" name="Google Shape;185;p28"/>
          <p:cNvSpPr txBox="1">
            <a:spLocks noGrp="1"/>
          </p:cNvSpPr>
          <p:nvPr>
            <p:ph type="subTitle" idx="4"/>
          </p:nvPr>
        </p:nvSpPr>
        <p:spPr>
          <a:xfrm>
            <a:off x="2788732" y="4862433"/>
            <a:ext cx="2911600"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1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86" name="Google Shape;186;p28"/>
          <p:cNvSpPr txBox="1">
            <a:spLocks noGrp="1"/>
          </p:cNvSpPr>
          <p:nvPr>
            <p:ph type="title" idx="5"/>
          </p:nvPr>
        </p:nvSpPr>
        <p:spPr>
          <a:xfrm>
            <a:off x="7991165" y="2504367"/>
            <a:ext cx="29116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95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7" name="Google Shape;187;p28"/>
          <p:cNvSpPr txBox="1">
            <a:spLocks noGrp="1"/>
          </p:cNvSpPr>
          <p:nvPr>
            <p:ph type="subTitle" idx="6"/>
          </p:nvPr>
        </p:nvSpPr>
        <p:spPr>
          <a:xfrm>
            <a:off x="7991165" y="2920200"/>
            <a:ext cx="2911600"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1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88" name="Google Shape;188;p28"/>
          <p:cNvSpPr txBox="1">
            <a:spLocks noGrp="1"/>
          </p:cNvSpPr>
          <p:nvPr>
            <p:ph type="title" idx="7"/>
          </p:nvPr>
        </p:nvSpPr>
        <p:spPr>
          <a:xfrm>
            <a:off x="7991165" y="4446600"/>
            <a:ext cx="29116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95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9" name="Google Shape;189;p28"/>
          <p:cNvSpPr txBox="1">
            <a:spLocks noGrp="1"/>
          </p:cNvSpPr>
          <p:nvPr>
            <p:ph type="subTitle" idx="8"/>
          </p:nvPr>
        </p:nvSpPr>
        <p:spPr>
          <a:xfrm>
            <a:off x="7991165" y="4862433"/>
            <a:ext cx="2911600"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1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3" name="ZoneTexte 2">
            <a:extLst>
              <a:ext uri="{FF2B5EF4-FFF2-40B4-BE49-F238E27FC236}">
                <a16:creationId xmlns:a16="http://schemas.microsoft.com/office/drawing/2014/main" id="{A25B13D6-15AF-2DCC-CC05-719AA365F86C}"/>
              </a:ext>
            </a:extLst>
          </p:cNvPr>
          <p:cNvSpPr txBox="1"/>
          <p:nvPr userDrawn="1"/>
        </p:nvSpPr>
        <p:spPr>
          <a:xfrm>
            <a:off x="0" y="6447632"/>
            <a:ext cx="12192000" cy="392415"/>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pPr algn="ctr"/>
            <a:r>
              <a:rPr lang="fr-FR" sz="1950" b="1">
                <a:solidFill>
                  <a:schemeClr val="accent1"/>
                </a:solidFill>
                <a:latin typeface="Abadi" panose="020B0604020104020204" pitchFamily="34" charset="0"/>
              </a:rPr>
              <a:t>Séminaire de lancement Mission SPPE 16-18 0ctobre 2024</a:t>
            </a:r>
          </a:p>
        </p:txBody>
      </p:sp>
    </p:spTree>
    <p:extLst>
      <p:ext uri="{BB962C8B-B14F-4D97-AF65-F5344CB8AC3E}">
        <p14:creationId xmlns:p14="http://schemas.microsoft.com/office/powerpoint/2010/main" val="41116567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1">
  <p:cSld name="Section 1">
    <p:spTree>
      <p:nvGrpSpPr>
        <p:cNvPr id="1" name="Shape 96"/>
        <p:cNvGrpSpPr/>
        <p:nvPr/>
      </p:nvGrpSpPr>
      <p:grpSpPr>
        <a:xfrm>
          <a:off x="0" y="0"/>
          <a:ext cx="0" cy="0"/>
          <a:chOff x="0" y="0"/>
          <a:chExt cx="0" cy="0"/>
        </a:xfrm>
      </p:grpSpPr>
      <p:sp>
        <p:nvSpPr>
          <p:cNvPr id="97" name="Google Shape;97;p18"/>
          <p:cNvSpPr/>
          <p:nvPr/>
        </p:nvSpPr>
        <p:spPr>
          <a:xfrm>
            <a:off x="8532134" y="-13600"/>
            <a:ext cx="3695600" cy="6885200"/>
          </a:xfrm>
          <a:prstGeom prst="rect">
            <a:avLst/>
          </a:prstGeom>
          <a:solidFill>
            <a:schemeClr val="accent5"/>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98" name="Google Shape;98;p18"/>
          <p:cNvSpPr txBox="1">
            <a:spLocks noGrp="1"/>
          </p:cNvSpPr>
          <p:nvPr>
            <p:ph type="title"/>
          </p:nvPr>
        </p:nvSpPr>
        <p:spPr>
          <a:xfrm>
            <a:off x="5027666" y="3414033"/>
            <a:ext cx="5639200" cy="1122400"/>
          </a:xfrm>
          <a:prstGeom prst="rect">
            <a:avLst/>
          </a:prstGeom>
        </p:spPr>
        <p:txBody>
          <a:bodyPr spcFirstLastPara="1" wrap="square" lIns="91425" tIns="91425" rIns="91425" bIns="91425" anchor="ctr" anchorCtr="0">
            <a:noAutofit/>
          </a:bodyPr>
          <a:lstStyle>
            <a:lvl1pPr lvl="0" algn="r" rtl="0">
              <a:lnSpc>
                <a:spcPct val="80000"/>
              </a:lnSpc>
              <a:spcBef>
                <a:spcPts val="0"/>
              </a:spcBef>
              <a:spcAft>
                <a:spcPts val="0"/>
              </a:spcAft>
              <a:buSzPts val="4800"/>
              <a:buNone/>
              <a:defRPr sz="5200"/>
            </a:lvl1pPr>
            <a:lvl2pPr lvl="1" algn="r" rtl="0">
              <a:spcBef>
                <a:spcPts val="0"/>
              </a:spcBef>
              <a:spcAft>
                <a:spcPts val="0"/>
              </a:spcAft>
              <a:buSzPts val="3600"/>
              <a:buNone/>
              <a:defRPr sz="3900"/>
            </a:lvl2pPr>
            <a:lvl3pPr lvl="2" algn="r" rtl="0">
              <a:spcBef>
                <a:spcPts val="0"/>
              </a:spcBef>
              <a:spcAft>
                <a:spcPts val="0"/>
              </a:spcAft>
              <a:buSzPts val="3600"/>
              <a:buNone/>
              <a:defRPr sz="3900"/>
            </a:lvl3pPr>
            <a:lvl4pPr lvl="3" algn="r" rtl="0">
              <a:spcBef>
                <a:spcPts val="0"/>
              </a:spcBef>
              <a:spcAft>
                <a:spcPts val="0"/>
              </a:spcAft>
              <a:buSzPts val="3600"/>
              <a:buNone/>
              <a:defRPr sz="3900"/>
            </a:lvl4pPr>
            <a:lvl5pPr lvl="4" algn="r" rtl="0">
              <a:spcBef>
                <a:spcPts val="0"/>
              </a:spcBef>
              <a:spcAft>
                <a:spcPts val="0"/>
              </a:spcAft>
              <a:buSzPts val="3600"/>
              <a:buNone/>
              <a:defRPr sz="3900"/>
            </a:lvl5pPr>
            <a:lvl6pPr lvl="5" algn="r" rtl="0">
              <a:spcBef>
                <a:spcPts val="0"/>
              </a:spcBef>
              <a:spcAft>
                <a:spcPts val="0"/>
              </a:spcAft>
              <a:buSzPts val="3600"/>
              <a:buNone/>
              <a:defRPr sz="3900"/>
            </a:lvl6pPr>
            <a:lvl7pPr lvl="6" algn="r" rtl="0">
              <a:spcBef>
                <a:spcPts val="0"/>
              </a:spcBef>
              <a:spcAft>
                <a:spcPts val="0"/>
              </a:spcAft>
              <a:buSzPts val="3600"/>
              <a:buNone/>
              <a:defRPr sz="3900"/>
            </a:lvl7pPr>
            <a:lvl8pPr lvl="7" algn="r" rtl="0">
              <a:spcBef>
                <a:spcPts val="0"/>
              </a:spcBef>
              <a:spcAft>
                <a:spcPts val="0"/>
              </a:spcAft>
              <a:buSzPts val="3600"/>
              <a:buNone/>
              <a:defRPr sz="3900"/>
            </a:lvl8pPr>
            <a:lvl9pPr lvl="8" algn="r" rtl="0">
              <a:spcBef>
                <a:spcPts val="0"/>
              </a:spcBef>
              <a:spcAft>
                <a:spcPts val="0"/>
              </a:spcAft>
              <a:buSzPts val="3600"/>
              <a:buNone/>
              <a:defRPr sz="3900"/>
            </a:lvl9pPr>
          </a:lstStyle>
          <a:p>
            <a:endParaRPr/>
          </a:p>
        </p:txBody>
      </p:sp>
      <p:sp>
        <p:nvSpPr>
          <p:cNvPr id="99" name="Google Shape;99;p18"/>
          <p:cNvSpPr txBox="1">
            <a:spLocks noGrp="1"/>
          </p:cNvSpPr>
          <p:nvPr>
            <p:ph type="title" idx="2" hasCustomPrompt="1"/>
          </p:nvPr>
        </p:nvSpPr>
        <p:spPr>
          <a:xfrm>
            <a:off x="7317705" y="1260300"/>
            <a:ext cx="3349200" cy="1052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7200"/>
              <a:buNone/>
              <a:defRPr sz="7800"/>
            </a:lvl1pPr>
            <a:lvl2pPr lvl="1" algn="r" rtl="0">
              <a:spcBef>
                <a:spcPts val="0"/>
              </a:spcBef>
              <a:spcAft>
                <a:spcPts val="0"/>
              </a:spcAft>
              <a:buSzPts val="7200"/>
              <a:buNone/>
              <a:defRPr sz="7800"/>
            </a:lvl2pPr>
            <a:lvl3pPr lvl="2" algn="r" rtl="0">
              <a:spcBef>
                <a:spcPts val="0"/>
              </a:spcBef>
              <a:spcAft>
                <a:spcPts val="0"/>
              </a:spcAft>
              <a:buSzPts val="7200"/>
              <a:buNone/>
              <a:defRPr sz="7800"/>
            </a:lvl3pPr>
            <a:lvl4pPr lvl="3" algn="r" rtl="0">
              <a:spcBef>
                <a:spcPts val="0"/>
              </a:spcBef>
              <a:spcAft>
                <a:spcPts val="0"/>
              </a:spcAft>
              <a:buSzPts val="7200"/>
              <a:buNone/>
              <a:defRPr sz="7800"/>
            </a:lvl4pPr>
            <a:lvl5pPr lvl="4" algn="r" rtl="0">
              <a:spcBef>
                <a:spcPts val="0"/>
              </a:spcBef>
              <a:spcAft>
                <a:spcPts val="0"/>
              </a:spcAft>
              <a:buSzPts val="7200"/>
              <a:buNone/>
              <a:defRPr sz="7800"/>
            </a:lvl5pPr>
            <a:lvl6pPr lvl="5" algn="r" rtl="0">
              <a:spcBef>
                <a:spcPts val="0"/>
              </a:spcBef>
              <a:spcAft>
                <a:spcPts val="0"/>
              </a:spcAft>
              <a:buSzPts val="7200"/>
              <a:buNone/>
              <a:defRPr sz="7800"/>
            </a:lvl6pPr>
            <a:lvl7pPr lvl="6" algn="r" rtl="0">
              <a:spcBef>
                <a:spcPts val="0"/>
              </a:spcBef>
              <a:spcAft>
                <a:spcPts val="0"/>
              </a:spcAft>
              <a:buSzPts val="7200"/>
              <a:buNone/>
              <a:defRPr sz="7800"/>
            </a:lvl7pPr>
            <a:lvl8pPr lvl="7" algn="r" rtl="0">
              <a:spcBef>
                <a:spcPts val="0"/>
              </a:spcBef>
              <a:spcAft>
                <a:spcPts val="0"/>
              </a:spcAft>
              <a:buSzPts val="7200"/>
              <a:buNone/>
              <a:defRPr sz="7800"/>
            </a:lvl8pPr>
            <a:lvl9pPr lvl="8" algn="r" rtl="0">
              <a:spcBef>
                <a:spcPts val="0"/>
              </a:spcBef>
              <a:spcAft>
                <a:spcPts val="0"/>
              </a:spcAft>
              <a:buSzPts val="7200"/>
              <a:buNone/>
              <a:defRPr sz="7800"/>
            </a:lvl9pPr>
          </a:lstStyle>
          <a:p>
            <a:r>
              <a:t>xx%</a:t>
            </a:r>
          </a:p>
        </p:txBody>
      </p:sp>
      <p:sp>
        <p:nvSpPr>
          <p:cNvPr id="100" name="Google Shape;100;p18"/>
          <p:cNvSpPr txBox="1">
            <a:spLocks noGrp="1"/>
          </p:cNvSpPr>
          <p:nvPr>
            <p:ph type="subTitle" idx="1"/>
          </p:nvPr>
        </p:nvSpPr>
        <p:spPr>
          <a:xfrm>
            <a:off x="6428105" y="4789100"/>
            <a:ext cx="4238800" cy="7176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600"/>
              <a:buNone/>
              <a:defRPr sz="1733"/>
            </a:lvl1pPr>
            <a:lvl2pPr lvl="1" algn="r" rtl="0">
              <a:lnSpc>
                <a:spcPct val="100000"/>
              </a:lnSpc>
              <a:spcBef>
                <a:spcPts val="0"/>
              </a:spcBef>
              <a:spcAft>
                <a:spcPts val="0"/>
              </a:spcAft>
              <a:buSzPts val="2800"/>
              <a:buNone/>
              <a:defRPr sz="3033"/>
            </a:lvl2pPr>
            <a:lvl3pPr lvl="2" algn="r" rtl="0">
              <a:lnSpc>
                <a:spcPct val="100000"/>
              </a:lnSpc>
              <a:spcBef>
                <a:spcPts val="0"/>
              </a:spcBef>
              <a:spcAft>
                <a:spcPts val="0"/>
              </a:spcAft>
              <a:buSzPts val="2800"/>
              <a:buNone/>
              <a:defRPr sz="3033"/>
            </a:lvl3pPr>
            <a:lvl4pPr lvl="3" algn="r" rtl="0">
              <a:lnSpc>
                <a:spcPct val="100000"/>
              </a:lnSpc>
              <a:spcBef>
                <a:spcPts val="0"/>
              </a:spcBef>
              <a:spcAft>
                <a:spcPts val="0"/>
              </a:spcAft>
              <a:buSzPts val="2800"/>
              <a:buNone/>
              <a:defRPr sz="3033"/>
            </a:lvl4pPr>
            <a:lvl5pPr lvl="4" algn="r" rtl="0">
              <a:lnSpc>
                <a:spcPct val="100000"/>
              </a:lnSpc>
              <a:spcBef>
                <a:spcPts val="0"/>
              </a:spcBef>
              <a:spcAft>
                <a:spcPts val="0"/>
              </a:spcAft>
              <a:buSzPts val="2800"/>
              <a:buNone/>
              <a:defRPr sz="3033"/>
            </a:lvl5pPr>
            <a:lvl6pPr lvl="5" algn="r" rtl="0">
              <a:lnSpc>
                <a:spcPct val="100000"/>
              </a:lnSpc>
              <a:spcBef>
                <a:spcPts val="0"/>
              </a:spcBef>
              <a:spcAft>
                <a:spcPts val="0"/>
              </a:spcAft>
              <a:buSzPts val="2800"/>
              <a:buNone/>
              <a:defRPr sz="3033"/>
            </a:lvl6pPr>
            <a:lvl7pPr lvl="6" algn="r" rtl="0">
              <a:lnSpc>
                <a:spcPct val="100000"/>
              </a:lnSpc>
              <a:spcBef>
                <a:spcPts val="0"/>
              </a:spcBef>
              <a:spcAft>
                <a:spcPts val="0"/>
              </a:spcAft>
              <a:buSzPts val="2800"/>
              <a:buNone/>
              <a:defRPr sz="3033"/>
            </a:lvl7pPr>
            <a:lvl8pPr lvl="7" algn="r" rtl="0">
              <a:lnSpc>
                <a:spcPct val="100000"/>
              </a:lnSpc>
              <a:spcBef>
                <a:spcPts val="0"/>
              </a:spcBef>
              <a:spcAft>
                <a:spcPts val="0"/>
              </a:spcAft>
              <a:buSzPts val="2800"/>
              <a:buNone/>
              <a:defRPr sz="3033"/>
            </a:lvl8pPr>
            <a:lvl9pPr lvl="8" algn="r" rtl="0">
              <a:lnSpc>
                <a:spcPct val="100000"/>
              </a:lnSpc>
              <a:spcBef>
                <a:spcPts val="0"/>
              </a:spcBef>
              <a:spcAft>
                <a:spcPts val="0"/>
              </a:spcAft>
              <a:buSzPts val="2800"/>
              <a:buNone/>
              <a:defRPr sz="3033"/>
            </a:lvl9pPr>
          </a:lstStyle>
          <a:p>
            <a:endParaRPr/>
          </a:p>
        </p:txBody>
      </p:sp>
    </p:spTree>
    <p:extLst>
      <p:ext uri="{BB962C8B-B14F-4D97-AF65-F5344CB8AC3E}">
        <p14:creationId xmlns:p14="http://schemas.microsoft.com/office/powerpoint/2010/main" val="34410437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 Three Columns 1">
  <p:cSld name="Title + Three Columns 1">
    <p:spTree>
      <p:nvGrpSpPr>
        <p:cNvPr id="1" name="Shape 136"/>
        <p:cNvGrpSpPr/>
        <p:nvPr/>
      </p:nvGrpSpPr>
      <p:grpSpPr>
        <a:xfrm>
          <a:off x="0" y="0"/>
          <a:ext cx="0" cy="0"/>
          <a:chOff x="0" y="0"/>
          <a:chExt cx="0" cy="0"/>
        </a:xfrm>
      </p:grpSpPr>
      <p:sp>
        <p:nvSpPr>
          <p:cNvPr id="137" name="Google Shape;137;p22"/>
          <p:cNvSpPr/>
          <p:nvPr/>
        </p:nvSpPr>
        <p:spPr>
          <a:xfrm>
            <a:off x="0" y="0"/>
            <a:ext cx="12192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138" name="Google Shape;138;p22"/>
          <p:cNvSpPr txBox="1">
            <a:spLocks noGrp="1"/>
          </p:cNvSpPr>
          <p:nvPr>
            <p:ph type="title"/>
          </p:nvPr>
        </p:nvSpPr>
        <p:spPr>
          <a:xfrm>
            <a:off x="907367" y="593367"/>
            <a:ext cx="942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9" name="Google Shape;139;p22"/>
          <p:cNvSpPr txBox="1">
            <a:spLocks noGrp="1"/>
          </p:cNvSpPr>
          <p:nvPr>
            <p:ph type="title" idx="2"/>
          </p:nvPr>
        </p:nvSpPr>
        <p:spPr>
          <a:xfrm>
            <a:off x="1181958" y="3660833"/>
            <a:ext cx="30944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40" name="Google Shape;140;p22"/>
          <p:cNvSpPr txBox="1">
            <a:spLocks noGrp="1"/>
          </p:cNvSpPr>
          <p:nvPr>
            <p:ph type="body" idx="1"/>
          </p:nvPr>
        </p:nvSpPr>
        <p:spPr>
          <a:xfrm>
            <a:off x="1181967" y="4445700"/>
            <a:ext cx="3094400" cy="2122400"/>
          </a:xfrm>
          <a:prstGeom prst="rect">
            <a:avLst/>
          </a:prstGeom>
        </p:spPr>
        <p:txBody>
          <a:bodyPr spcFirstLastPara="1" wrap="square" lIns="91425" tIns="91425" rIns="91425" bIns="91425" anchor="t" anchorCtr="0">
            <a:noAutofit/>
          </a:bodyPr>
          <a:lstStyle>
            <a:lvl1pPr marL="495285" lvl="0" indent="-343948" rtl="0">
              <a:spcBef>
                <a:spcPts val="0"/>
              </a:spcBef>
              <a:spcAft>
                <a:spcPts val="0"/>
              </a:spcAft>
              <a:buSzPts val="1400"/>
              <a:buChar char="●"/>
              <a:defRPr sz="1517"/>
            </a:lvl1pPr>
            <a:lvl2pPr marL="990570" lvl="1" indent="-343948" rtl="0">
              <a:spcBef>
                <a:spcPts val="1733"/>
              </a:spcBef>
              <a:spcAft>
                <a:spcPts val="0"/>
              </a:spcAft>
              <a:buSzPts val="1400"/>
              <a:buChar char="○"/>
              <a:defRPr/>
            </a:lvl2pPr>
            <a:lvl3pPr marL="1485854" lvl="2" indent="-343948" rtl="0">
              <a:spcBef>
                <a:spcPts val="1733"/>
              </a:spcBef>
              <a:spcAft>
                <a:spcPts val="0"/>
              </a:spcAft>
              <a:buSzPts val="1400"/>
              <a:buChar char="■"/>
              <a:defRPr/>
            </a:lvl3pPr>
            <a:lvl4pPr marL="1981139" lvl="3" indent="-343948" rtl="0">
              <a:spcBef>
                <a:spcPts val="1733"/>
              </a:spcBef>
              <a:spcAft>
                <a:spcPts val="0"/>
              </a:spcAft>
              <a:buSzPts val="1400"/>
              <a:buChar char="●"/>
              <a:defRPr/>
            </a:lvl4pPr>
            <a:lvl5pPr marL="2476424" lvl="4" indent="-343948" rtl="0">
              <a:spcBef>
                <a:spcPts val="1733"/>
              </a:spcBef>
              <a:spcAft>
                <a:spcPts val="0"/>
              </a:spcAft>
              <a:buSzPts val="1400"/>
              <a:buChar char="○"/>
              <a:defRPr/>
            </a:lvl5pPr>
            <a:lvl6pPr marL="2971709" lvl="5" indent="-343948" rtl="0">
              <a:spcBef>
                <a:spcPts val="1733"/>
              </a:spcBef>
              <a:spcAft>
                <a:spcPts val="0"/>
              </a:spcAft>
              <a:buSzPts val="1400"/>
              <a:buChar char="■"/>
              <a:defRPr/>
            </a:lvl6pPr>
            <a:lvl7pPr marL="3466993" lvl="6" indent="-343948" rtl="0">
              <a:spcBef>
                <a:spcPts val="1733"/>
              </a:spcBef>
              <a:spcAft>
                <a:spcPts val="0"/>
              </a:spcAft>
              <a:buSzPts val="1400"/>
              <a:buChar char="●"/>
              <a:defRPr/>
            </a:lvl7pPr>
            <a:lvl8pPr marL="3962278" lvl="7" indent="-343948" rtl="0">
              <a:spcBef>
                <a:spcPts val="1733"/>
              </a:spcBef>
              <a:spcAft>
                <a:spcPts val="0"/>
              </a:spcAft>
              <a:buSzPts val="1400"/>
              <a:buChar char="○"/>
              <a:defRPr/>
            </a:lvl8pPr>
            <a:lvl9pPr marL="4457563" lvl="8" indent="-343948" rtl="0">
              <a:spcBef>
                <a:spcPts val="1733"/>
              </a:spcBef>
              <a:spcAft>
                <a:spcPts val="1733"/>
              </a:spcAft>
              <a:buSzPts val="1400"/>
              <a:buChar char="■"/>
              <a:defRPr/>
            </a:lvl9pPr>
          </a:lstStyle>
          <a:p>
            <a:endParaRPr/>
          </a:p>
        </p:txBody>
      </p:sp>
      <p:sp>
        <p:nvSpPr>
          <p:cNvPr id="141" name="Google Shape;141;p22"/>
          <p:cNvSpPr txBox="1">
            <a:spLocks noGrp="1"/>
          </p:cNvSpPr>
          <p:nvPr>
            <p:ph type="title" idx="3"/>
          </p:nvPr>
        </p:nvSpPr>
        <p:spPr>
          <a:xfrm>
            <a:off x="4548793" y="3660833"/>
            <a:ext cx="30944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42" name="Google Shape;142;p22"/>
          <p:cNvSpPr txBox="1">
            <a:spLocks noGrp="1"/>
          </p:cNvSpPr>
          <p:nvPr>
            <p:ph type="body" idx="4"/>
          </p:nvPr>
        </p:nvSpPr>
        <p:spPr>
          <a:xfrm>
            <a:off x="4548800" y="4445700"/>
            <a:ext cx="3094400" cy="2122400"/>
          </a:xfrm>
          <a:prstGeom prst="rect">
            <a:avLst/>
          </a:prstGeom>
        </p:spPr>
        <p:txBody>
          <a:bodyPr spcFirstLastPara="1" wrap="square" lIns="91425" tIns="91425" rIns="91425" bIns="91425" anchor="t" anchorCtr="0">
            <a:noAutofit/>
          </a:bodyPr>
          <a:lstStyle>
            <a:lvl1pPr marL="495285" lvl="0" indent="-343948" rtl="0">
              <a:spcBef>
                <a:spcPts val="0"/>
              </a:spcBef>
              <a:spcAft>
                <a:spcPts val="0"/>
              </a:spcAft>
              <a:buSzPts val="1400"/>
              <a:buChar char="●"/>
              <a:defRPr sz="1517"/>
            </a:lvl1pPr>
            <a:lvl2pPr marL="990570" lvl="1" indent="-343948" rtl="0">
              <a:spcBef>
                <a:spcPts val="1733"/>
              </a:spcBef>
              <a:spcAft>
                <a:spcPts val="0"/>
              </a:spcAft>
              <a:buSzPts val="1400"/>
              <a:buChar char="○"/>
              <a:defRPr/>
            </a:lvl2pPr>
            <a:lvl3pPr marL="1485854" lvl="2" indent="-343948" rtl="0">
              <a:spcBef>
                <a:spcPts val="1733"/>
              </a:spcBef>
              <a:spcAft>
                <a:spcPts val="0"/>
              </a:spcAft>
              <a:buSzPts val="1400"/>
              <a:buChar char="■"/>
              <a:defRPr/>
            </a:lvl3pPr>
            <a:lvl4pPr marL="1981139" lvl="3" indent="-343948" rtl="0">
              <a:spcBef>
                <a:spcPts val="1733"/>
              </a:spcBef>
              <a:spcAft>
                <a:spcPts val="0"/>
              </a:spcAft>
              <a:buSzPts val="1400"/>
              <a:buChar char="●"/>
              <a:defRPr/>
            </a:lvl4pPr>
            <a:lvl5pPr marL="2476424" lvl="4" indent="-343948" rtl="0">
              <a:spcBef>
                <a:spcPts val="1733"/>
              </a:spcBef>
              <a:spcAft>
                <a:spcPts val="0"/>
              </a:spcAft>
              <a:buSzPts val="1400"/>
              <a:buChar char="○"/>
              <a:defRPr/>
            </a:lvl5pPr>
            <a:lvl6pPr marL="2971709" lvl="5" indent="-343948" rtl="0">
              <a:spcBef>
                <a:spcPts val="1733"/>
              </a:spcBef>
              <a:spcAft>
                <a:spcPts val="0"/>
              </a:spcAft>
              <a:buSzPts val="1400"/>
              <a:buChar char="■"/>
              <a:defRPr/>
            </a:lvl6pPr>
            <a:lvl7pPr marL="3466993" lvl="6" indent="-343948" rtl="0">
              <a:spcBef>
                <a:spcPts val="1733"/>
              </a:spcBef>
              <a:spcAft>
                <a:spcPts val="0"/>
              </a:spcAft>
              <a:buSzPts val="1400"/>
              <a:buChar char="●"/>
              <a:defRPr/>
            </a:lvl7pPr>
            <a:lvl8pPr marL="3962278" lvl="7" indent="-343948" rtl="0">
              <a:spcBef>
                <a:spcPts val="1733"/>
              </a:spcBef>
              <a:spcAft>
                <a:spcPts val="0"/>
              </a:spcAft>
              <a:buSzPts val="1400"/>
              <a:buChar char="○"/>
              <a:defRPr/>
            </a:lvl8pPr>
            <a:lvl9pPr marL="4457563" lvl="8" indent="-343948" rtl="0">
              <a:spcBef>
                <a:spcPts val="1733"/>
              </a:spcBef>
              <a:spcAft>
                <a:spcPts val="1733"/>
              </a:spcAft>
              <a:buSzPts val="1400"/>
              <a:buChar char="■"/>
              <a:defRPr/>
            </a:lvl9pPr>
          </a:lstStyle>
          <a:p>
            <a:endParaRPr/>
          </a:p>
        </p:txBody>
      </p:sp>
      <p:sp>
        <p:nvSpPr>
          <p:cNvPr id="143" name="Google Shape;143;p22"/>
          <p:cNvSpPr txBox="1">
            <a:spLocks noGrp="1"/>
          </p:cNvSpPr>
          <p:nvPr>
            <p:ph type="title" idx="5"/>
          </p:nvPr>
        </p:nvSpPr>
        <p:spPr>
          <a:xfrm>
            <a:off x="7915626" y="3660833"/>
            <a:ext cx="30944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44" name="Google Shape;144;p22"/>
          <p:cNvSpPr txBox="1">
            <a:spLocks noGrp="1"/>
          </p:cNvSpPr>
          <p:nvPr>
            <p:ph type="body" idx="6"/>
          </p:nvPr>
        </p:nvSpPr>
        <p:spPr>
          <a:xfrm>
            <a:off x="7915633" y="4445700"/>
            <a:ext cx="3094400" cy="2122400"/>
          </a:xfrm>
          <a:prstGeom prst="rect">
            <a:avLst/>
          </a:prstGeom>
        </p:spPr>
        <p:txBody>
          <a:bodyPr spcFirstLastPara="1" wrap="square" lIns="91425" tIns="91425" rIns="91425" bIns="91425" anchor="t" anchorCtr="0">
            <a:noAutofit/>
          </a:bodyPr>
          <a:lstStyle>
            <a:lvl1pPr marL="495285" lvl="0" indent="-343948" rtl="0">
              <a:spcBef>
                <a:spcPts val="0"/>
              </a:spcBef>
              <a:spcAft>
                <a:spcPts val="0"/>
              </a:spcAft>
              <a:buSzPts val="1400"/>
              <a:buChar char="●"/>
              <a:defRPr sz="1517"/>
            </a:lvl1pPr>
            <a:lvl2pPr marL="990570" lvl="1" indent="-343948" rtl="0">
              <a:spcBef>
                <a:spcPts val="1733"/>
              </a:spcBef>
              <a:spcAft>
                <a:spcPts val="0"/>
              </a:spcAft>
              <a:buSzPts val="1400"/>
              <a:buChar char="○"/>
              <a:defRPr/>
            </a:lvl2pPr>
            <a:lvl3pPr marL="1485854" lvl="2" indent="-343948" rtl="0">
              <a:spcBef>
                <a:spcPts val="1733"/>
              </a:spcBef>
              <a:spcAft>
                <a:spcPts val="0"/>
              </a:spcAft>
              <a:buSzPts val="1400"/>
              <a:buChar char="■"/>
              <a:defRPr/>
            </a:lvl3pPr>
            <a:lvl4pPr marL="1981139" lvl="3" indent="-343948" rtl="0">
              <a:spcBef>
                <a:spcPts val="1733"/>
              </a:spcBef>
              <a:spcAft>
                <a:spcPts val="0"/>
              </a:spcAft>
              <a:buSzPts val="1400"/>
              <a:buChar char="●"/>
              <a:defRPr/>
            </a:lvl4pPr>
            <a:lvl5pPr marL="2476424" lvl="4" indent="-343948" rtl="0">
              <a:spcBef>
                <a:spcPts val="1733"/>
              </a:spcBef>
              <a:spcAft>
                <a:spcPts val="0"/>
              </a:spcAft>
              <a:buSzPts val="1400"/>
              <a:buChar char="○"/>
              <a:defRPr/>
            </a:lvl5pPr>
            <a:lvl6pPr marL="2971709" lvl="5" indent="-343948" rtl="0">
              <a:spcBef>
                <a:spcPts val="1733"/>
              </a:spcBef>
              <a:spcAft>
                <a:spcPts val="0"/>
              </a:spcAft>
              <a:buSzPts val="1400"/>
              <a:buChar char="■"/>
              <a:defRPr/>
            </a:lvl6pPr>
            <a:lvl7pPr marL="3466993" lvl="6" indent="-343948" rtl="0">
              <a:spcBef>
                <a:spcPts val="1733"/>
              </a:spcBef>
              <a:spcAft>
                <a:spcPts val="0"/>
              </a:spcAft>
              <a:buSzPts val="1400"/>
              <a:buChar char="●"/>
              <a:defRPr/>
            </a:lvl7pPr>
            <a:lvl8pPr marL="3962278" lvl="7" indent="-343948" rtl="0">
              <a:spcBef>
                <a:spcPts val="1733"/>
              </a:spcBef>
              <a:spcAft>
                <a:spcPts val="0"/>
              </a:spcAft>
              <a:buSzPts val="1400"/>
              <a:buChar char="○"/>
              <a:defRPr/>
            </a:lvl8pPr>
            <a:lvl9pPr marL="4457563" lvl="8" indent="-343948" rtl="0">
              <a:spcBef>
                <a:spcPts val="1733"/>
              </a:spcBef>
              <a:spcAft>
                <a:spcPts val="1733"/>
              </a:spcAft>
              <a:buSzPts val="1400"/>
              <a:buChar char="■"/>
              <a:defRPr/>
            </a:lvl9pPr>
          </a:lstStyle>
          <a:p>
            <a:endParaRPr/>
          </a:p>
        </p:txBody>
      </p:sp>
      <p:sp>
        <p:nvSpPr>
          <p:cNvPr id="2" name="ZoneTexte 1">
            <a:extLst>
              <a:ext uri="{FF2B5EF4-FFF2-40B4-BE49-F238E27FC236}">
                <a16:creationId xmlns:a16="http://schemas.microsoft.com/office/drawing/2014/main" id="{EBA053C1-5A6E-AFA6-8E72-C56DA38A1033}"/>
              </a:ext>
            </a:extLst>
          </p:cNvPr>
          <p:cNvSpPr txBox="1"/>
          <p:nvPr userDrawn="1"/>
        </p:nvSpPr>
        <p:spPr>
          <a:xfrm>
            <a:off x="0" y="6447632"/>
            <a:ext cx="12192000" cy="392415"/>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pPr algn="ctr"/>
            <a:r>
              <a:rPr lang="fr-FR" sz="1950" b="1">
                <a:solidFill>
                  <a:schemeClr val="accent1"/>
                </a:solidFill>
                <a:latin typeface="Abadi" panose="020B0604020104020204" pitchFamily="34" charset="0"/>
              </a:rPr>
              <a:t>Séminaire lancement Mission SPPE 16-18 Octobre 2024</a:t>
            </a:r>
          </a:p>
        </p:txBody>
      </p:sp>
    </p:spTree>
    <p:extLst>
      <p:ext uri="{BB962C8B-B14F-4D97-AF65-F5344CB8AC3E}">
        <p14:creationId xmlns:p14="http://schemas.microsoft.com/office/powerpoint/2010/main" val="19616574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body" idx="1"/>
          </p:nvPr>
        </p:nvSpPr>
        <p:spPr>
          <a:xfrm>
            <a:off x="938367" y="1681600"/>
            <a:ext cx="4842400" cy="4401600"/>
          </a:xfrm>
          <a:prstGeom prst="rect">
            <a:avLst/>
          </a:prstGeom>
        </p:spPr>
        <p:txBody>
          <a:bodyPr spcFirstLastPara="1" wrap="square" lIns="91425" tIns="91425" rIns="91425" bIns="91425" anchor="t" anchorCtr="0">
            <a:noAutofit/>
          </a:bodyPr>
          <a:lstStyle>
            <a:lvl1pPr marL="495285" lvl="0" indent="-337069">
              <a:spcBef>
                <a:spcPts val="0"/>
              </a:spcBef>
              <a:spcAft>
                <a:spcPts val="0"/>
              </a:spcAft>
              <a:buSzPts val="1300"/>
              <a:buChar char="●"/>
              <a:defRPr sz="1408"/>
            </a:lvl1pPr>
            <a:lvl2pPr marL="990570" lvl="1" indent="-337069">
              <a:spcBef>
                <a:spcPts val="1733"/>
              </a:spcBef>
              <a:spcAft>
                <a:spcPts val="0"/>
              </a:spcAft>
              <a:buSzPts val="1300"/>
              <a:buChar char="○"/>
              <a:defRPr sz="1408"/>
            </a:lvl2pPr>
            <a:lvl3pPr marL="1485854" lvl="2" indent="-337069">
              <a:spcBef>
                <a:spcPts val="1733"/>
              </a:spcBef>
              <a:spcAft>
                <a:spcPts val="0"/>
              </a:spcAft>
              <a:buSzPts val="1300"/>
              <a:buChar char="■"/>
              <a:defRPr sz="1408"/>
            </a:lvl3pPr>
            <a:lvl4pPr marL="1981139" lvl="3" indent="-337069">
              <a:spcBef>
                <a:spcPts val="1733"/>
              </a:spcBef>
              <a:spcAft>
                <a:spcPts val="0"/>
              </a:spcAft>
              <a:buSzPts val="1300"/>
              <a:buChar char="●"/>
              <a:defRPr sz="1408"/>
            </a:lvl4pPr>
            <a:lvl5pPr marL="2476424" lvl="4" indent="-337069">
              <a:spcBef>
                <a:spcPts val="1733"/>
              </a:spcBef>
              <a:spcAft>
                <a:spcPts val="0"/>
              </a:spcAft>
              <a:buSzPts val="1300"/>
              <a:buChar char="○"/>
              <a:defRPr sz="1408"/>
            </a:lvl5pPr>
            <a:lvl6pPr marL="2971709" lvl="5" indent="-337069">
              <a:spcBef>
                <a:spcPts val="1733"/>
              </a:spcBef>
              <a:spcAft>
                <a:spcPts val="0"/>
              </a:spcAft>
              <a:buSzPts val="1300"/>
              <a:buChar char="■"/>
              <a:defRPr sz="1408"/>
            </a:lvl6pPr>
            <a:lvl7pPr marL="3466993" lvl="6" indent="-337069">
              <a:spcBef>
                <a:spcPts val="1733"/>
              </a:spcBef>
              <a:spcAft>
                <a:spcPts val="0"/>
              </a:spcAft>
              <a:buSzPts val="1300"/>
              <a:buChar char="●"/>
              <a:defRPr sz="1408"/>
            </a:lvl7pPr>
            <a:lvl8pPr marL="3962278" lvl="7" indent="-337069">
              <a:spcBef>
                <a:spcPts val="1733"/>
              </a:spcBef>
              <a:spcAft>
                <a:spcPts val="0"/>
              </a:spcAft>
              <a:buSzPts val="1300"/>
              <a:buChar char="○"/>
              <a:defRPr sz="1408"/>
            </a:lvl8pPr>
            <a:lvl9pPr marL="4457563" lvl="8" indent="-337069">
              <a:spcBef>
                <a:spcPts val="1733"/>
              </a:spcBef>
              <a:spcAft>
                <a:spcPts val="1733"/>
              </a:spcAft>
              <a:buSzPts val="1300"/>
              <a:buChar char="■"/>
              <a:defRPr sz="1408"/>
            </a:lvl9pPr>
          </a:lstStyle>
          <a:p>
            <a:endParaRPr/>
          </a:p>
        </p:txBody>
      </p:sp>
      <p:sp>
        <p:nvSpPr>
          <p:cNvPr id="22" name="Google Shape;22;p5"/>
          <p:cNvSpPr txBox="1">
            <a:spLocks noGrp="1"/>
          </p:cNvSpPr>
          <p:nvPr>
            <p:ph type="body" idx="2"/>
          </p:nvPr>
        </p:nvSpPr>
        <p:spPr>
          <a:xfrm>
            <a:off x="6411232" y="1681600"/>
            <a:ext cx="4842400" cy="4401600"/>
          </a:xfrm>
          <a:prstGeom prst="rect">
            <a:avLst/>
          </a:prstGeom>
        </p:spPr>
        <p:txBody>
          <a:bodyPr spcFirstLastPara="1" wrap="square" lIns="91425" tIns="91425" rIns="91425" bIns="91425" anchor="t" anchorCtr="0">
            <a:noAutofit/>
          </a:bodyPr>
          <a:lstStyle>
            <a:lvl1pPr marL="495285" lvl="0" indent="-337069">
              <a:spcBef>
                <a:spcPts val="0"/>
              </a:spcBef>
              <a:spcAft>
                <a:spcPts val="0"/>
              </a:spcAft>
              <a:buSzPts val="1300"/>
              <a:buChar char="●"/>
              <a:defRPr sz="1408"/>
            </a:lvl1pPr>
            <a:lvl2pPr marL="990570" lvl="1" indent="-337069">
              <a:spcBef>
                <a:spcPts val="1733"/>
              </a:spcBef>
              <a:spcAft>
                <a:spcPts val="0"/>
              </a:spcAft>
              <a:buSzPts val="1300"/>
              <a:buChar char="○"/>
              <a:defRPr sz="1408"/>
            </a:lvl2pPr>
            <a:lvl3pPr marL="1485854" lvl="2" indent="-337069">
              <a:spcBef>
                <a:spcPts val="1733"/>
              </a:spcBef>
              <a:spcAft>
                <a:spcPts val="0"/>
              </a:spcAft>
              <a:buSzPts val="1300"/>
              <a:buChar char="■"/>
              <a:defRPr sz="1408"/>
            </a:lvl3pPr>
            <a:lvl4pPr marL="1981139" lvl="3" indent="-337069">
              <a:spcBef>
                <a:spcPts val="1733"/>
              </a:spcBef>
              <a:spcAft>
                <a:spcPts val="0"/>
              </a:spcAft>
              <a:buSzPts val="1300"/>
              <a:buChar char="●"/>
              <a:defRPr sz="1408"/>
            </a:lvl4pPr>
            <a:lvl5pPr marL="2476424" lvl="4" indent="-337069">
              <a:spcBef>
                <a:spcPts val="1733"/>
              </a:spcBef>
              <a:spcAft>
                <a:spcPts val="0"/>
              </a:spcAft>
              <a:buSzPts val="1300"/>
              <a:buChar char="○"/>
              <a:defRPr sz="1408"/>
            </a:lvl5pPr>
            <a:lvl6pPr marL="2971709" lvl="5" indent="-337069">
              <a:spcBef>
                <a:spcPts val="1733"/>
              </a:spcBef>
              <a:spcAft>
                <a:spcPts val="0"/>
              </a:spcAft>
              <a:buSzPts val="1300"/>
              <a:buChar char="■"/>
              <a:defRPr sz="1408"/>
            </a:lvl6pPr>
            <a:lvl7pPr marL="3466993" lvl="6" indent="-337069">
              <a:spcBef>
                <a:spcPts val="1733"/>
              </a:spcBef>
              <a:spcAft>
                <a:spcPts val="0"/>
              </a:spcAft>
              <a:buSzPts val="1300"/>
              <a:buChar char="●"/>
              <a:defRPr sz="1408"/>
            </a:lvl7pPr>
            <a:lvl8pPr marL="3962278" lvl="7" indent="-337069">
              <a:spcBef>
                <a:spcPts val="1733"/>
              </a:spcBef>
              <a:spcAft>
                <a:spcPts val="0"/>
              </a:spcAft>
              <a:buSzPts val="1300"/>
              <a:buChar char="○"/>
              <a:defRPr sz="1408"/>
            </a:lvl8pPr>
            <a:lvl9pPr marL="4457563" lvl="8" indent="-337069">
              <a:spcBef>
                <a:spcPts val="1733"/>
              </a:spcBef>
              <a:spcAft>
                <a:spcPts val="1733"/>
              </a:spcAft>
              <a:buSzPts val="1300"/>
              <a:buChar char="■"/>
              <a:defRPr sz="1408"/>
            </a:lvl9pPr>
          </a:lstStyle>
          <a:p>
            <a:endParaRPr/>
          </a:p>
        </p:txBody>
      </p:sp>
      <p:sp>
        <p:nvSpPr>
          <p:cNvPr id="23" name="Google Shape;23;p5"/>
          <p:cNvSpPr/>
          <p:nvPr/>
        </p:nvSpPr>
        <p:spPr>
          <a:xfrm>
            <a:off x="0" y="0"/>
            <a:ext cx="12192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24" name="Google Shape;24;p5"/>
          <p:cNvSpPr txBox="1">
            <a:spLocks noGrp="1"/>
          </p:cNvSpPr>
          <p:nvPr>
            <p:ph type="title"/>
          </p:nvPr>
        </p:nvSpPr>
        <p:spPr>
          <a:xfrm>
            <a:off x="907367" y="593367"/>
            <a:ext cx="942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0270011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re 1">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rtlCol="0" anchor="b">
            <a:noAutofit/>
          </a:bodyPr>
          <a:lstStyle>
            <a:lvl1pPr algn="l">
              <a:lnSpc>
                <a:spcPct val="80000"/>
              </a:lnSpc>
              <a:defRPr lang="fr-FR" sz="4875" b="1" i="0" spc="81" baseline="0">
                <a:solidFill>
                  <a:schemeClr val="bg1"/>
                </a:solidFill>
                <a:latin typeface="+mj-lt"/>
              </a:defRPr>
            </a:lvl1pPr>
          </a:lstStyle>
          <a:p>
            <a:pPr rtl="0"/>
            <a:r>
              <a:rPr lang="fr-FR"/>
              <a:t>Cliquez pour ajouter un titre </a:t>
            </a:r>
          </a:p>
        </p:txBody>
      </p:sp>
      <p:grpSp>
        <p:nvGrpSpPr>
          <p:cNvPr id="9" name="Groupe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2" y="758752"/>
            <a:ext cx="6099248" cy="6099248"/>
            <a:chOff x="0" y="12289"/>
            <a:chExt cx="3550" cy="3551"/>
          </a:xfrm>
        </p:grpSpPr>
        <p:sp>
          <p:nvSpPr>
            <p:cNvPr id="10" name="Forme libre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1" name="Forme libre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2" name="Forme libre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cxnSp>
        <p:nvCxnSpPr>
          <p:cNvPr id="13" name="Connecteur droit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010855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dre du jour 1">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806C6F65-35CD-D64B-992A-0C1C1E00384D}"/>
              </a:ext>
              <a:ext uri="{C183D7F6-B498-43B3-948B-1728B52AA6E4}">
                <adec:decorative xmlns:adec="http://schemas.microsoft.com/office/drawing/2017/decorative" val="1"/>
              </a:ext>
            </a:extLst>
          </p:cNvPr>
          <p:cNvGrpSpPr/>
          <p:nvPr userDrawn="1"/>
        </p:nvGrpSpPr>
        <p:grpSpPr>
          <a:xfrm>
            <a:off x="6362701" y="0"/>
            <a:ext cx="5829298" cy="3235602"/>
            <a:chOff x="5612972" y="1"/>
            <a:chExt cx="6615961" cy="3672246"/>
          </a:xfrm>
        </p:grpSpPr>
        <p:sp>
          <p:nvSpPr>
            <p:cNvPr id="7" name="Forme automatiqu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8" name="Forme libre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9" name="Forme libre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0" name="Forme libre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defPPr>
                <a:defRPr lang="fr-FR"/>
              </a:defPPr>
            </a:lstStyle>
            <a:p>
              <a:pPr rtl="0"/>
              <a:endParaRPr lang="fr-FR" sz="1463"/>
            </a:p>
          </p:txBody>
        </p:sp>
        <p:sp>
          <p:nvSpPr>
            <p:cNvPr id="11" name="Forme libre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2" name="Titre 1">
            <a:extLst>
              <a:ext uri="{FF2B5EF4-FFF2-40B4-BE49-F238E27FC236}">
                <a16:creationId xmlns:a16="http://schemas.microsoft.com/office/drawing/2014/main" id="{39F93F26-ED5C-E74E-BFBD-E3054DC1B9C1}"/>
              </a:ext>
            </a:extLst>
          </p:cNvPr>
          <p:cNvSpPr>
            <a:spLocks noGrp="1"/>
          </p:cNvSpPr>
          <p:nvPr>
            <p:ph type="title" hasCustomPrompt="1"/>
          </p:nvPr>
        </p:nvSpPr>
        <p:spPr>
          <a:xfrm>
            <a:off x="594361" y="189573"/>
            <a:ext cx="6787746" cy="1593507"/>
          </a:xfrm>
          <a:prstGeom prst="rect">
            <a:avLst/>
          </a:prstGeom>
        </p:spPr>
        <p:txBody>
          <a:bodyPr lIns="0" tIns="0" rIns="0" bIns="0" rtlCol="0" anchor="b" anchorCtr="0">
            <a:noAutofit/>
          </a:bodyPr>
          <a:lstStyle>
            <a:lvl1pPr>
              <a:defRPr lang="fr-FR" sz="3575" b="1" i="0" spc="41" baseline="0">
                <a:latin typeface="+mj-lt"/>
              </a:defRPr>
            </a:lvl1pPr>
          </a:lstStyle>
          <a:p>
            <a:pPr rtl="0"/>
            <a:r>
              <a:rPr lang="fr-FR"/>
              <a:t>Cliquez pour ajouter un titre </a:t>
            </a:r>
          </a:p>
        </p:txBody>
      </p:sp>
      <p:sp>
        <p:nvSpPr>
          <p:cNvPr id="2" name="Espace réservé du contenu 5">
            <a:extLst>
              <a:ext uri="{FF2B5EF4-FFF2-40B4-BE49-F238E27FC236}">
                <a16:creationId xmlns:a16="http://schemas.microsoft.com/office/drawing/2014/main" id="{186153BD-9D2B-47EB-3553-1D3F6663B2A3}"/>
              </a:ext>
            </a:extLst>
          </p:cNvPr>
          <p:cNvSpPr>
            <a:spLocks noGrp="1"/>
          </p:cNvSpPr>
          <p:nvPr>
            <p:ph sz="quarter" idx="13" hasCustomPrompt="1"/>
          </p:nvPr>
        </p:nvSpPr>
        <p:spPr>
          <a:xfrm>
            <a:off x="594360" y="2281920"/>
            <a:ext cx="6787746" cy="3708517"/>
          </a:xfrm>
        </p:spPr>
        <p:txBody>
          <a:bodyPr lIns="0" tIns="228600" rIns="0" bIns="0" rtlCol="0">
            <a:normAutofit/>
          </a:bodyPr>
          <a:lstStyle>
            <a:lvl1pPr marL="230315" indent="-230315">
              <a:lnSpc>
                <a:spcPct val="80000"/>
              </a:lnSpc>
              <a:spcBef>
                <a:spcPts val="1788"/>
              </a:spcBef>
              <a:buFont typeface="Arial" panose="020B0604020202020204" pitchFamily="34" charset="0"/>
              <a:buChar char="•"/>
              <a:defRPr lang="fr-FR" sz="1950" b="1" i="0" kern="1200" dirty="0">
                <a:solidFill>
                  <a:schemeClr val="tx2">
                    <a:lumMod val="75000"/>
                  </a:schemeClr>
                </a:solidFill>
                <a:latin typeface="+mn-lt"/>
                <a:ea typeface="+mn-ea"/>
                <a:cs typeface="+mn-cs"/>
              </a:defRPr>
            </a:lvl1pPr>
            <a:lvl2pPr indent="-230315">
              <a:spcBef>
                <a:spcPts val="488"/>
              </a:spcBef>
              <a:defRPr lang="fr-FR" sz="1625"/>
            </a:lvl2pPr>
            <a:lvl3pPr indent="-230315">
              <a:spcBef>
                <a:spcPts val="1463"/>
              </a:spcBef>
              <a:defRPr lang="fr-FR" sz="1625"/>
            </a:lvl3pPr>
            <a:lvl4pPr indent="-230315">
              <a:spcBef>
                <a:spcPts val="1463"/>
              </a:spcBef>
              <a:defRPr lang="fr-FR" sz="1625"/>
            </a:lvl4pPr>
            <a:lvl5pPr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43" name="Espace réservé du numéro de diapositive 42">
            <a:extLst>
              <a:ext uri="{FF2B5EF4-FFF2-40B4-BE49-F238E27FC236}">
                <a16:creationId xmlns:a16="http://schemas.microsoft.com/office/drawing/2014/main" id="{D80CCC8F-9CF1-9621-04EB-DFA68FEE42D2}"/>
              </a:ext>
            </a:extLst>
          </p:cNvPr>
          <p:cNvSpPr>
            <a:spLocks noGrp="1"/>
          </p:cNvSpPr>
          <p:nvPr>
            <p:ph type="sldNum" sz="quarter" idx="26"/>
          </p:nvPr>
        </p:nvSpPr>
        <p:spPr/>
        <p:txBody>
          <a:bodyPr rtlCol="0"/>
          <a:lstStyle>
            <a:defPPr>
              <a:defRPr lang="fr-FR"/>
            </a:defPPr>
          </a:lstStyle>
          <a:p>
            <a:pPr rtl="0"/>
            <a:fld id="{294A09A9-5501-47C1-A89A-A340965A2BE2}" type="slidenum">
              <a:rPr lang="fr-FR" smtClean="0"/>
              <a:pPr rtl="0"/>
              <a:t>‹N°›</a:t>
            </a:fld>
            <a:endParaRPr lang="fr-FR">
              <a:latin typeface="+mn-lt"/>
            </a:endParaRPr>
          </a:p>
        </p:txBody>
      </p:sp>
      <p:sp>
        <p:nvSpPr>
          <p:cNvPr id="42" name="Espace réservé de la date 41">
            <a:extLst>
              <a:ext uri="{FF2B5EF4-FFF2-40B4-BE49-F238E27FC236}">
                <a16:creationId xmlns:a16="http://schemas.microsoft.com/office/drawing/2014/main" id="{29CE2856-DB8F-5603-C085-74C70560FAC8}"/>
              </a:ext>
            </a:extLst>
          </p:cNvPr>
          <p:cNvSpPr>
            <a:spLocks noGrp="1"/>
          </p:cNvSpPr>
          <p:nvPr>
            <p:ph type="dt" sz="half" idx="25"/>
          </p:nvPr>
        </p:nvSpPr>
        <p:spPr/>
        <p:txBody>
          <a:bodyPr rtlCol="0"/>
          <a:lstStyle>
            <a:defPPr>
              <a:defRPr lang="fr-FR"/>
            </a:defPPr>
          </a:lstStyle>
          <a:p>
            <a:pPr rtl="0"/>
            <a:endParaRPr lang="fr-FR">
              <a:latin typeface="+mn-lt"/>
            </a:endParaRPr>
          </a:p>
        </p:txBody>
      </p:sp>
      <p:cxnSp>
        <p:nvCxnSpPr>
          <p:cNvPr id="4" name="Connecteur droit 3">
            <a:extLst>
              <a:ext uri="{FF2B5EF4-FFF2-40B4-BE49-F238E27FC236}">
                <a16:creationId xmlns:a16="http://schemas.microsoft.com/office/drawing/2014/main" id="{979826C1-7A52-DA25-F422-EE62DED7D1B6}"/>
              </a:ext>
              <a:ext uri="{C183D7F6-B498-43B3-948B-1728B52AA6E4}">
                <adec:decorative xmlns:adec="http://schemas.microsoft.com/office/drawing/2017/decorative" val="1"/>
              </a:ext>
            </a:extLst>
          </p:cNvPr>
          <p:cNvCxnSpPr>
            <a:cxnSpLocks/>
          </p:cNvCxnSpPr>
          <p:nvPr userDrawn="1"/>
        </p:nvCxnSpPr>
        <p:spPr>
          <a:xfrm>
            <a:off x="594359" y="2148840"/>
            <a:ext cx="2130553"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043898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re de la section">
    <p:bg>
      <p:bgPr>
        <a:solidFill>
          <a:schemeClr val="accent3"/>
        </a:solidFill>
        <a:effectLst/>
      </p:bgPr>
    </p:bg>
    <p:spTree>
      <p:nvGrpSpPr>
        <p:cNvPr id="1" name=""/>
        <p:cNvGrpSpPr/>
        <p:nvPr/>
      </p:nvGrpSpPr>
      <p:grpSpPr>
        <a:xfrm>
          <a:off x="0" y="0"/>
          <a:ext cx="0" cy="0"/>
          <a:chOff x="0" y="0"/>
          <a:chExt cx="0" cy="0"/>
        </a:xfrm>
      </p:grpSpPr>
      <p:sp>
        <p:nvSpPr>
          <p:cNvPr id="4" name="Espace réservé d’image 3">
            <a:extLst>
              <a:ext uri="{FF2B5EF4-FFF2-40B4-BE49-F238E27FC236}">
                <a16:creationId xmlns:a16="http://schemas.microsoft.com/office/drawing/2014/main" id="{B79D0555-EBDC-B53A-212D-A5921795FEC8}"/>
              </a:ext>
            </a:extLst>
          </p:cNvPr>
          <p:cNvSpPr>
            <a:spLocks noGrp="1"/>
          </p:cNvSpPr>
          <p:nvPr>
            <p:ph type="pic" sz="quarter" idx="13"/>
          </p:nvPr>
        </p:nvSpPr>
        <p:spPr>
          <a:xfrm>
            <a:off x="0" y="2"/>
            <a:ext cx="12192000" cy="6880543"/>
          </a:xfrm>
          <a:custGeom>
            <a:avLst/>
            <a:gdLst>
              <a:gd name="connsiteX0" fmla="*/ 6309360 w 12192000"/>
              <a:gd name="connsiteY0" fmla="*/ 3951843 h 6880543"/>
              <a:gd name="connsiteX1" fmla="*/ 6309360 w 12192000"/>
              <a:gd name="connsiteY1" fmla="*/ 4052427 h 6880543"/>
              <a:gd name="connsiteX2" fmla="*/ 8442960 w 12192000"/>
              <a:gd name="connsiteY2" fmla="*/ 4052427 h 6880543"/>
              <a:gd name="connsiteX3" fmla="*/ 8442960 w 12192000"/>
              <a:gd name="connsiteY3" fmla="*/ 3951843 h 6880543"/>
              <a:gd name="connsiteX4" fmla="*/ 0 w 12192000"/>
              <a:gd name="connsiteY4" fmla="*/ 0 h 6880543"/>
              <a:gd name="connsiteX5" fmla="*/ 12192000 w 12192000"/>
              <a:gd name="connsiteY5" fmla="*/ 0 h 6880543"/>
              <a:gd name="connsiteX6" fmla="*/ 12192000 w 12192000"/>
              <a:gd name="connsiteY6" fmla="*/ 6880543 h 6880543"/>
              <a:gd name="connsiteX7" fmla="*/ 0 w 12192000"/>
              <a:gd name="connsiteY7" fmla="*/ 6880543 h 68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80543">
                <a:moveTo>
                  <a:pt x="6309360" y="3951843"/>
                </a:moveTo>
                <a:lnTo>
                  <a:pt x="6309360" y="4052427"/>
                </a:lnTo>
                <a:lnTo>
                  <a:pt x="8442960" y="4052427"/>
                </a:lnTo>
                <a:lnTo>
                  <a:pt x="8442960" y="3951843"/>
                </a:lnTo>
                <a:close/>
                <a:moveTo>
                  <a:pt x="0" y="0"/>
                </a:moveTo>
                <a:lnTo>
                  <a:pt x="12192000" y="0"/>
                </a:lnTo>
                <a:lnTo>
                  <a:pt x="12192000" y="6880543"/>
                </a:lnTo>
                <a:lnTo>
                  <a:pt x="0" y="6880543"/>
                </a:lnTo>
                <a:close/>
              </a:path>
            </a:pathLst>
          </a:custGeom>
        </p:spPr>
        <p:txBody>
          <a:bodyPr wrap="square" tIns="182880" rtlCol="0">
            <a:noAutofit/>
          </a:bodyPr>
          <a:lstStyle>
            <a:lvl1pPr marL="0" indent="0" algn="ctr">
              <a:buNone/>
              <a:defRPr lang="fr-FR" sz="1625">
                <a:solidFill>
                  <a:schemeClr val="tx1"/>
                </a:solidFill>
              </a:defRPr>
            </a:lvl1pPr>
          </a:lstStyle>
          <a:p>
            <a:pPr rtl="0"/>
            <a:r>
              <a:rPr lang="fr-FR"/>
              <a:t>Cliquez sur l'icône pour ajouter une image</a:t>
            </a:r>
          </a:p>
        </p:txBody>
      </p:sp>
      <p:sp>
        <p:nvSpPr>
          <p:cNvPr id="18" name="Titre 1">
            <a:extLst>
              <a:ext uri="{FF2B5EF4-FFF2-40B4-BE49-F238E27FC236}">
                <a16:creationId xmlns:a16="http://schemas.microsoft.com/office/drawing/2014/main" id="{8D492973-78E3-D34E-835E-CF2D4517016D}"/>
              </a:ext>
            </a:extLst>
          </p:cNvPr>
          <p:cNvSpPr>
            <a:spLocks noGrp="1"/>
          </p:cNvSpPr>
          <p:nvPr>
            <p:ph type="title" hasCustomPrompt="1"/>
          </p:nvPr>
        </p:nvSpPr>
        <p:spPr>
          <a:xfrm>
            <a:off x="6309359" y="444933"/>
            <a:ext cx="5477479" cy="3291840"/>
          </a:xfrm>
          <a:prstGeom prst="rect">
            <a:avLst/>
          </a:prstGeom>
        </p:spPr>
        <p:txBody>
          <a:bodyPr lIns="0" tIns="0" rIns="0" bIns="0" rtlCol="0" anchor="b" anchorCtr="0">
            <a:noAutofit/>
          </a:bodyPr>
          <a:lstStyle>
            <a:lvl1pPr>
              <a:defRPr lang="fr-FR" sz="4875" b="1" i="0" baseline="0">
                <a:solidFill>
                  <a:schemeClr val="tx1"/>
                </a:solidFill>
                <a:latin typeface="+mj-lt"/>
              </a:defRPr>
            </a:lvl1pPr>
          </a:lstStyle>
          <a:p>
            <a:pPr rtl="0"/>
            <a:r>
              <a:rPr lang="fr-FR"/>
              <a:t>Cliquez pour ajouter un titre </a:t>
            </a:r>
          </a:p>
        </p:txBody>
      </p:sp>
      <p:sp>
        <p:nvSpPr>
          <p:cNvPr id="7" name="Rectangle 6">
            <a:extLst>
              <a:ext uri="{FF2B5EF4-FFF2-40B4-BE49-F238E27FC236}">
                <a16:creationId xmlns:a16="http://schemas.microsoft.com/office/drawing/2014/main" id="{D96BA398-1ED2-1FCA-63B9-8915A8C7A524}"/>
              </a:ext>
              <a:ext uri="{C183D7F6-B498-43B3-948B-1728B52AA6E4}">
                <adec:decorative xmlns:adec="http://schemas.microsoft.com/office/drawing/2017/decorative" val="1"/>
              </a:ext>
            </a:extLst>
          </p:cNvPr>
          <p:cNvSpPr/>
          <p:nvPr userDrawn="1"/>
        </p:nvSpPr>
        <p:spPr>
          <a:xfrm>
            <a:off x="6309360" y="3951843"/>
            <a:ext cx="2133600" cy="10058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stStyle>
          <a:p>
            <a:pPr algn="ctr" rtl="0"/>
            <a:endParaRPr lang="fr-FR" sz="1463"/>
          </a:p>
        </p:txBody>
      </p:sp>
    </p:spTree>
    <p:extLst>
      <p:ext uri="{BB962C8B-B14F-4D97-AF65-F5344CB8AC3E}">
        <p14:creationId xmlns:p14="http://schemas.microsoft.com/office/powerpoint/2010/main" val="1696949422"/>
      </p:ext>
    </p:extLst>
  </p:cSld>
  <p:clrMapOvr>
    <a:masterClrMapping/>
  </p:clrMapOvr>
  <p:extLst>
    <p:ext uri="{DCECCB84-F9BA-43D5-87BE-67443E8EF086}">
      <p15:sldGuideLst xmlns:p15="http://schemas.microsoft.com/office/powerpoint/2012/main">
        <p15:guide id="2" pos="7104">
          <p15:clr>
            <a:srgbClr val="FBAE40"/>
          </p15:clr>
        </p15:guide>
        <p15:guide id="3" pos="4344">
          <p15:clr>
            <a:srgbClr val="FBAE40"/>
          </p15:clr>
        </p15:guide>
        <p15:guide id="4" pos="4560">
          <p15:clr>
            <a:srgbClr val="FBAE40"/>
          </p15:clr>
        </p15:guide>
        <p15:guide id="8" orient="horz" pos="184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re 2">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299835" y="430529"/>
            <a:ext cx="5486400" cy="3291840"/>
          </a:xfrm>
          <a:prstGeom prst="rect">
            <a:avLst/>
          </a:prstGeom>
        </p:spPr>
        <p:txBody>
          <a:bodyPr lIns="0" tIns="0" rIns="0" bIns="0" rtlCol="0" anchor="b">
            <a:noAutofit/>
          </a:bodyPr>
          <a:lstStyle>
            <a:lvl1pPr algn="l">
              <a:lnSpc>
                <a:spcPct val="80000"/>
              </a:lnSpc>
              <a:defRPr lang="fr-FR" sz="4875" b="1" i="0" spc="81" baseline="0">
                <a:solidFill>
                  <a:schemeClr val="bg1"/>
                </a:solidFill>
                <a:latin typeface="+mj-lt"/>
              </a:defRPr>
            </a:lvl1pPr>
          </a:lstStyle>
          <a:p>
            <a:pPr rtl="0"/>
            <a:r>
              <a:rPr lang="fr-FR"/>
              <a:t>Cliquez pour ajouter un titre </a:t>
            </a:r>
          </a:p>
        </p:txBody>
      </p:sp>
      <p:sp>
        <p:nvSpPr>
          <p:cNvPr id="6" name="Espace réservé d’image 5">
            <a:extLst>
              <a:ext uri="{FF2B5EF4-FFF2-40B4-BE49-F238E27FC236}">
                <a16:creationId xmlns:a16="http://schemas.microsoft.com/office/drawing/2014/main" id="{A9973BC6-F6E5-0B3B-C8AB-0AC4020D4E8B}"/>
              </a:ext>
            </a:extLst>
          </p:cNvPr>
          <p:cNvSpPr>
            <a:spLocks noGrp="1"/>
          </p:cNvSpPr>
          <p:nvPr>
            <p:ph type="pic" sz="quarter" idx="12" hasCustomPrompt="1"/>
          </p:nvPr>
        </p:nvSpPr>
        <p:spPr>
          <a:xfrm>
            <a:off x="0" y="-11113"/>
            <a:ext cx="5791200" cy="6880226"/>
          </a:xfrm>
        </p:spPr>
        <p:txBody>
          <a:bodyPr rtlCol="0">
            <a:normAutofit/>
          </a:bodyPr>
          <a:lstStyle>
            <a:lvl1pPr marL="0" indent="0" algn="ctr">
              <a:buNone/>
              <a:defRPr lang="fr-FR" sz="1625"/>
            </a:lvl1pPr>
          </a:lstStyle>
          <a:p>
            <a:pPr rtl="0"/>
            <a:r>
              <a:rPr lang="fr-FR"/>
              <a:t>Cliquez sur l’icône pour ajouter une image</a:t>
            </a:r>
          </a:p>
        </p:txBody>
      </p:sp>
      <p:sp>
        <p:nvSpPr>
          <p:cNvPr id="18" name="Espace réservé du texte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299835" y="4568602"/>
            <a:ext cx="5486400" cy="1645920"/>
          </a:xfrm>
        </p:spPr>
        <p:txBody>
          <a:bodyPr lIns="0" tIns="0" rIns="0" bIns="0" rtlCol="0">
            <a:noAutofit/>
          </a:bodyPr>
          <a:lstStyle>
            <a:lvl1pPr marL="0" indent="0">
              <a:buNone/>
              <a:defRPr lang="fr-FR" sz="1950" b="1" i="0">
                <a:solidFill>
                  <a:schemeClr val="tx2">
                    <a:lumMod val="75000"/>
                  </a:schemeClr>
                </a:solidFill>
                <a:latin typeface="+mn-lt"/>
              </a:defRPr>
            </a:lvl1pPr>
            <a:lvl2pPr>
              <a:defRPr lang="fr-FR" sz="3250"/>
            </a:lvl2pPr>
            <a:lvl3pPr>
              <a:defRPr lang="fr-FR" sz="3250"/>
            </a:lvl3pPr>
            <a:lvl4pPr>
              <a:defRPr lang="fr-FR" sz="3250"/>
            </a:lvl4pPr>
            <a:lvl5pPr>
              <a:defRPr lang="fr-FR" sz="3250"/>
            </a:lvl5pPr>
          </a:lstStyle>
          <a:p>
            <a:pPr lvl="0" rtl="0"/>
            <a:r>
              <a:rPr lang="fr-FR"/>
              <a:t>Cliquer pour ajouter du texte</a:t>
            </a:r>
          </a:p>
        </p:txBody>
      </p:sp>
      <p:cxnSp>
        <p:nvCxnSpPr>
          <p:cNvPr id="7" name="Connecteur droit 6">
            <a:extLst>
              <a:ext uri="{FF2B5EF4-FFF2-40B4-BE49-F238E27FC236}">
                <a16:creationId xmlns:a16="http://schemas.microsoft.com/office/drawing/2014/main" id="{29169ED6-4B82-6844-119F-AC15CDF2D3E5}"/>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89724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ésumé 2">
    <p:bg>
      <p:bgPr>
        <a:solidFill>
          <a:schemeClr val="tx1"/>
        </a:solidFill>
        <a:effectLst/>
      </p:bgPr>
    </p:bg>
    <p:spTree>
      <p:nvGrpSpPr>
        <p:cNvPr id="1" name=""/>
        <p:cNvGrpSpPr/>
        <p:nvPr/>
      </p:nvGrpSpPr>
      <p:grpSpPr>
        <a:xfrm>
          <a:off x="0" y="0"/>
          <a:ext cx="0" cy="0"/>
          <a:chOff x="0" y="0"/>
          <a:chExt cx="0" cy="0"/>
        </a:xfrm>
      </p:grpSpPr>
      <p:cxnSp>
        <p:nvCxnSpPr>
          <p:cNvPr id="9" name="Connecteur droit 8">
            <a:extLst>
              <a:ext uri="{FF2B5EF4-FFF2-40B4-BE49-F238E27FC236}">
                <a16:creationId xmlns:a16="http://schemas.microsoft.com/office/drawing/2014/main" id="{C57F1500-1A16-D1EF-4F0C-030852B291FC}"/>
              </a:ext>
              <a:ext uri="{C183D7F6-B498-43B3-948B-1728B52AA6E4}">
                <adec:decorative xmlns:adec="http://schemas.microsoft.com/office/drawing/2017/decorative" val="1"/>
              </a:ext>
            </a:extLst>
          </p:cNvPr>
          <p:cNvCxnSpPr>
            <a:cxnSpLocks/>
          </p:cNvCxnSpPr>
          <p:nvPr userDrawn="1"/>
        </p:nvCxnSpPr>
        <p:spPr>
          <a:xfrm>
            <a:off x="594361"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grpSp>
        <p:nvGrpSpPr>
          <p:cNvPr id="10" name="Groupe 9">
            <a:extLst>
              <a:ext uri="{FF2B5EF4-FFF2-40B4-BE49-F238E27FC236}">
                <a16:creationId xmlns:a16="http://schemas.microsoft.com/office/drawing/2014/main" id="{2D07A0BE-3890-193E-9439-F294E61A71B9}"/>
              </a:ext>
              <a:ext uri="{C183D7F6-B498-43B3-948B-1728B52AA6E4}">
                <adec:decorative xmlns:adec="http://schemas.microsoft.com/office/drawing/2017/decorative" val="1"/>
              </a:ext>
            </a:extLst>
          </p:cNvPr>
          <p:cNvGrpSpPr>
            <a:grpSpLocks/>
          </p:cNvGrpSpPr>
          <p:nvPr userDrawn="1"/>
        </p:nvGrpSpPr>
        <p:grpSpPr bwMode="auto">
          <a:xfrm rot="16200000" flipV="1">
            <a:off x="1" y="3900133"/>
            <a:ext cx="2959226" cy="2959226"/>
            <a:chOff x="0" y="12289"/>
            <a:chExt cx="3550" cy="3551"/>
          </a:xfrm>
        </p:grpSpPr>
        <p:sp>
          <p:nvSpPr>
            <p:cNvPr id="11" name="Forme libre 19">
              <a:extLst>
                <a:ext uri="{FF2B5EF4-FFF2-40B4-BE49-F238E27FC236}">
                  <a16:creationId xmlns:a16="http://schemas.microsoft.com/office/drawing/2014/main" id="{C05217ED-C258-E6CE-BA7F-28A6EA41BCD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2" name="Forme libre 20">
              <a:extLst>
                <a:ext uri="{FF2B5EF4-FFF2-40B4-BE49-F238E27FC236}">
                  <a16:creationId xmlns:a16="http://schemas.microsoft.com/office/drawing/2014/main" id="{F3E11A1F-14DD-BA35-D7D7-4D4ADEAA348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3" name="Forme libre 21">
              <a:extLst>
                <a:ext uri="{FF2B5EF4-FFF2-40B4-BE49-F238E27FC236}">
                  <a16:creationId xmlns:a16="http://schemas.microsoft.com/office/drawing/2014/main" id="{F14541B0-973F-7E21-1019-D2FB83C8C0D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32" name="Titre 1">
            <a:extLst>
              <a:ext uri="{FF2B5EF4-FFF2-40B4-BE49-F238E27FC236}">
                <a16:creationId xmlns:a16="http://schemas.microsoft.com/office/drawing/2014/main" id="{467E05B6-B7CB-1E4F-96BA-4B8CFE8B63D9}"/>
              </a:ext>
            </a:extLst>
          </p:cNvPr>
          <p:cNvSpPr>
            <a:spLocks noGrp="1"/>
          </p:cNvSpPr>
          <p:nvPr>
            <p:ph type="title" hasCustomPrompt="1"/>
          </p:nvPr>
        </p:nvSpPr>
        <p:spPr>
          <a:xfrm>
            <a:off x="594360" y="102877"/>
            <a:ext cx="10873740" cy="1680205"/>
          </a:xfrm>
          <a:prstGeom prst="rect">
            <a:avLst/>
          </a:prstGeom>
        </p:spPr>
        <p:txBody>
          <a:bodyPr lIns="0" tIns="0" rIns="0" bIns="0" rtlCol="0" anchor="b" anchorCtr="0">
            <a:noAutofit/>
          </a:bodyPr>
          <a:lstStyle>
            <a:lvl1pPr>
              <a:defRPr lang="fr-FR" sz="3575" b="1" i="0">
                <a:latin typeface="+mj-lt"/>
              </a:defRPr>
            </a:lvl1pPr>
          </a:lstStyle>
          <a:p>
            <a:pPr rtl="0"/>
            <a:r>
              <a:rPr lang="fr-FR"/>
              <a:t>Cliquez pour ajouter un titre </a:t>
            </a:r>
          </a:p>
        </p:txBody>
      </p:sp>
      <p:sp>
        <p:nvSpPr>
          <p:cNvPr id="2" name="Espace réservé du contenu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3657600" y="2282008"/>
            <a:ext cx="7810500" cy="3699328"/>
          </a:xfrm>
        </p:spPr>
        <p:txBody>
          <a:bodyPr lIns="0" tIns="228600" rIns="0" bIns="0" rtlCol="0">
            <a:normAutofit/>
          </a:bodyPr>
          <a:lstStyle>
            <a:lvl1pPr marL="230315" indent="-230315">
              <a:spcBef>
                <a:spcPts val="1463"/>
              </a:spcBef>
              <a:buFont typeface="Arial" panose="020B0604020202020204" pitchFamily="34" charset="0"/>
              <a:buChar char="•"/>
              <a:defRPr lang="fr-FR" sz="1625"/>
            </a:lvl1pPr>
            <a:lvl2pPr indent="-230315">
              <a:spcBef>
                <a:spcPts val="1463"/>
              </a:spcBef>
              <a:defRPr lang="fr-FR" sz="1625"/>
            </a:lvl2pPr>
            <a:lvl3pPr indent="-230315">
              <a:spcBef>
                <a:spcPts val="1463"/>
              </a:spcBef>
              <a:defRPr lang="fr-FR" sz="1625"/>
            </a:lvl3pPr>
            <a:lvl4pPr indent="-230315">
              <a:spcBef>
                <a:spcPts val="1463"/>
              </a:spcBef>
              <a:defRPr lang="fr-FR" sz="1625"/>
            </a:lvl4pPr>
            <a:lvl5pPr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8" name="Espace réservé du numéro de diapositive 7">
            <a:extLst>
              <a:ext uri="{FF2B5EF4-FFF2-40B4-BE49-F238E27FC236}">
                <a16:creationId xmlns:a16="http://schemas.microsoft.com/office/drawing/2014/main" id="{7ED58739-4346-5104-B1AC-89ED035912AF}"/>
              </a:ext>
            </a:extLst>
          </p:cNvPr>
          <p:cNvSpPr>
            <a:spLocks noGrp="1"/>
          </p:cNvSpPr>
          <p:nvPr>
            <p:ph type="sldNum" sz="quarter" idx="22"/>
          </p:nvPr>
        </p:nvSpPr>
        <p:spPr/>
        <p:txBody>
          <a:bodyPr rtlCol="0"/>
          <a:lstStyle>
            <a:defPPr>
              <a:defRPr lang="fr-FR"/>
            </a:defPPr>
          </a:lstStyle>
          <a:p>
            <a:pPr rtl="0"/>
            <a:fld id="{294A09A9-5501-47C1-A89A-A340965A2BE2}" type="slidenum">
              <a:rPr lang="fr-FR" smtClean="0"/>
              <a:pPr rtl="0"/>
              <a:t>‹N°›</a:t>
            </a:fld>
            <a:endParaRPr lang="fr-FR">
              <a:latin typeface="+mn-lt"/>
            </a:endParaRPr>
          </a:p>
        </p:txBody>
      </p:sp>
      <p:sp>
        <p:nvSpPr>
          <p:cNvPr id="5" name="Espace réservé de la date 4">
            <a:extLst>
              <a:ext uri="{FF2B5EF4-FFF2-40B4-BE49-F238E27FC236}">
                <a16:creationId xmlns:a16="http://schemas.microsoft.com/office/drawing/2014/main" id="{E9272B8D-F380-9F1A-C8E6-BDD2352B1763}"/>
              </a:ext>
            </a:extLst>
          </p:cNvPr>
          <p:cNvSpPr>
            <a:spLocks noGrp="1"/>
          </p:cNvSpPr>
          <p:nvPr>
            <p:ph type="dt" sz="half" idx="21"/>
          </p:nvPr>
        </p:nvSpPr>
        <p:spPr/>
        <p:txBody>
          <a:bodyPr rtlCol="0"/>
          <a:lstStyle>
            <a:defPPr>
              <a:defRPr lang="fr-FR"/>
            </a:defPPr>
          </a:lstStyle>
          <a:p>
            <a:pPr rtl="0"/>
            <a:endParaRPr lang="fr-FR">
              <a:latin typeface="+mn-lt"/>
            </a:endParaRPr>
          </a:p>
        </p:txBody>
      </p:sp>
    </p:spTree>
    <p:extLst>
      <p:ext uri="{BB962C8B-B14F-4D97-AF65-F5344CB8AC3E}">
        <p14:creationId xmlns:p14="http://schemas.microsoft.com/office/powerpoint/2010/main" val="383221960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re">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rtlCol="0" anchor="b">
            <a:noAutofit/>
          </a:bodyPr>
          <a:lstStyle>
            <a:lvl1pPr algn="l">
              <a:lnSpc>
                <a:spcPct val="80000"/>
              </a:lnSpc>
              <a:defRPr lang="fr-FR" sz="4875" b="1" i="0" spc="81" baseline="0">
                <a:solidFill>
                  <a:schemeClr val="bg1"/>
                </a:solidFill>
                <a:latin typeface="+mj-lt"/>
              </a:defRPr>
            </a:lvl1pPr>
          </a:lstStyle>
          <a:p>
            <a:pPr rtl="0"/>
            <a:r>
              <a:rPr lang="fr-FR"/>
              <a:t>Cliquez pour ajouter un titre </a:t>
            </a:r>
          </a:p>
        </p:txBody>
      </p:sp>
      <p:grpSp>
        <p:nvGrpSpPr>
          <p:cNvPr id="9" name="Groupe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2" y="758752"/>
            <a:ext cx="6099248" cy="6099248"/>
            <a:chOff x="0" y="12289"/>
            <a:chExt cx="3550" cy="3551"/>
          </a:xfrm>
        </p:grpSpPr>
        <p:sp>
          <p:nvSpPr>
            <p:cNvPr id="10" name="Forme libre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1" name="Forme libre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2" name="Forme libre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cxnSp>
        <p:nvCxnSpPr>
          <p:cNvPr id="13" name="Connecteur droit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8" name="Espace réservé du texte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309905" y="4549552"/>
            <a:ext cx="5486400" cy="1645920"/>
          </a:xfrm>
        </p:spPr>
        <p:txBody>
          <a:bodyPr lIns="0" tIns="0" rIns="0" bIns="0" rtlCol="0">
            <a:noAutofit/>
          </a:bodyPr>
          <a:lstStyle>
            <a:lvl1pPr marL="0" indent="0">
              <a:buNone/>
              <a:defRPr lang="fr-FR" sz="1950" b="1" i="0">
                <a:solidFill>
                  <a:schemeClr val="tx2">
                    <a:lumMod val="75000"/>
                  </a:schemeClr>
                </a:solidFill>
                <a:latin typeface="+mn-lt"/>
              </a:defRPr>
            </a:lvl1pPr>
            <a:lvl2pPr>
              <a:defRPr lang="fr-FR" sz="3250"/>
            </a:lvl2pPr>
            <a:lvl3pPr>
              <a:defRPr lang="fr-FR" sz="3250"/>
            </a:lvl3pPr>
            <a:lvl4pPr>
              <a:defRPr lang="fr-FR" sz="3250"/>
            </a:lvl4pPr>
            <a:lvl5pPr>
              <a:defRPr lang="fr-FR" sz="3250"/>
            </a:lvl5pPr>
          </a:lstStyle>
          <a:p>
            <a:pPr lvl="0" rtl="0"/>
            <a:r>
              <a:rPr lang="fr-FR"/>
              <a:t>Cliquer pour ajouter du texte</a:t>
            </a:r>
          </a:p>
        </p:txBody>
      </p:sp>
    </p:spTree>
    <p:extLst>
      <p:ext uri="{BB962C8B-B14F-4D97-AF65-F5344CB8AC3E}">
        <p14:creationId xmlns:p14="http://schemas.microsoft.com/office/powerpoint/2010/main" val="39581634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re et deux contenus 2">
    <p:bg>
      <p:bgPr>
        <a:solidFill>
          <a:schemeClr val="tx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39" y="0"/>
            <a:ext cx="3325209" cy="3325208"/>
            <a:chOff x="0" y="12289"/>
            <a:chExt cx="3550" cy="3551"/>
          </a:xfrm>
        </p:grpSpPr>
        <p:sp>
          <p:nvSpPr>
            <p:cNvPr id="12" name="Forme libre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3" name="Forme libre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4" name="Forme libre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78129"/>
            <a:ext cx="9778366" cy="1494596"/>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sp>
        <p:nvSpPr>
          <p:cNvPr id="2" name="Espace réservé du contenu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594361" y="2676525"/>
            <a:ext cx="4490827" cy="3597470"/>
          </a:xfrm>
        </p:spPr>
        <p:txBody>
          <a:bodyPr lIns="0" tIns="45720" rIns="0" bIns="0" rtlCol="0">
            <a:normAutofit/>
          </a:bodyPr>
          <a:lstStyle>
            <a:lvl1pPr marL="0" indent="0">
              <a:spcBef>
                <a:spcPts val="1463"/>
              </a:spcBef>
              <a:buFont typeface="Arial" panose="020B0604020202020204" pitchFamily="34" charset="0"/>
              <a:buNone/>
              <a:defRPr lang="fr-FR" sz="1625"/>
            </a:lvl1pPr>
            <a:lvl2pPr marL="230315" indent="-230315">
              <a:spcBef>
                <a:spcPts val="1463"/>
              </a:spcBef>
              <a:defRPr lang="fr-FR" sz="1625"/>
            </a:lvl2pPr>
            <a:lvl3pPr marL="482918" indent="-230315">
              <a:spcBef>
                <a:spcPts val="1463"/>
              </a:spcBef>
              <a:defRPr lang="fr-FR" sz="1625"/>
            </a:lvl3pPr>
            <a:lvl4pPr marL="668655" indent="-230315">
              <a:spcBef>
                <a:spcPts val="1463"/>
              </a:spcBef>
              <a:defRPr lang="fr-FR" sz="1625"/>
            </a:lvl4pPr>
            <a:lvl5pPr marL="817245"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3" name="Espace réservé du contenu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5881900" y="2676525"/>
            <a:ext cx="4490827" cy="3597470"/>
          </a:xfrm>
        </p:spPr>
        <p:txBody>
          <a:bodyPr lIns="0" tIns="45720" rIns="0" bIns="0" rtlCol="0">
            <a:normAutofit/>
          </a:bodyPr>
          <a:lstStyle>
            <a:lvl1pPr marL="0" indent="0">
              <a:spcBef>
                <a:spcPts val="1463"/>
              </a:spcBef>
              <a:buFont typeface="Arial" panose="020B0604020202020204" pitchFamily="34" charset="0"/>
              <a:buNone/>
              <a:defRPr lang="fr-FR" sz="1625"/>
            </a:lvl1pPr>
            <a:lvl2pPr marL="230315" indent="-230315">
              <a:spcBef>
                <a:spcPts val="1463"/>
              </a:spcBef>
              <a:defRPr lang="fr-FR" sz="1625"/>
            </a:lvl2pPr>
            <a:lvl3pPr marL="445770" indent="-230315">
              <a:spcBef>
                <a:spcPts val="1463"/>
              </a:spcBef>
              <a:defRPr lang="fr-FR" sz="1625"/>
            </a:lvl3pPr>
            <a:lvl4pPr marL="668655" indent="-230315">
              <a:spcBef>
                <a:spcPts val="1463"/>
              </a:spcBef>
              <a:defRPr lang="fr-FR" sz="1625"/>
            </a:lvl4pPr>
            <a:lvl5pPr marL="817245"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‹N°›</a:t>
            </a:fld>
            <a:endParaRPr lang="fr-FR">
              <a:latin typeface="+mn-lt"/>
            </a:endParaRP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1"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61766563"/>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re et contenu ">
    <p:bg>
      <p:bgPr>
        <a:solidFill>
          <a:schemeClr val="tx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42E558A9-6DD6-E21D-3A8F-6707E1DD19F1}"/>
              </a:ext>
              <a:ext uri="{C183D7F6-B498-43B3-948B-1728B52AA6E4}">
                <adec:decorative xmlns:adec="http://schemas.microsoft.com/office/drawing/2017/decorative" val="1"/>
              </a:ext>
            </a:extLst>
          </p:cNvPr>
          <p:cNvGrpSpPr/>
          <p:nvPr userDrawn="1"/>
        </p:nvGrpSpPr>
        <p:grpSpPr>
          <a:xfrm>
            <a:off x="6362701" y="0"/>
            <a:ext cx="5829298" cy="3235602"/>
            <a:chOff x="5612972" y="1"/>
            <a:chExt cx="6615961" cy="3672246"/>
          </a:xfrm>
        </p:grpSpPr>
        <p:sp>
          <p:nvSpPr>
            <p:cNvPr id="12" name="Forme automatique 24">
              <a:extLst>
                <a:ext uri="{FF2B5EF4-FFF2-40B4-BE49-F238E27FC236}">
                  <a16:creationId xmlns:a16="http://schemas.microsoft.com/office/drawing/2014/main" id="{3FC994E4-318C-1E66-B4E4-8F8FD08E098F}"/>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3" name="Forme libre 7">
              <a:extLst>
                <a:ext uri="{FF2B5EF4-FFF2-40B4-BE49-F238E27FC236}">
                  <a16:creationId xmlns:a16="http://schemas.microsoft.com/office/drawing/2014/main" id="{17C00E6B-F625-6D6C-8364-9DD9F3C3628F}"/>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4" name="Forme libre 8">
              <a:extLst>
                <a:ext uri="{FF2B5EF4-FFF2-40B4-BE49-F238E27FC236}">
                  <a16:creationId xmlns:a16="http://schemas.microsoft.com/office/drawing/2014/main" id="{C6197B87-4F65-7981-9463-84830CD3687F}"/>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8" name="Forme libre 9">
              <a:extLst>
                <a:ext uri="{FF2B5EF4-FFF2-40B4-BE49-F238E27FC236}">
                  <a16:creationId xmlns:a16="http://schemas.microsoft.com/office/drawing/2014/main" id="{86AA517C-7217-D864-B7E7-40984A2880D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defPPr>
                <a:defRPr lang="fr-FR"/>
              </a:defPPr>
            </a:lstStyle>
            <a:p>
              <a:pPr rtl="0"/>
              <a:endParaRPr lang="fr-FR" sz="1463"/>
            </a:p>
          </p:txBody>
        </p:sp>
        <p:sp>
          <p:nvSpPr>
            <p:cNvPr id="19" name="Forme libre 10">
              <a:extLst>
                <a:ext uri="{FF2B5EF4-FFF2-40B4-BE49-F238E27FC236}">
                  <a16:creationId xmlns:a16="http://schemas.microsoft.com/office/drawing/2014/main" id="{524013C6-491C-CAA2-5BD6-7C73596711C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6318886" y="3499667"/>
            <a:ext cx="4939666" cy="2542810"/>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6347460"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Espace réservé du contenu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457201"/>
            <a:ext cx="5198270" cy="2305050"/>
          </a:xfrm>
        </p:spPr>
        <p:txBody>
          <a:bodyPr lIns="0" tIns="274320" rtlCol="0">
            <a:normAutofit/>
          </a:bodyPr>
          <a:lstStyle>
            <a:lvl1pPr marL="371475" indent="-371475">
              <a:spcBef>
                <a:spcPts val="1463"/>
              </a:spcBef>
              <a:buFont typeface="+mj-lt"/>
              <a:buAutoNum type="arabicPeriod"/>
              <a:defRPr lang="fr-FR" sz="1625"/>
            </a:lvl1pPr>
            <a:lvl2pPr marL="742950" indent="-371475">
              <a:spcBef>
                <a:spcPts val="1463"/>
              </a:spcBef>
              <a:buFont typeface="+mj-lt"/>
              <a:buAutoNum type="alphaLcPeriod"/>
              <a:defRPr lang="fr-FR" sz="1625"/>
            </a:lvl2pPr>
            <a:lvl3pPr marL="1114425" indent="-371475">
              <a:spcBef>
                <a:spcPts val="1463"/>
              </a:spcBef>
              <a:buFont typeface="+mj-lt"/>
              <a:buAutoNum type="arabicParenR"/>
              <a:defRPr lang="fr-FR" sz="1625"/>
            </a:lvl3pPr>
            <a:lvl4pPr marL="1114425" indent="0">
              <a:spcBef>
                <a:spcPts val="1463"/>
              </a:spcBef>
              <a:buFont typeface="+mj-lt"/>
              <a:buNone/>
              <a:defRPr lang="fr-FR" sz="1625"/>
            </a:lvl4pPr>
            <a:lvl5pPr marL="1857375" indent="-371475">
              <a:spcBef>
                <a:spcPts val="1463"/>
              </a:spcBef>
              <a:buFont typeface="+mj-lt"/>
              <a:buAutoNum type="arabicPeriod"/>
              <a:defRPr lang="fr-FR" sz="1625"/>
            </a:lvl5pPr>
          </a:lstStyle>
          <a:p>
            <a:pPr lvl="0" rtl="0"/>
            <a:r>
              <a:rPr lang="fr-FR"/>
              <a:t>Cliquer pour ajouter du contenu</a:t>
            </a:r>
          </a:p>
          <a:p>
            <a:pPr lvl="1" rtl="0"/>
            <a:r>
              <a:rPr lang="fr-FR"/>
              <a:t>Deuxième niveau</a:t>
            </a:r>
          </a:p>
          <a:p>
            <a:pPr lvl="2" rtl="0"/>
            <a:r>
              <a:rPr lang="fr-FR"/>
              <a:t>Troisième niveau</a:t>
            </a:r>
          </a:p>
          <a:p>
            <a:pPr lvl="3" rtl="0"/>
            <a:endParaRPr lang="fr-FR"/>
          </a:p>
        </p:txBody>
      </p:sp>
      <p:sp>
        <p:nvSpPr>
          <p:cNvPr id="2" name="Espace réservé du contenu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594360" y="2810597"/>
            <a:ext cx="5198270" cy="3319513"/>
          </a:xfrm>
        </p:spPr>
        <p:txBody>
          <a:bodyPr lIns="0" tIns="45720" rIns="0" bIns="0" rtlCol="0">
            <a:normAutofit/>
          </a:bodyPr>
          <a:lstStyle>
            <a:lvl1pPr marL="0" indent="0">
              <a:spcBef>
                <a:spcPts val="1463"/>
              </a:spcBef>
              <a:buFont typeface="Arial" panose="020B0604020202020204" pitchFamily="34" charset="0"/>
              <a:buNone/>
              <a:defRPr lang="fr-FR" sz="1625"/>
            </a:lvl1pPr>
            <a:lvl2pPr marL="230315" indent="-230315">
              <a:spcBef>
                <a:spcPts val="1463"/>
              </a:spcBef>
              <a:defRPr lang="fr-FR" sz="1625"/>
            </a:lvl2pPr>
            <a:lvl3pPr marL="445770" indent="-230315">
              <a:spcBef>
                <a:spcPts val="1463"/>
              </a:spcBef>
              <a:defRPr lang="fr-FR" sz="1625"/>
            </a:lvl3pPr>
            <a:lvl4pPr marL="668655" indent="-230315">
              <a:spcBef>
                <a:spcPts val="1463"/>
              </a:spcBef>
              <a:defRPr lang="fr-FR" sz="1625"/>
            </a:lvl4pPr>
            <a:lvl5pPr marL="817245"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‹N°›</a:t>
            </a:fld>
            <a:endParaRPr lang="fr-FR">
              <a:latin typeface="+mn-lt"/>
            </a:endParaRP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spTree>
    <p:extLst>
      <p:ext uri="{BB962C8B-B14F-4D97-AF65-F5344CB8AC3E}">
        <p14:creationId xmlns:p14="http://schemas.microsoft.com/office/powerpoint/2010/main" val="280767828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re, contenu et image">
    <p:bg>
      <p:bgPr>
        <a:solidFill>
          <a:schemeClr val="tx1"/>
        </a:solidFill>
        <a:effectLst/>
      </p:bgPr>
    </p:bg>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575310" y="278129"/>
            <a:ext cx="5063490" cy="2354026"/>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sp>
        <p:nvSpPr>
          <p:cNvPr id="3" name="Espace réservé du contenu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594359" y="3279581"/>
            <a:ext cx="5044441" cy="2994415"/>
          </a:xfrm>
        </p:spPr>
        <p:txBody>
          <a:bodyPr lIns="0" tIns="228600" rIns="0" bIns="0" rtlCol="0">
            <a:normAutofit/>
          </a:bodyPr>
          <a:lstStyle>
            <a:lvl1pPr marL="0" indent="0">
              <a:spcBef>
                <a:spcPts val="1463"/>
              </a:spcBef>
              <a:buFont typeface="Arial" panose="020B0604020202020204" pitchFamily="34" charset="0"/>
              <a:buNone/>
              <a:defRPr lang="fr-FR" sz="1625"/>
            </a:lvl1pPr>
            <a:lvl2pPr indent="-230315">
              <a:spcBef>
                <a:spcPts val="1463"/>
              </a:spcBef>
              <a:defRPr lang="fr-FR" sz="1625"/>
            </a:lvl2pPr>
            <a:lvl3pPr indent="-230315">
              <a:spcBef>
                <a:spcPts val="1463"/>
              </a:spcBef>
              <a:defRPr lang="fr-FR" sz="1625"/>
            </a:lvl3pPr>
            <a:lvl4pPr indent="-230315">
              <a:spcBef>
                <a:spcPts val="1463"/>
              </a:spcBef>
              <a:defRPr lang="fr-FR" sz="1625"/>
            </a:lvl4pPr>
            <a:lvl5pPr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1" y="2997459"/>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2" name="Espace réservé d’image 11">
            <a:extLst>
              <a:ext uri="{FF2B5EF4-FFF2-40B4-BE49-F238E27FC236}">
                <a16:creationId xmlns:a16="http://schemas.microsoft.com/office/drawing/2014/main" id="{4658637A-5D36-6127-19BC-C203E23FA49F}"/>
              </a:ext>
            </a:extLst>
          </p:cNvPr>
          <p:cNvSpPr>
            <a:spLocks noGrp="1"/>
          </p:cNvSpPr>
          <p:nvPr>
            <p:ph type="pic" sz="quarter" idx="15"/>
          </p:nvPr>
        </p:nvSpPr>
        <p:spPr>
          <a:xfrm>
            <a:off x="6096000" y="0"/>
            <a:ext cx="6118225" cy="6858000"/>
          </a:xfrm>
        </p:spPr>
        <p:txBody>
          <a:bodyPr rtlCol="0">
            <a:normAutofit/>
          </a:bodyPr>
          <a:lstStyle>
            <a:lvl1pPr marL="0" indent="0" algn="ctr">
              <a:buNone/>
              <a:defRPr lang="fr-FR" sz="1625">
                <a:solidFill>
                  <a:schemeClr val="bg1"/>
                </a:solidFill>
              </a:defRPr>
            </a:lvl1pPr>
          </a:lstStyle>
          <a:p>
            <a:pPr rtl="0"/>
            <a:r>
              <a:rPr lang="fr-FR"/>
              <a:t>Cliquez sur l'icône pour ajouter une image</a:t>
            </a: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‹N°›</a:t>
            </a:fld>
            <a:endParaRPr lang="fr-FR">
              <a:latin typeface="+mn-lt"/>
            </a:endParaRP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spTree>
    <p:extLst>
      <p:ext uri="{BB962C8B-B14F-4D97-AF65-F5344CB8AC3E}">
        <p14:creationId xmlns:p14="http://schemas.microsoft.com/office/powerpoint/2010/main" val="2300206648"/>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re, contenu et tableau">
    <p:bg>
      <p:bgPr>
        <a:solidFill>
          <a:schemeClr val="tx1"/>
        </a:solidFill>
        <a:effectLst/>
      </p:bgPr>
    </p:bg>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CF555767-B3D8-BD57-1D42-7F6E1E66892B}"/>
              </a:ext>
              <a:ext uri="{C183D7F6-B498-43B3-948B-1728B52AA6E4}">
                <adec:decorative xmlns:adec="http://schemas.microsoft.com/office/drawing/2017/decorative" val="1"/>
              </a:ext>
            </a:extLst>
          </p:cNvPr>
          <p:cNvGrpSpPr>
            <a:grpSpLocks/>
          </p:cNvGrpSpPr>
          <p:nvPr userDrawn="1"/>
        </p:nvGrpSpPr>
        <p:grpSpPr bwMode="auto">
          <a:xfrm rot="16200000" flipV="1">
            <a:off x="1" y="3900133"/>
            <a:ext cx="2959226" cy="2959226"/>
            <a:chOff x="0" y="12289"/>
            <a:chExt cx="3550" cy="3551"/>
          </a:xfrm>
        </p:grpSpPr>
        <p:sp>
          <p:nvSpPr>
            <p:cNvPr id="9" name="Forme libre 13">
              <a:extLst>
                <a:ext uri="{FF2B5EF4-FFF2-40B4-BE49-F238E27FC236}">
                  <a16:creationId xmlns:a16="http://schemas.microsoft.com/office/drawing/2014/main" id="{BC972B6D-098C-52F6-E990-52623B368FB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5" name="Forme libre 14">
              <a:extLst>
                <a:ext uri="{FF2B5EF4-FFF2-40B4-BE49-F238E27FC236}">
                  <a16:creationId xmlns:a16="http://schemas.microsoft.com/office/drawing/2014/main" id="{3F0D3EE3-9A8C-531D-1EEE-1AFAB9F3BCA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7" name="Forme libre 15">
              <a:extLst>
                <a:ext uri="{FF2B5EF4-FFF2-40B4-BE49-F238E27FC236}">
                  <a16:creationId xmlns:a16="http://schemas.microsoft.com/office/drawing/2014/main" id="{A2BE192C-1768-890B-EC1B-5ED6E1F8259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3661410" y="4661717"/>
            <a:ext cx="7936230" cy="1380760"/>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3670935"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Espace réservé du contenu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6" y="584005"/>
            <a:ext cx="2825115" cy="3999060"/>
          </a:xfrm>
        </p:spPr>
        <p:txBody>
          <a:bodyPr lIns="0" tIns="274320" rtlCol="0">
            <a:normAutofit/>
          </a:bodyPr>
          <a:lstStyle>
            <a:lvl1pPr marL="0" indent="0">
              <a:spcBef>
                <a:spcPts val="1463"/>
              </a:spcBef>
              <a:buFont typeface="Arial" panose="020B0604020202020204" pitchFamily="34" charset="0"/>
              <a:buNone/>
              <a:defRPr lang="fr-FR" sz="1625"/>
            </a:lvl1pPr>
            <a:lvl2pPr marL="371475" indent="0">
              <a:spcBef>
                <a:spcPts val="1463"/>
              </a:spcBef>
              <a:buNone/>
              <a:defRPr lang="fr-FR" sz="1625"/>
            </a:lvl2pPr>
            <a:lvl3pPr marL="742950" indent="0">
              <a:spcBef>
                <a:spcPts val="1463"/>
              </a:spcBef>
              <a:buNone/>
              <a:defRPr lang="fr-FR" sz="1625"/>
            </a:lvl3pPr>
            <a:lvl4pPr marL="1114425" indent="0">
              <a:spcBef>
                <a:spcPts val="1463"/>
              </a:spcBef>
              <a:buNone/>
              <a:defRPr lang="fr-FR" sz="1625"/>
            </a:lvl4pPr>
            <a:lvl5pPr marL="1485900" indent="0">
              <a:spcBef>
                <a:spcPts val="1463"/>
              </a:spcBef>
              <a:buNone/>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6" name="Espace réservé du contenu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3670934" y="584005"/>
            <a:ext cx="7926705" cy="3999060"/>
          </a:xfrm>
        </p:spPr>
        <p:txBody>
          <a:bodyPr lIns="0" rtlCol="0">
            <a:normAutofit/>
          </a:bodyPr>
          <a:lstStyle>
            <a:lvl1pPr marL="0" indent="0">
              <a:spcBef>
                <a:spcPts val="1463"/>
              </a:spcBef>
              <a:buNone/>
              <a:defRPr lang="fr-FR" sz="1625"/>
            </a:lvl1pPr>
            <a:lvl2pPr>
              <a:spcBef>
                <a:spcPts val="488"/>
              </a:spcBef>
              <a:defRPr lang="fr-FR" sz="1625"/>
            </a:lvl2pPr>
            <a:lvl3pPr>
              <a:spcBef>
                <a:spcPts val="1463"/>
              </a:spcBef>
              <a:defRPr lang="fr-FR" sz="1625"/>
            </a:lvl3pPr>
            <a:lvl4pPr>
              <a:spcBef>
                <a:spcPts val="1463"/>
              </a:spcBef>
              <a:defRPr lang="fr-FR" sz="1625"/>
            </a:lvl4pPr>
            <a:lvl5pPr>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‹N°›</a:t>
            </a:fld>
            <a:endParaRPr lang="fr-FR">
              <a:latin typeface="+mn-lt"/>
            </a:endParaRP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spTree>
    <p:extLst>
      <p:ext uri="{BB962C8B-B14F-4D97-AF65-F5344CB8AC3E}">
        <p14:creationId xmlns:p14="http://schemas.microsoft.com/office/powerpoint/2010/main" val="2704859973"/>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re et deux contenus">
    <p:bg>
      <p:bgPr>
        <a:solidFill>
          <a:schemeClr val="tx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39" y="0"/>
            <a:ext cx="3325209" cy="3325208"/>
            <a:chOff x="0" y="12289"/>
            <a:chExt cx="3550" cy="3551"/>
          </a:xfrm>
        </p:grpSpPr>
        <p:sp>
          <p:nvSpPr>
            <p:cNvPr id="12" name="Forme libre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3" name="Forme libre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4" name="Forme libre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1" y="198408"/>
            <a:ext cx="10972800" cy="1574317"/>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1"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6" name="Espace réservé du contenu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595523" y="2676525"/>
            <a:ext cx="5746750" cy="3597470"/>
          </a:xfrm>
        </p:spPr>
        <p:txBody>
          <a:bodyPr lIns="0" rtlCol="0">
            <a:normAutofit/>
          </a:bodyPr>
          <a:lstStyle>
            <a:lvl1pPr marL="0" indent="0">
              <a:spcBef>
                <a:spcPts val="1463"/>
              </a:spcBef>
              <a:buNone/>
              <a:defRPr lang="fr-FR" sz="1625"/>
            </a:lvl1pPr>
            <a:lvl2pPr>
              <a:spcBef>
                <a:spcPts val="488"/>
              </a:spcBef>
              <a:defRPr lang="fr-FR" sz="1625"/>
            </a:lvl2pPr>
            <a:lvl3pPr>
              <a:spcBef>
                <a:spcPts val="1463"/>
              </a:spcBef>
              <a:defRPr lang="fr-FR" sz="1625"/>
            </a:lvl3pPr>
            <a:lvl4pPr>
              <a:spcBef>
                <a:spcPts val="1463"/>
              </a:spcBef>
              <a:defRPr lang="fr-FR" sz="1625"/>
            </a:lvl4pPr>
            <a:lvl5pPr>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7" name="Espace réservé du contenu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7620000" y="2676525"/>
            <a:ext cx="3947161" cy="3597470"/>
          </a:xfrm>
        </p:spPr>
        <p:txBody>
          <a:bodyPr lIns="0" rtlCol="0">
            <a:normAutofit/>
          </a:bodyPr>
          <a:lstStyle>
            <a:lvl1pPr marL="278606" indent="-278606">
              <a:spcBef>
                <a:spcPts val="1463"/>
              </a:spcBef>
              <a:buFont typeface="Arial" panose="020B0604020202020204" pitchFamily="34" charset="0"/>
              <a:buChar char="•"/>
              <a:defRPr lang="fr-FR" sz="1625"/>
            </a:lvl1pPr>
            <a:lvl2pPr>
              <a:spcBef>
                <a:spcPts val="1463"/>
              </a:spcBef>
              <a:defRPr lang="fr-FR" sz="1625"/>
            </a:lvl2pPr>
            <a:lvl3pPr>
              <a:spcBef>
                <a:spcPts val="1463"/>
              </a:spcBef>
              <a:defRPr lang="fr-FR" sz="1625"/>
            </a:lvl3pPr>
            <a:lvl4pPr>
              <a:spcBef>
                <a:spcPts val="1463"/>
              </a:spcBef>
              <a:defRPr lang="fr-FR" sz="1625"/>
            </a:lvl4pPr>
            <a:lvl5pPr>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‹N°›</a:t>
            </a:fld>
            <a:endParaRPr lang="fr-FR">
              <a:latin typeface="+mn-lt"/>
            </a:endParaRPr>
          </a:p>
        </p:txBody>
      </p:sp>
    </p:spTree>
    <p:extLst>
      <p:ext uri="{BB962C8B-B14F-4D97-AF65-F5344CB8AC3E}">
        <p14:creationId xmlns:p14="http://schemas.microsoft.com/office/powerpoint/2010/main" val="2512607752"/>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ableau 2">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A949D5-38B5-A2D9-3506-F3382CA7DAFF}"/>
              </a:ext>
            </a:extLst>
          </p:cNvPr>
          <p:cNvSpPr/>
          <p:nvPr userDrawn="1"/>
        </p:nvSpPr>
        <p:spPr>
          <a:xfrm>
            <a:off x="0" y="0"/>
            <a:ext cx="12192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63"/>
          </a:p>
        </p:txBody>
      </p:sp>
    </p:spTree>
    <p:extLst>
      <p:ext uri="{BB962C8B-B14F-4D97-AF65-F5344CB8AC3E}">
        <p14:creationId xmlns:p14="http://schemas.microsoft.com/office/powerpoint/2010/main" val="3873654096"/>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3">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94361" y="411479"/>
            <a:ext cx="5486400" cy="3291840"/>
          </a:xfrm>
          <a:prstGeom prst="rect">
            <a:avLst/>
          </a:prstGeom>
        </p:spPr>
        <p:txBody>
          <a:bodyPr lIns="0" tIns="0" rIns="0" bIns="0" rtlCol="0" anchor="b">
            <a:noAutofit/>
          </a:bodyPr>
          <a:lstStyle>
            <a:lvl1pPr algn="l">
              <a:lnSpc>
                <a:spcPct val="80000"/>
              </a:lnSpc>
              <a:defRPr lang="fr-FR" sz="4875" b="1" i="0" spc="81" baseline="0">
                <a:solidFill>
                  <a:schemeClr val="bg1"/>
                </a:solidFill>
                <a:latin typeface="+mj-lt"/>
              </a:defRPr>
            </a:lvl1pPr>
          </a:lstStyle>
          <a:p>
            <a:pPr rtl="0"/>
            <a:r>
              <a:rPr lang="fr-FR"/>
              <a:t>Cliquez pour ajouter un titre </a:t>
            </a:r>
          </a:p>
        </p:txBody>
      </p:sp>
      <p:grpSp>
        <p:nvGrpSpPr>
          <p:cNvPr id="9" name="Groupe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flipH="1" flipV="1">
            <a:off x="6092753" y="0"/>
            <a:ext cx="6099248" cy="6099248"/>
            <a:chOff x="0" y="12289"/>
            <a:chExt cx="3550" cy="3551"/>
          </a:xfrm>
        </p:grpSpPr>
        <p:sp>
          <p:nvSpPr>
            <p:cNvPr id="10" name="Forme libre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1" name="Forme libre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2" name="Forme libre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8" name="Espace réservé du texte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94361" y="4549552"/>
            <a:ext cx="5486400" cy="1645920"/>
          </a:xfrm>
        </p:spPr>
        <p:txBody>
          <a:bodyPr lIns="0" tIns="0" rIns="0" bIns="0" rtlCol="0">
            <a:noAutofit/>
          </a:bodyPr>
          <a:lstStyle>
            <a:lvl1pPr marL="0" indent="0">
              <a:buNone/>
              <a:defRPr lang="fr-FR" sz="1950" b="1" i="0">
                <a:solidFill>
                  <a:schemeClr val="tx2">
                    <a:lumMod val="75000"/>
                  </a:schemeClr>
                </a:solidFill>
                <a:latin typeface="+mn-lt"/>
              </a:defRPr>
            </a:lvl1pPr>
            <a:lvl2pPr>
              <a:defRPr lang="fr-FR" sz="3250"/>
            </a:lvl2pPr>
            <a:lvl3pPr>
              <a:defRPr lang="fr-FR" sz="3250"/>
            </a:lvl3pPr>
            <a:lvl4pPr>
              <a:defRPr lang="fr-FR" sz="3250"/>
            </a:lvl4pPr>
            <a:lvl5pPr>
              <a:defRPr lang="fr-FR" sz="3250"/>
            </a:lvl5pPr>
          </a:lstStyle>
          <a:p>
            <a:pPr lvl="0" rtl="0"/>
            <a:r>
              <a:rPr lang="fr-FR"/>
              <a:t>Cliquer pour ajouter du texte</a:t>
            </a:r>
          </a:p>
        </p:txBody>
      </p:sp>
      <p:cxnSp>
        <p:nvCxnSpPr>
          <p:cNvPr id="4" name="Connecteur droit 3">
            <a:extLst>
              <a:ext uri="{FF2B5EF4-FFF2-40B4-BE49-F238E27FC236}">
                <a16:creationId xmlns:a16="http://schemas.microsoft.com/office/drawing/2014/main" id="{58B149C6-5AAC-B8E5-5411-EA38821F6754}"/>
              </a:ext>
              <a:ext uri="{C183D7F6-B498-43B3-948B-1728B52AA6E4}">
                <adec:decorative xmlns:adec="http://schemas.microsoft.com/office/drawing/2017/decorative" val="1"/>
              </a:ext>
            </a:extLst>
          </p:cNvPr>
          <p:cNvCxnSpPr>
            <a:cxnSpLocks/>
          </p:cNvCxnSpPr>
          <p:nvPr userDrawn="1"/>
        </p:nvCxnSpPr>
        <p:spPr>
          <a:xfrm>
            <a:off x="594361"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338018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re et contenu V3">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D6D4046-F8D0-F128-EC10-21FB01754D68}"/>
              </a:ext>
            </a:extLst>
          </p:cNvPr>
          <p:cNvPicPr>
            <a:picLocks noChangeAspect="1"/>
          </p:cNvPicPr>
          <p:nvPr userDrawn="1"/>
        </p:nvPicPr>
        <p:blipFill rotWithShape="1">
          <a:blip r:embed="rId2"/>
          <a:srcRect t="42106" r="28461" b="37260"/>
          <a:stretch/>
        </p:blipFill>
        <p:spPr>
          <a:xfrm>
            <a:off x="0" y="6127754"/>
            <a:ext cx="12192000" cy="365125"/>
          </a:xfrm>
          <a:prstGeom prst="rect">
            <a:avLst/>
          </a:prstGeom>
        </p:spPr>
      </p:pic>
      <p:pic>
        <p:nvPicPr>
          <p:cNvPr id="10" name="Image 9">
            <a:extLst>
              <a:ext uri="{FF2B5EF4-FFF2-40B4-BE49-F238E27FC236}">
                <a16:creationId xmlns:a16="http://schemas.microsoft.com/office/drawing/2014/main" id="{9C04B6A3-54F9-A073-4D2C-7F3F14C8DD2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686428"/>
            <a:ext cx="1939938" cy="1171575"/>
          </a:xfrm>
          <a:prstGeom prst="rect">
            <a:avLst/>
          </a:prstGeom>
        </p:spPr>
      </p:pic>
      <p:sp>
        <p:nvSpPr>
          <p:cNvPr id="2" name="Rectangle 1">
            <a:extLst>
              <a:ext uri="{FF2B5EF4-FFF2-40B4-BE49-F238E27FC236}">
                <a16:creationId xmlns:a16="http://schemas.microsoft.com/office/drawing/2014/main" id="{982C7BDE-99C8-2E58-2184-E9CD68F7E4FA}"/>
              </a:ext>
            </a:extLst>
          </p:cNvPr>
          <p:cNvSpPr/>
          <p:nvPr userDrawn="1"/>
        </p:nvSpPr>
        <p:spPr>
          <a:xfrm>
            <a:off x="0" y="0"/>
            <a:ext cx="12192000" cy="731520"/>
          </a:xfrm>
          <a:prstGeom prst="rect">
            <a:avLst/>
          </a:prstGeom>
          <a:solidFill>
            <a:srgbClr val="FBE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63"/>
          </a:p>
        </p:txBody>
      </p:sp>
      <p:sp>
        <p:nvSpPr>
          <p:cNvPr id="14" name="Title 1">
            <a:extLst>
              <a:ext uri="{FF2B5EF4-FFF2-40B4-BE49-F238E27FC236}">
                <a16:creationId xmlns:a16="http://schemas.microsoft.com/office/drawing/2014/main" id="{460D4141-BBD7-9E95-201C-41141000A645}"/>
              </a:ext>
            </a:extLst>
          </p:cNvPr>
          <p:cNvSpPr>
            <a:spLocks noGrp="1"/>
          </p:cNvSpPr>
          <p:nvPr>
            <p:ph type="title"/>
          </p:nvPr>
        </p:nvSpPr>
        <p:spPr>
          <a:xfrm>
            <a:off x="0" y="3"/>
            <a:ext cx="12192000" cy="731521"/>
          </a:xfrm>
        </p:spPr>
        <p:txBody>
          <a:bodyPr>
            <a:normAutofit/>
          </a:bodyPr>
          <a:lstStyle>
            <a:lvl1pPr algn="ctr">
              <a:defRPr sz="3250" b="0">
                <a:solidFill>
                  <a:srgbClr val="E95D66"/>
                </a:solidFill>
              </a:defRPr>
            </a:lvl1pPr>
          </a:lstStyle>
          <a:p>
            <a:r>
              <a:rPr lang="fr-FR"/>
              <a:t>Modifiez le style du titre</a:t>
            </a:r>
            <a:endParaRPr lang="en-US"/>
          </a:p>
        </p:txBody>
      </p:sp>
      <p:sp>
        <p:nvSpPr>
          <p:cNvPr id="3" name="Footer Placeholder 4">
            <a:extLst>
              <a:ext uri="{FF2B5EF4-FFF2-40B4-BE49-F238E27FC236}">
                <a16:creationId xmlns:a16="http://schemas.microsoft.com/office/drawing/2014/main" id="{32D10FF5-983E-6557-3121-3BE846459C21}"/>
              </a:ext>
            </a:extLst>
          </p:cNvPr>
          <p:cNvSpPr>
            <a:spLocks noGrp="1"/>
          </p:cNvSpPr>
          <p:nvPr>
            <p:ph type="ftr" sz="quarter" idx="11"/>
          </p:nvPr>
        </p:nvSpPr>
        <p:spPr>
          <a:xfrm>
            <a:off x="4038601" y="6127755"/>
            <a:ext cx="5252882" cy="365125"/>
          </a:xfrm>
        </p:spPr>
        <p:txBody>
          <a:bodyPr/>
          <a:lstStyle>
            <a:lvl1pPr>
              <a:defRPr>
                <a:solidFill>
                  <a:schemeClr val="tx1"/>
                </a:solidFill>
                <a:latin typeface="Roboto" panose="02000000000000000000" pitchFamily="2" charset="0"/>
                <a:ea typeface="Roboto" panose="02000000000000000000" pitchFamily="2" charset="0"/>
                <a:cs typeface="Roboto" panose="02000000000000000000" pitchFamily="2" charset="0"/>
              </a:defRPr>
            </a:lvl1pPr>
          </a:lstStyle>
          <a:p>
            <a:r>
              <a:rPr lang="fr-FR"/>
              <a:t>Mission SPPE - </a:t>
            </a:r>
            <a:r>
              <a:rPr lang="fr-FR" err="1"/>
              <a:t>Cotech</a:t>
            </a:r>
            <a:r>
              <a:rPr lang="fr-FR"/>
              <a:t> Ingénierie – Avril 2025 </a:t>
            </a:r>
          </a:p>
        </p:txBody>
      </p:sp>
    </p:spTree>
    <p:extLst>
      <p:ext uri="{BB962C8B-B14F-4D97-AF65-F5344CB8AC3E}">
        <p14:creationId xmlns:p14="http://schemas.microsoft.com/office/powerpoint/2010/main" val="22060317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cSld name="Diapositive de titre V1">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5C13601B-025E-72A8-4CBC-71BB016F8138}"/>
              </a:ext>
            </a:extLst>
          </p:cNvPr>
          <p:cNvPicPr>
            <a:picLocks noChangeAspect="1"/>
          </p:cNvPicPr>
          <p:nvPr userDrawn="1"/>
        </p:nvPicPr>
        <p:blipFill rotWithShape="1">
          <a:blip r:embed="rId2"/>
          <a:srcRect r="8976"/>
          <a:stretch/>
        </p:blipFill>
        <p:spPr>
          <a:xfrm>
            <a:off x="0" y="0"/>
            <a:ext cx="12192000" cy="6858000"/>
          </a:xfrm>
          <a:prstGeom prst="rect">
            <a:avLst/>
          </a:prstGeom>
        </p:spPr>
      </p:pic>
      <p:sp>
        <p:nvSpPr>
          <p:cNvPr id="2" name="Title 1"/>
          <p:cNvSpPr>
            <a:spLocks noGrp="1"/>
          </p:cNvSpPr>
          <p:nvPr>
            <p:ph type="ctrTitle"/>
          </p:nvPr>
        </p:nvSpPr>
        <p:spPr>
          <a:xfrm>
            <a:off x="1840522" y="1122366"/>
            <a:ext cx="9718432" cy="2020887"/>
          </a:xfrm>
        </p:spPr>
        <p:txBody>
          <a:bodyPr anchor="b">
            <a:normAutofit/>
          </a:bodyPr>
          <a:lstStyle>
            <a:lvl1pPr algn="ctr">
              <a:defRPr sz="4388" b="1">
                <a:solidFill>
                  <a:srgbClr val="1E2748"/>
                </a:solidFill>
              </a:defRPr>
            </a:lvl1pPr>
          </a:lstStyle>
          <a:p>
            <a:r>
              <a:rPr lang="fr-FR"/>
              <a:t>Modifiez le style du titre</a:t>
            </a:r>
            <a:endParaRPr lang="en-US"/>
          </a:p>
        </p:txBody>
      </p:sp>
      <p:sp>
        <p:nvSpPr>
          <p:cNvPr id="3" name="Subtitle 2"/>
          <p:cNvSpPr>
            <a:spLocks noGrp="1"/>
          </p:cNvSpPr>
          <p:nvPr>
            <p:ph type="subTitle" idx="1"/>
          </p:nvPr>
        </p:nvSpPr>
        <p:spPr>
          <a:xfrm>
            <a:off x="2285999" y="3602038"/>
            <a:ext cx="8827478" cy="1655762"/>
          </a:xfrm>
        </p:spPr>
        <p:txBody>
          <a:bodyPr>
            <a:normAutofit/>
          </a:bodyPr>
          <a:lstStyle>
            <a:lvl1pPr marL="0" indent="0" algn="ctr">
              <a:buNone/>
              <a:defRPr sz="1625">
                <a:solidFill>
                  <a:srgbClr val="E95D66"/>
                </a:solidFill>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fr-FR"/>
              <a:t>Modifiez le style des sous-titres du masque</a:t>
            </a:r>
            <a:endParaRPr lang="en-US"/>
          </a:p>
        </p:txBody>
      </p:sp>
      <p:sp>
        <p:nvSpPr>
          <p:cNvPr id="4" name="Date Placeholder 3"/>
          <p:cNvSpPr>
            <a:spLocks noGrp="1"/>
          </p:cNvSpPr>
          <p:nvPr>
            <p:ph type="dt" sz="half" idx="10"/>
          </p:nvPr>
        </p:nvSpPr>
        <p:spPr>
          <a:xfrm>
            <a:off x="6350000" y="6356355"/>
            <a:ext cx="1199663" cy="365125"/>
          </a:xfrm>
        </p:spPr>
        <p:txBody>
          <a:bodyPr/>
          <a:lstStyle>
            <a:lvl1pPr>
              <a:defRPr sz="894">
                <a:solidFill>
                  <a:srgbClr val="1E2748"/>
                </a:solidFill>
              </a:defRPr>
            </a:lvl1pPr>
          </a:lstStyle>
          <a:p>
            <a:fld id="{C547BB19-BCFA-400A-9EA2-F19F92091145}" type="datetimeFigureOut">
              <a:rPr lang="fr-FR" smtClean="0"/>
              <a:pPr/>
              <a:t>25/09/2026</a:t>
            </a:fld>
            <a:endParaRPr lang="fr-FR"/>
          </a:p>
        </p:txBody>
      </p:sp>
      <p:pic>
        <p:nvPicPr>
          <p:cNvPr id="5" name="Image 4" descr="Une image contenant texte, Police, Graphique, affiche&#10;&#10;Description générée automatiquement">
            <a:extLst>
              <a:ext uri="{FF2B5EF4-FFF2-40B4-BE49-F238E27FC236}">
                <a16:creationId xmlns:a16="http://schemas.microsoft.com/office/drawing/2014/main" id="{D5091F67-CF6C-1429-EE0C-EDE60631694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5697" y="5563222"/>
            <a:ext cx="1200852" cy="975692"/>
          </a:xfrm>
          <a:prstGeom prst="rect">
            <a:avLst/>
          </a:prstGeom>
        </p:spPr>
      </p:pic>
    </p:spTree>
    <p:extLst>
      <p:ext uri="{BB962C8B-B14F-4D97-AF65-F5344CB8AC3E}">
        <p14:creationId xmlns:p14="http://schemas.microsoft.com/office/powerpoint/2010/main" val="32147680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Diapositive de couleur">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5124E82-7682-D32A-837D-38A119A7EEFC}"/>
              </a:ext>
            </a:extLst>
          </p:cNvPr>
          <p:cNvPicPr>
            <a:picLocks noChangeAspect="1"/>
          </p:cNvPicPr>
          <p:nvPr userDrawn="1"/>
        </p:nvPicPr>
        <p:blipFill rotWithShape="1">
          <a:blip r:embed="rId2"/>
          <a:srcRect r="19154"/>
          <a:stretch/>
        </p:blipFill>
        <p:spPr>
          <a:xfrm>
            <a:off x="-1" y="0"/>
            <a:ext cx="12192001" cy="6858000"/>
          </a:xfrm>
          <a:prstGeom prst="rect">
            <a:avLst/>
          </a:prstGeom>
        </p:spPr>
      </p:pic>
      <p:sp>
        <p:nvSpPr>
          <p:cNvPr id="5" name="Content Placeholder 2">
            <a:extLst>
              <a:ext uri="{FF2B5EF4-FFF2-40B4-BE49-F238E27FC236}">
                <a16:creationId xmlns:a16="http://schemas.microsoft.com/office/drawing/2014/main" id="{518AA0D7-3E29-9C03-BABC-5D36EABC9519}"/>
              </a:ext>
            </a:extLst>
          </p:cNvPr>
          <p:cNvSpPr>
            <a:spLocks noGrp="1"/>
          </p:cNvSpPr>
          <p:nvPr>
            <p:ph idx="1"/>
          </p:nvPr>
        </p:nvSpPr>
        <p:spPr>
          <a:xfrm>
            <a:off x="2922956" y="1825625"/>
            <a:ext cx="8952523" cy="393699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Title 1">
            <a:extLst>
              <a:ext uri="{FF2B5EF4-FFF2-40B4-BE49-F238E27FC236}">
                <a16:creationId xmlns:a16="http://schemas.microsoft.com/office/drawing/2014/main" id="{B9BE13AD-119D-F18B-1718-026B9A57C95E}"/>
              </a:ext>
            </a:extLst>
          </p:cNvPr>
          <p:cNvSpPr>
            <a:spLocks noGrp="1"/>
          </p:cNvSpPr>
          <p:nvPr>
            <p:ph type="title"/>
          </p:nvPr>
        </p:nvSpPr>
        <p:spPr>
          <a:xfrm>
            <a:off x="2922956" y="365129"/>
            <a:ext cx="8952523" cy="1325563"/>
          </a:xfrm>
        </p:spPr>
        <p:txBody>
          <a:bodyPr>
            <a:normAutofit/>
          </a:bodyPr>
          <a:lstStyle>
            <a:lvl1pPr>
              <a:defRPr sz="3250" b="0">
                <a:solidFill>
                  <a:schemeClr val="bg1"/>
                </a:solidFill>
              </a:defRPr>
            </a:lvl1pPr>
          </a:lstStyle>
          <a:p>
            <a:r>
              <a:rPr lang="fr-FR"/>
              <a:t>Modifiez le style du titre</a:t>
            </a:r>
            <a:endParaRPr lang="en-US"/>
          </a:p>
        </p:txBody>
      </p:sp>
      <p:sp>
        <p:nvSpPr>
          <p:cNvPr id="11" name="Footer Placeholder 4">
            <a:extLst>
              <a:ext uri="{FF2B5EF4-FFF2-40B4-BE49-F238E27FC236}">
                <a16:creationId xmlns:a16="http://schemas.microsoft.com/office/drawing/2014/main" id="{7CF91EF9-68DD-F8BC-F11E-48258D2A6C6E}"/>
              </a:ext>
            </a:extLst>
          </p:cNvPr>
          <p:cNvSpPr>
            <a:spLocks noGrp="1"/>
          </p:cNvSpPr>
          <p:nvPr>
            <p:ph type="ftr" sz="quarter" idx="11"/>
          </p:nvPr>
        </p:nvSpPr>
        <p:spPr>
          <a:xfrm>
            <a:off x="4038601" y="6127755"/>
            <a:ext cx="4114800"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23E16054-6332-95C0-C274-0D91F31CCE10}"/>
              </a:ext>
            </a:extLst>
          </p:cNvPr>
          <p:cNvSpPr>
            <a:spLocks noGrp="1"/>
          </p:cNvSpPr>
          <p:nvPr>
            <p:ph type="sldNum" sz="quarter" idx="12"/>
          </p:nvPr>
        </p:nvSpPr>
        <p:spPr>
          <a:xfrm>
            <a:off x="9220201" y="6127751"/>
            <a:ext cx="2743200" cy="365125"/>
          </a:xfrm>
        </p:spPr>
        <p:txBody>
          <a:bodyPr/>
          <a:lstStyle>
            <a:lvl1pPr>
              <a:defRPr>
                <a:solidFill>
                  <a:schemeClr val="bg1"/>
                </a:solidFill>
              </a:defRPr>
            </a:lvl1pPr>
          </a:lstStyle>
          <a:p>
            <a:fld id="{C650D666-3623-404F-8EDA-76DBEDF6A09A}" type="slidenum">
              <a:rPr lang="fr-FR" smtClean="0"/>
              <a:pPr/>
              <a:t>‹N°›</a:t>
            </a:fld>
            <a:endParaRPr lang="fr-FR"/>
          </a:p>
        </p:txBody>
      </p:sp>
      <p:pic>
        <p:nvPicPr>
          <p:cNvPr id="2" name="Image 1" descr="Une image contenant texte, Police, Graphique, affiche&#10;&#10;Description générée automatiquement">
            <a:extLst>
              <a:ext uri="{FF2B5EF4-FFF2-40B4-BE49-F238E27FC236}">
                <a16:creationId xmlns:a16="http://schemas.microsoft.com/office/drawing/2014/main" id="{635BDA87-052B-806B-0C5B-C6526FFC80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40311" y="5921133"/>
            <a:ext cx="957980" cy="778359"/>
          </a:xfrm>
          <a:prstGeom prst="rect">
            <a:avLst/>
          </a:prstGeom>
        </p:spPr>
      </p:pic>
    </p:spTree>
    <p:extLst>
      <p:ext uri="{BB962C8B-B14F-4D97-AF65-F5344CB8AC3E}">
        <p14:creationId xmlns:p14="http://schemas.microsoft.com/office/powerpoint/2010/main" val="40975563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body" idx="1"/>
          </p:nvPr>
        </p:nvSpPr>
        <p:spPr>
          <a:xfrm>
            <a:off x="938367" y="1681600"/>
            <a:ext cx="4842400" cy="4401600"/>
          </a:xfrm>
          <a:prstGeom prst="rect">
            <a:avLst/>
          </a:prstGeom>
        </p:spPr>
        <p:txBody>
          <a:bodyPr spcFirstLastPara="1" wrap="square" lIns="91425" tIns="91425" rIns="91425" bIns="91425" anchor="t" anchorCtr="0">
            <a:noAutofit/>
          </a:bodyPr>
          <a:lstStyle>
            <a:lvl1pPr marL="495288" lvl="0" indent="-337071">
              <a:spcBef>
                <a:spcPts val="0"/>
              </a:spcBef>
              <a:spcAft>
                <a:spcPts val="0"/>
              </a:spcAft>
              <a:buSzPts val="1300"/>
              <a:buChar char="●"/>
              <a:defRPr sz="1408"/>
            </a:lvl1pPr>
            <a:lvl2pPr marL="990576" lvl="1" indent="-337071">
              <a:spcBef>
                <a:spcPts val="1733"/>
              </a:spcBef>
              <a:spcAft>
                <a:spcPts val="0"/>
              </a:spcAft>
              <a:buSzPts val="1300"/>
              <a:buChar char="○"/>
              <a:defRPr sz="1408"/>
            </a:lvl2pPr>
            <a:lvl3pPr marL="1485863" lvl="2" indent="-337071">
              <a:spcBef>
                <a:spcPts val="1733"/>
              </a:spcBef>
              <a:spcAft>
                <a:spcPts val="0"/>
              </a:spcAft>
              <a:buSzPts val="1300"/>
              <a:buChar char="■"/>
              <a:defRPr sz="1408"/>
            </a:lvl3pPr>
            <a:lvl4pPr marL="1981150" lvl="3" indent="-337071">
              <a:spcBef>
                <a:spcPts val="1733"/>
              </a:spcBef>
              <a:spcAft>
                <a:spcPts val="0"/>
              </a:spcAft>
              <a:buSzPts val="1300"/>
              <a:buChar char="●"/>
              <a:defRPr sz="1408"/>
            </a:lvl4pPr>
            <a:lvl5pPr marL="2476438" lvl="4" indent="-337071">
              <a:spcBef>
                <a:spcPts val="1733"/>
              </a:spcBef>
              <a:spcAft>
                <a:spcPts val="0"/>
              </a:spcAft>
              <a:buSzPts val="1300"/>
              <a:buChar char="○"/>
              <a:defRPr sz="1408"/>
            </a:lvl5pPr>
            <a:lvl6pPr marL="2971726" lvl="5" indent="-337071">
              <a:spcBef>
                <a:spcPts val="1733"/>
              </a:spcBef>
              <a:spcAft>
                <a:spcPts val="0"/>
              </a:spcAft>
              <a:buSzPts val="1300"/>
              <a:buChar char="■"/>
              <a:defRPr sz="1408"/>
            </a:lvl6pPr>
            <a:lvl7pPr marL="3467013" lvl="6" indent="-337071">
              <a:spcBef>
                <a:spcPts val="1733"/>
              </a:spcBef>
              <a:spcAft>
                <a:spcPts val="0"/>
              </a:spcAft>
              <a:buSzPts val="1300"/>
              <a:buChar char="●"/>
              <a:defRPr sz="1408"/>
            </a:lvl7pPr>
            <a:lvl8pPr marL="3962301" lvl="7" indent="-337071">
              <a:spcBef>
                <a:spcPts val="1733"/>
              </a:spcBef>
              <a:spcAft>
                <a:spcPts val="0"/>
              </a:spcAft>
              <a:buSzPts val="1300"/>
              <a:buChar char="○"/>
              <a:defRPr sz="1408"/>
            </a:lvl8pPr>
            <a:lvl9pPr marL="4457589" lvl="8" indent="-337071">
              <a:spcBef>
                <a:spcPts val="1733"/>
              </a:spcBef>
              <a:spcAft>
                <a:spcPts val="1733"/>
              </a:spcAft>
              <a:buSzPts val="1300"/>
              <a:buChar char="■"/>
              <a:defRPr sz="1408"/>
            </a:lvl9pPr>
          </a:lstStyle>
          <a:p>
            <a:endParaRPr/>
          </a:p>
        </p:txBody>
      </p:sp>
      <p:sp>
        <p:nvSpPr>
          <p:cNvPr id="22" name="Google Shape;22;p5"/>
          <p:cNvSpPr txBox="1">
            <a:spLocks noGrp="1"/>
          </p:cNvSpPr>
          <p:nvPr>
            <p:ph type="body" idx="2"/>
          </p:nvPr>
        </p:nvSpPr>
        <p:spPr>
          <a:xfrm>
            <a:off x="6411232" y="1681600"/>
            <a:ext cx="4842400" cy="4401600"/>
          </a:xfrm>
          <a:prstGeom prst="rect">
            <a:avLst/>
          </a:prstGeom>
        </p:spPr>
        <p:txBody>
          <a:bodyPr spcFirstLastPara="1" wrap="square" lIns="91425" tIns="91425" rIns="91425" bIns="91425" anchor="t" anchorCtr="0">
            <a:noAutofit/>
          </a:bodyPr>
          <a:lstStyle>
            <a:lvl1pPr marL="495288" lvl="0" indent="-337071">
              <a:spcBef>
                <a:spcPts val="0"/>
              </a:spcBef>
              <a:spcAft>
                <a:spcPts val="0"/>
              </a:spcAft>
              <a:buSzPts val="1300"/>
              <a:buChar char="●"/>
              <a:defRPr sz="1408"/>
            </a:lvl1pPr>
            <a:lvl2pPr marL="990576" lvl="1" indent="-337071">
              <a:spcBef>
                <a:spcPts val="1733"/>
              </a:spcBef>
              <a:spcAft>
                <a:spcPts val="0"/>
              </a:spcAft>
              <a:buSzPts val="1300"/>
              <a:buChar char="○"/>
              <a:defRPr sz="1408"/>
            </a:lvl2pPr>
            <a:lvl3pPr marL="1485863" lvl="2" indent="-337071">
              <a:spcBef>
                <a:spcPts val="1733"/>
              </a:spcBef>
              <a:spcAft>
                <a:spcPts val="0"/>
              </a:spcAft>
              <a:buSzPts val="1300"/>
              <a:buChar char="■"/>
              <a:defRPr sz="1408"/>
            </a:lvl3pPr>
            <a:lvl4pPr marL="1981150" lvl="3" indent="-337071">
              <a:spcBef>
                <a:spcPts val="1733"/>
              </a:spcBef>
              <a:spcAft>
                <a:spcPts val="0"/>
              </a:spcAft>
              <a:buSzPts val="1300"/>
              <a:buChar char="●"/>
              <a:defRPr sz="1408"/>
            </a:lvl4pPr>
            <a:lvl5pPr marL="2476438" lvl="4" indent="-337071">
              <a:spcBef>
                <a:spcPts val="1733"/>
              </a:spcBef>
              <a:spcAft>
                <a:spcPts val="0"/>
              </a:spcAft>
              <a:buSzPts val="1300"/>
              <a:buChar char="○"/>
              <a:defRPr sz="1408"/>
            </a:lvl5pPr>
            <a:lvl6pPr marL="2971726" lvl="5" indent="-337071">
              <a:spcBef>
                <a:spcPts val="1733"/>
              </a:spcBef>
              <a:spcAft>
                <a:spcPts val="0"/>
              </a:spcAft>
              <a:buSzPts val="1300"/>
              <a:buChar char="■"/>
              <a:defRPr sz="1408"/>
            </a:lvl6pPr>
            <a:lvl7pPr marL="3467013" lvl="6" indent="-337071">
              <a:spcBef>
                <a:spcPts val="1733"/>
              </a:spcBef>
              <a:spcAft>
                <a:spcPts val="0"/>
              </a:spcAft>
              <a:buSzPts val="1300"/>
              <a:buChar char="●"/>
              <a:defRPr sz="1408"/>
            </a:lvl7pPr>
            <a:lvl8pPr marL="3962301" lvl="7" indent="-337071">
              <a:spcBef>
                <a:spcPts val="1733"/>
              </a:spcBef>
              <a:spcAft>
                <a:spcPts val="0"/>
              </a:spcAft>
              <a:buSzPts val="1300"/>
              <a:buChar char="○"/>
              <a:defRPr sz="1408"/>
            </a:lvl8pPr>
            <a:lvl9pPr marL="4457589" lvl="8" indent="-337071">
              <a:spcBef>
                <a:spcPts val="1733"/>
              </a:spcBef>
              <a:spcAft>
                <a:spcPts val="1733"/>
              </a:spcAft>
              <a:buSzPts val="1300"/>
              <a:buChar char="■"/>
              <a:defRPr sz="1408"/>
            </a:lvl9pPr>
          </a:lstStyle>
          <a:p>
            <a:endParaRPr/>
          </a:p>
        </p:txBody>
      </p:sp>
      <p:sp>
        <p:nvSpPr>
          <p:cNvPr id="23" name="Google Shape;23;p5"/>
          <p:cNvSpPr/>
          <p:nvPr/>
        </p:nvSpPr>
        <p:spPr>
          <a:xfrm>
            <a:off x="0" y="0"/>
            <a:ext cx="12192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24" name="Google Shape;24;p5"/>
          <p:cNvSpPr txBox="1">
            <a:spLocks noGrp="1"/>
          </p:cNvSpPr>
          <p:nvPr>
            <p:ph type="title"/>
          </p:nvPr>
        </p:nvSpPr>
        <p:spPr>
          <a:xfrm>
            <a:off x="907368" y="593367"/>
            <a:ext cx="942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 name="Rectangle 1">
            <a:extLst>
              <a:ext uri="{FF2B5EF4-FFF2-40B4-BE49-F238E27FC236}">
                <a16:creationId xmlns:a16="http://schemas.microsoft.com/office/drawing/2014/main" id="{673A7C24-E6DA-3872-F703-AFF9D1F9D57B}"/>
              </a:ext>
            </a:extLst>
          </p:cNvPr>
          <p:cNvSpPr/>
          <p:nvPr userDrawn="1"/>
        </p:nvSpPr>
        <p:spPr>
          <a:xfrm>
            <a:off x="0" y="6407836"/>
            <a:ext cx="12192000" cy="450167"/>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fr-FR" sz="1300" b="1">
                <a:solidFill>
                  <a:schemeClr val="accent1"/>
                </a:solidFill>
              </a:rPr>
              <a:t>Collectif Petite Enfance URIOPSS/UNIOPSS</a:t>
            </a:r>
          </a:p>
          <a:p>
            <a:pPr algn="ctr"/>
            <a:r>
              <a:rPr lang="fr-FR" sz="1192" b="0">
                <a:solidFill>
                  <a:schemeClr val="accent5"/>
                </a:solidFill>
              </a:rPr>
              <a:t>13 Juin 2025</a:t>
            </a:r>
          </a:p>
        </p:txBody>
      </p:sp>
    </p:spTree>
    <p:extLst>
      <p:ext uri="{BB962C8B-B14F-4D97-AF65-F5344CB8AC3E}">
        <p14:creationId xmlns:p14="http://schemas.microsoft.com/office/powerpoint/2010/main" val="28025493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A2FE70C0-F9DF-E342-849E-AC3D089A1CB3}" type="datetimeFigureOut">
              <a:rPr lang="fr-FR" smtClean="0"/>
              <a:t>25/09/2026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A7C619C-1E19-8A4F-B946-D738561D4F3E}" type="slidenum">
              <a:rPr lang="fr-FR" smtClean="0"/>
              <a:t>‹N°›</a:t>
            </a:fld>
            <a:endParaRPr lang="fr-FR"/>
          </a:p>
        </p:txBody>
      </p:sp>
    </p:spTree>
    <p:extLst>
      <p:ext uri="{BB962C8B-B14F-4D97-AF65-F5344CB8AC3E}">
        <p14:creationId xmlns:p14="http://schemas.microsoft.com/office/powerpoint/2010/main" val="22070047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bg>
      <p:bgRef idx="1001">
        <a:schemeClr val="bg2"/>
      </p:bgRef>
    </p:bg>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fld id="{27C6CCC6-2BE5-4E42-96A4-D1E8E81A3D8E}" type="slidenum">
              <a:rPr lang="de-DE" smtClean="0"/>
              <a:t>‹N°›</a:t>
            </a:fld>
            <a:endParaRPr lang="de-DE"/>
          </a:p>
        </p:txBody>
      </p:sp>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52212" y="341039"/>
            <a:ext cx="7539790" cy="3769895"/>
          </a:xfrm>
          <a:prstGeom prst="rect">
            <a:avLst/>
          </a:prstGeom>
        </p:spPr>
      </p:pic>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45151" y="341037"/>
            <a:ext cx="9598553" cy="4799276"/>
          </a:xfrm>
          <a:prstGeom prst="rect">
            <a:avLst/>
          </a:prstGeom>
        </p:spPr>
      </p:pic>
      <p:pic>
        <p:nvPicPr>
          <p:cNvPr id="7" name="Imag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299829">
            <a:off x="-698174" y="2830108"/>
            <a:ext cx="10058400" cy="5029200"/>
          </a:xfrm>
          <a:prstGeom prst="rect">
            <a:avLst/>
          </a:prstGeom>
        </p:spPr>
      </p:pic>
      <p:pic>
        <p:nvPicPr>
          <p:cNvPr id="8" name="Imag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264441" y="4075537"/>
            <a:ext cx="3247580" cy="423846"/>
          </a:xfrm>
          <a:prstGeom prst="rect">
            <a:avLst/>
          </a:prstGeom>
        </p:spPr>
      </p:pic>
      <p:sp>
        <p:nvSpPr>
          <p:cNvPr id="10" name="Titre 9"/>
          <p:cNvSpPr>
            <a:spLocks noGrp="1"/>
          </p:cNvSpPr>
          <p:nvPr>
            <p:ph type="title" hasCustomPrompt="1"/>
          </p:nvPr>
        </p:nvSpPr>
        <p:spPr>
          <a:xfrm>
            <a:off x="6280484" y="4423243"/>
            <a:ext cx="5414212" cy="1325563"/>
          </a:xfrm>
          <a:prstGeom prst="rect">
            <a:avLst/>
          </a:prstGeom>
        </p:spPr>
        <p:txBody>
          <a:bodyPr/>
          <a:lstStyle/>
          <a:p>
            <a:r>
              <a:rPr lang="fr-FR"/>
              <a:t>présentation</a:t>
            </a:r>
          </a:p>
        </p:txBody>
      </p:sp>
      <p:sp>
        <p:nvSpPr>
          <p:cNvPr id="11" name="Sous-titre 2"/>
          <p:cNvSpPr>
            <a:spLocks noGrp="1"/>
          </p:cNvSpPr>
          <p:nvPr>
            <p:ph type="subTitle" idx="1"/>
          </p:nvPr>
        </p:nvSpPr>
        <p:spPr>
          <a:xfrm>
            <a:off x="6280484" y="5326023"/>
            <a:ext cx="5414212" cy="1655762"/>
          </a:xfrm>
          <a:prstGeom prst="rect">
            <a:avLst/>
          </a:prstGeom>
        </p:spPr>
        <p:txBody>
          <a:bodyPr/>
          <a:lstStyle>
            <a:lvl1pPr marL="0" indent="0" algn="l">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fr-FR"/>
              <a:t>Modifiez le style des sous-titres du masque</a:t>
            </a:r>
          </a:p>
        </p:txBody>
      </p:sp>
    </p:spTree>
    <p:extLst>
      <p:ext uri="{BB962C8B-B14F-4D97-AF65-F5344CB8AC3E}">
        <p14:creationId xmlns:p14="http://schemas.microsoft.com/office/powerpoint/2010/main" val="3309078272"/>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838201" y="365127"/>
            <a:ext cx="10515600" cy="1325563"/>
          </a:xfrm>
          <a:prstGeom prst="rect">
            <a:avLst/>
          </a:prstGeom>
        </p:spPr>
        <p:txBody>
          <a:bodyPr/>
          <a:lstStyle/>
          <a:p>
            <a:r>
              <a:rPr lang="fr-FR"/>
              <a:t>Modifiez le style du titre</a:t>
            </a:r>
          </a:p>
        </p:txBody>
      </p:sp>
      <p:sp>
        <p:nvSpPr>
          <p:cNvPr id="8" name="Espace réservé du texte 7"/>
          <p:cNvSpPr>
            <a:spLocks noGrp="1"/>
          </p:cNvSpPr>
          <p:nvPr>
            <p:ph type="body" sz="quarter" idx="10" hasCustomPrompt="1"/>
          </p:nvPr>
        </p:nvSpPr>
        <p:spPr>
          <a:xfrm>
            <a:off x="1191126" y="2036930"/>
            <a:ext cx="6958014" cy="1828800"/>
          </a:xfrm>
          <a:prstGeom prst="rect">
            <a:avLst/>
          </a:prstGeom>
        </p:spPr>
        <p:txBody>
          <a:bodyPr/>
          <a:lstStyle>
            <a:lvl1pPr marL="0" indent="0">
              <a:buNone/>
              <a:defRPr sz="2275"/>
            </a:lvl1pPr>
          </a:lstStyle>
          <a:p>
            <a:pPr marL="0" indent="0">
              <a:buNone/>
            </a:pPr>
            <a:r>
              <a:rPr lang="fr-FR" sz="1950"/>
              <a:t>Consiste à associer les représentants d’employeurs et de salariés autour d’un projet (gestion d’organisme, construction d’une branche, négociation collective)</a:t>
            </a:r>
          </a:p>
        </p:txBody>
      </p:sp>
      <p:sp>
        <p:nvSpPr>
          <p:cNvPr id="11" name="Espace réservé du texte 10"/>
          <p:cNvSpPr>
            <a:spLocks noGrp="1"/>
          </p:cNvSpPr>
          <p:nvPr>
            <p:ph type="body" sz="quarter" idx="12" hasCustomPrompt="1"/>
          </p:nvPr>
        </p:nvSpPr>
        <p:spPr>
          <a:xfrm>
            <a:off x="1191126" y="4058403"/>
            <a:ext cx="8241632" cy="1941512"/>
          </a:xfrm>
          <a:prstGeom prst="rect">
            <a:avLst/>
          </a:prstGeom>
        </p:spPr>
        <p:txBody>
          <a:bodyPr/>
          <a:lstStyle/>
          <a:p>
            <a:pPr lvl="2"/>
            <a:r>
              <a:rPr lang="fr-FR"/>
              <a:t>Troisième niveau</a:t>
            </a:r>
          </a:p>
        </p:txBody>
      </p:sp>
    </p:spTree>
    <p:extLst>
      <p:ext uri="{BB962C8B-B14F-4D97-AF65-F5344CB8AC3E}">
        <p14:creationId xmlns:p14="http://schemas.microsoft.com/office/powerpoint/2010/main" val="30004202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Page de contenu 2">
    <p:spTree>
      <p:nvGrpSpPr>
        <p:cNvPr id="1" name=""/>
        <p:cNvGrpSpPr/>
        <p:nvPr/>
      </p:nvGrpSpPr>
      <p:grpSpPr>
        <a:xfrm>
          <a:off x="0" y="0"/>
          <a:ext cx="0" cy="0"/>
          <a:chOff x="0" y="0"/>
          <a:chExt cx="0" cy="0"/>
        </a:xfrm>
      </p:grpSpPr>
      <p:pic>
        <p:nvPicPr>
          <p:cNvPr id="10" name="Image 9" descr="page contenu fond.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1" r="-852" b="5712"/>
          <a:stretch/>
        </p:blipFill>
        <p:spPr>
          <a:xfrm>
            <a:off x="1" y="0"/>
            <a:ext cx="12295883" cy="6466246"/>
          </a:xfrm>
          <a:prstGeom prst="rect">
            <a:avLst/>
          </a:prstGeom>
        </p:spPr>
      </p:pic>
      <p:pic>
        <p:nvPicPr>
          <p:cNvPr id="11" name="Image 10" descr="Logo CPNEF.psd"/>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4069" y="5892654"/>
            <a:ext cx="1609833" cy="709958"/>
          </a:xfrm>
          <a:prstGeom prst="rect">
            <a:avLst/>
          </a:prstGeom>
        </p:spPr>
      </p:pic>
      <p:sp>
        <p:nvSpPr>
          <p:cNvPr id="14" name="Espace réservé du contenu 2"/>
          <p:cNvSpPr>
            <a:spLocks noGrp="1"/>
          </p:cNvSpPr>
          <p:nvPr>
            <p:ph idx="1"/>
          </p:nvPr>
        </p:nvSpPr>
        <p:spPr>
          <a:xfrm>
            <a:off x="694267" y="2174876"/>
            <a:ext cx="10786533" cy="3951288"/>
          </a:xfrm>
        </p:spPr>
        <p:txBody>
          <a:bodyPr/>
          <a:lstStyle>
            <a:lvl1pPr marL="0" indent="0">
              <a:buNone/>
              <a:defRPr sz="2031">
                <a:solidFill>
                  <a:srgbClr val="CB1874"/>
                </a:solidFill>
                <a:latin typeface="Ristretto Pro Regular"/>
                <a:cs typeface="Ristretto Pro Regular"/>
              </a:defRPr>
            </a:lvl1pPr>
            <a:lvl2pPr>
              <a:defRPr sz="1219"/>
            </a:lvl2pPr>
            <a:lvl3pPr>
              <a:defRPr sz="1950"/>
            </a:lvl3pPr>
            <a:lvl4pPr>
              <a:defRPr sz="1625"/>
            </a:lvl4pPr>
            <a:lvl5pPr>
              <a:defRPr sz="1625"/>
            </a:lvl5pPr>
            <a:lvl6pPr>
              <a:defRPr sz="1625"/>
            </a:lvl6pPr>
            <a:lvl7pPr>
              <a:defRPr sz="1625"/>
            </a:lvl7pPr>
            <a:lvl8pPr>
              <a:defRPr sz="1625"/>
            </a:lvl8pPr>
            <a:lvl9pPr>
              <a:defRPr sz="1625"/>
            </a:lvl9pPr>
          </a:lstStyle>
          <a:p>
            <a:pPr lvl="0"/>
            <a:r>
              <a:rPr lang="fr-FR"/>
              <a:t>Cliquez pour modifier les styles du texte du masque</a:t>
            </a:r>
          </a:p>
          <a:p>
            <a:pPr lvl="1"/>
            <a:r>
              <a:rPr lang="fr-FR"/>
              <a:t>Deuxième niveau   </a:t>
            </a:r>
          </a:p>
        </p:txBody>
      </p:sp>
    </p:spTree>
    <p:extLst>
      <p:ext uri="{BB962C8B-B14F-4D97-AF65-F5344CB8AC3E}">
        <p14:creationId xmlns:p14="http://schemas.microsoft.com/office/powerpoint/2010/main" val="4018366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8"/>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1" y="6356353"/>
            <a:ext cx="2743200" cy="365125"/>
          </a:xfrm>
          <a:prstGeom prst="rect">
            <a:avLst/>
          </a:prstGeom>
        </p:spPr>
        <p:txBody>
          <a:bodyPr vert="horz" lIns="91440" tIns="45720" rIns="91440" bIns="45720" rtlCol="0" anchor="ctr"/>
          <a:lstStyle>
            <a:lvl1pPr algn="l">
              <a:defRPr sz="1200">
                <a:solidFill>
                  <a:schemeClr val="tx1">
                    <a:tint val="75000"/>
                  </a:schemeClr>
                </a:solidFill>
                <a:latin typeface="Roboto" panose="02000000000000000000" pitchFamily="2" charset="0"/>
                <a:ea typeface="Roboto" panose="02000000000000000000" pitchFamily="2" charset="0"/>
                <a:cs typeface="Roboto" panose="02000000000000000000" pitchFamily="2" charset="0"/>
              </a:defRPr>
            </a:lvl1pPr>
          </a:lstStyle>
          <a:p>
            <a:fld id="{C547BB19-BCFA-400A-9EA2-F19F92091145}" type="datetimeFigureOut">
              <a:rPr lang="fr-FR" smtClean="0"/>
              <a:pPr/>
              <a:t>25/09/2026</a:t>
            </a:fld>
            <a:endParaRPr lang="fr-FR"/>
          </a:p>
        </p:txBody>
      </p:sp>
      <p:sp>
        <p:nvSpPr>
          <p:cNvPr id="5" name="Footer Placeholder 4"/>
          <p:cNvSpPr>
            <a:spLocks noGrp="1"/>
          </p:cNvSpPr>
          <p:nvPr>
            <p:ph type="ftr" sz="quarter" idx="3"/>
          </p:nvPr>
        </p:nvSpPr>
        <p:spPr>
          <a:xfrm>
            <a:off x="4038601" y="6356353"/>
            <a:ext cx="4114800" cy="365125"/>
          </a:xfrm>
          <a:prstGeom prst="rect">
            <a:avLst/>
          </a:prstGeom>
        </p:spPr>
        <p:txBody>
          <a:bodyPr vert="horz" lIns="91440" tIns="45720" rIns="91440" bIns="45720" rtlCol="0" anchor="ctr"/>
          <a:lstStyle>
            <a:lvl1pPr algn="ctr">
              <a:defRPr sz="1200">
                <a:solidFill>
                  <a:schemeClr val="tx1">
                    <a:tint val="75000"/>
                  </a:schemeClr>
                </a:solidFill>
                <a:latin typeface="Roboto" panose="02000000000000000000" pitchFamily="2" charset="0"/>
                <a:ea typeface="Roboto" panose="02000000000000000000" pitchFamily="2" charset="0"/>
                <a:cs typeface="Roboto" panose="02000000000000000000" pitchFamily="2" charset="0"/>
              </a:defRPr>
            </a:lvl1pPr>
          </a:lstStyle>
          <a:p>
            <a:endParaRPr lang="fr-FR"/>
          </a:p>
        </p:txBody>
      </p:sp>
      <p:sp>
        <p:nvSpPr>
          <p:cNvPr id="6" name="Slide Number Placeholder 5"/>
          <p:cNvSpPr>
            <a:spLocks noGrp="1"/>
          </p:cNvSpPr>
          <p:nvPr>
            <p:ph type="sldNum" sz="quarter" idx="4"/>
          </p:nvPr>
        </p:nvSpPr>
        <p:spPr>
          <a:xfrm>
            <a:off x="8610601" y="6356353"/>
            <a:ext cx="2743200" cy="365125"/>
          </a:xfrm>
          <a:prstGeom prst="rect">
            <a:avLst/>
          </a:prstGeom>
        </p:spPr>
        <p:txBody>
          <a:bodyPr vert="horz" lIns="91440" tIns="45720" rIns="91440" bIns="45720" rtlCol="0" anchor="ctr"/>
          <a:lstStyle>
            <a:lvl1pPr algn="r">
              <a:defRPr sz="1200">
                <a:solidFill>
                  <a:schemeClr val="tx1">
                    <a:tint val="75000"/>
                  </a:schemeClr>
                </a:solidFill>
                <a:latin typeface="Roboto" panose="02000000000000000000" pitchFamily="2" charset="0"/>
                <a:ea typeface="Roboto" panose="02000000000000000000" pitchFamily="2" charset="0"/>
                <a:cs typeface="Roboto" panose="02000000000000000000" pitchFamily="2" charset="0"/>
              </a:defRPr>
            </a:lvl1pPr>
          </a:lstStyle>
          <a:p>
            <a:fld id="{C650D666-3623-404F-8EDA-76DBEDF6A09A}" type="slidenum">
              <a:rPr lang="fr-FR" smtClean="0"/>
              <a:pPr/>
              <a:t>‹N°›</a:t>
            </a:fld>
            <a:endParaRPr lang="fr-FR"/>
          </a:p>
        </p:txBody>
      </p:sp>
    </p:spTree>
    <p:extLst>
      <p:ext uri="{BB962C8B-B14F-4D97-AF65-F5344CB8AC3E}">
        <p14:creationId xmlns:p14="http://schemas.microsoft.com/office/powerpoint/2010/main" val="41626441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Lst>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Roboto"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EED84C6-50E6-6C43-8031-AFF6268E0C06}"/>
              </a:ext>
            </a:extLst>
          </p:cNvPr>
          <p:cNvSpPr>
            <a:spLocks noGrp="1"/>
          </p:cNvSpPr>
          <p:nvPr>
            <p:ph type="body" idx="1"/>
          </p:nvPr>
        </p:nvSpPr>
        <p:spPr>
          <a:xfrm>
            <a:off x="594361" y="1825625"/>
            <a:ext cx="10382250" cy="4351338"/>
          </a:xfrm>
          <a:prstGeom prst="rect">
            <a:avLst/>
          </a:prstGeom>
        </p:spPr>
        <p:txBody>
          <a:bodyPr vert="horz" lIns="91440" tIns="45720" rIns="91440" bIns="45720" rtlCol="0">
            <a:normAutofit/>
          </a:bodyPr>
          <a:lstStyle>
            <a:defPPr>
              <a:defRPr lang="fr-FR"/>
            </a:defPPr>
          </a:lstStyle>
          <a:p>
            <a:pPr lvl="0" rtl="0"/>
            <a:r>
              <a:rPr lang="fr-FR"/>
              <a:t>Modifiez les styles du texte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2" name="Espace réservé du titre 11">
            <a:extLst>
              <a:ext uri="{FF2B5EF4-FFF2-40B4-BE49-F238E27FC236}">
                <a16:creationId xmlns:a16="http://schemas.microsoft.com/office/drawing/2014/main" id="{D41FC0AE-253D-D242-9C88-017078F8A23A}"/>
              </a:ext>
            </a:extLst>
          </p:cNvPr>
          <p:cNvSpPr>
            <a:spLocks noGrp="1"/>
          </p:cNvSpPr>
          <p:nvPr>
            <p:ph type="title"/>
          </p:nvPr>
        </p:nvSpPr>
        <p:spPr>
          <a:xfrm>
            <a:off x="594360" y="365127"/>
            <a:ext cx="10401300" cy="1325563"/>
          </a:xfrm>
          <a:prstGeom prst="rect">
            <a:avLst/>
          </a:prstGeom>
        </p:spPr>
        <p:txBody>
          <a:bodyPr vert="horz" lIns="91440" tIns="45720" rIns="91440" bIns="45720" rtlCol="0" anchor="ctr">
            <a:normAutofit/>
          </a:bodyPr>
          <a:lstStyle>
            <a:defPPr>
              <a:defRPr lang="fr-FR"/>
            </a:defPPr>
          </a:lstStyle>
          <a:p>
            <a:pPr rtl="0"/>
            <a:r>
              <a:rPr lang="fr-FR"/>
              <a:t>Modifiez le style du titre</a:t>
            </a:r>
          </a:p>
        </p:txBody>
      </p:sp>
      <p:sp>
        <p:nvSpPr>
          <p:cNvPr id="30" name="Espace réservé de la date 3">
            <a:extLst>
              <a:ext uri="{FF2B5EF4-FFF2-40B4-BE49-F238E27FC236}">
                <a16:creationId xmlns:a16="http://schemas.microsoft.com/office/drawing/2014/main" id="{EF47083A-6D76-4B4D-87CA-E08E212F781D}"/>
              </a:ext>
            </a:extLst>
          </p:cNvPr>
          <p:cNvSpPr>
            <a:spLocks noGrp="1"/>
          </p:cNvSpPr>
          <p:nvPr>
            <p:ph type="dt" sz="half" idx="2"/>
          </p:nvPr>
        </p:nvSpPr>
        <p:spPr>
          <a:xfrm>
            <a:off x="1133649" y="6332222"/>
            <a:ext cx="1313180" cy="247651"/>
          </a:xfrm>
          <a:prstGeom prst="rect">
            <a:avLst/>
          </a:prstGeom>
        </p:spPr>
        <p:txBody>
          <a:bodyPr vert="horz" lIns="0" tIns="0" rIns="0" bIns="0" rtlCol="0" anchor="t" anchorCtr="0"/>
          <a:lstStyle>
            <a:lvl1pPr algn="l">
              <a:defRPr lang="fr-FR" sz="894" b="0" i="0">
                <a:solidFill>
                  <a:schemeClr val="bg1"/>
                </a:solidFill>
                <a:latin typeface="+mn-lt"/>
              </a:defRPr>
            </a:lvl1pPr>
          </a:lstStyle>
          <a:p>
            <a:pPr rtl="0"/>
            <a:endParaRPr lang="fr-FR">
              <a:latin typeface="+mn-lt"/>
            </a:endParaRPr>
          </a:p>
        </p:txBody>
      </p:sp>
      <p:sp>
        <p:nvSpPr>
          <p:cNvPr id="32" name="Espace réservé du numéro de diapositive 5">
            <a:extLst>
              <a:ext uri="{FF2B5EF4-FFF2-40B4-BE49-F238E27FC236}">
                <a16:creationId xmlns:a16="http://schemas.microsoft.com/office/drawing/2014/main" id="{C8ADA0DF-3751-9A48-8A21-59F01C782D7C}"/>
              </a:ext>
            </a:extLst>
          </p:cNvPr>
          <p:cNvSpPr>
            <a:spLocks noGrp="1"/>
          </p:cNvSpPr>
          <p:nvPr>
            <p:ph type="sldNum" sz="quarter" idx="4"/>
          </p:nvPr>
        </p:nvSpPr>
        <p:spPr>
          <a:xfrm>
            <a:off x="594360" y="6332222"/>
            <a:ext cx="523241" cy="247651"/>
          </a:xfrm>
          <a:prstGeom prst="rect">
            <a:avLst/>
          </a:prstGeom>
        </p:spPr>
        <p:txBody>
          <a:bodyPr vert="horz" lIns="0" tIns="0" rIns="0" bIns="0" rtlCol="0" anchor="t" anchorCtr="0"/>
          <a:lstStyle>
            <a:lvl1pPr algn="l">
              <a:defRPr lang="fr-FR" sz="894" b="1" i="0">
                <a:solidFill>
                  <a:schemeClr val="bg1"/>
                </a:solidFill>
                <a:latin typeface="+mn-lt"/>
              </a:defRPr>
            </a:lvl1pPr>
          </a:lstStyle>
          <a:p>
            <a:pPr rtl="0"/>
            <a:fld id="{294A09A9-5501-47C1-A89A-A340965A2BE2}" type="slidenum">
              <a:rPr lang="fr-FR" smtClean="0"/>
              <a:pPr rtl="0"/>
              <a:t>‹N°›</a:t>
            </a:fld>
            <a:endParaRPr lang="fr-FR"/>
          </a:p>
        </p:txBody>
      </p:sp>
    </p:spTree>
    <p:extLst>
      <p:ext uri="{BB962C8B-B14F-4D97-AF65-F5344CB8AC3E}">
        <p14:creationId xmlns:p14="http://schemas.microsoft.com/office/powerpoint/2010/main" val="191943045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Lst>
  <p:hf sldNum="0" hdr="0" ftr="0" dt="0"/>
  <p:txStyles>
    <p:titleStyle>
      <a:lvl1pPr algn="l" defTabSz="742950" rtl="0" eaLnBrk="1" latinLnBrk="0" hangingPunct="1">
        <a:lnSpc>
          <a:spcPct val="80000"/>
        </a:lnSpc>
        <a:spcBef>
          <a:spcPct val="0"/>
        </a:spcBef>
        <a:buNone/>
        <a:defRPr lang="fr-FR" sz="3575" b="1" i="0" kern="1200" spc="81" baseline="0">
          <a:solidFill>
            <a:schemeClr val="bg1"/>
          </a:solidFill>
          <a:latin typeface="+mj-lt"/>
          <a:ea typeface="+mj-ea"/>
          <a:cs typeface="+mj-cs"/>
        </a:defRPr>
      </a:lvl1pPr>
      <a:lvl2pPr eaLnBrk="1" hangingPunct="1">
        <a:defRPr lang="fr-FR">
          <a:solidFill>
            <a:schemeClr val="tx2"/>
          </a:solidFill>
        </a:defRPr>
      </a:lvl2pPr>
      <a:lvl3pPr eaLnBrk="1" hangingPunct="1">
        <a:defRPr lang="fr-FR">
          <a:solidFill>
            <a:schemeClr val="tx2"/>
          </a:solidFill>
        </a:defRPr>
      </a:lvl3pPr>
      <a:lvl4pPr eaLnBrk="1" hangingPunct="1">
        <a:defRPr lang="fr-FR">
          <a:solidFill>
            <a:schemeClr val="tx2"/>
          </a:solidFill>
        </a:defRPr>
      </a:lvl4pPr>
      <a:lvl5pPr eaLnBrk="1" hangingPunct="1">
        <a:defRPr lang="fr-FR">
          <a:solidFill>
            <a:schemeClr val="tx2"/>
          </a:solidFill>
        </a:defRPr>
      </a:lvl5pPr>
      <a:lvl6pPr eaLnBrk="1" hangingPunct="1">
        <a:defRPr lang="fr-FR">
          <a:solidFill>
            <a:schemeClr val="tx2"/>
          </a:solidFill>
        </a:defRPr>
      </a:lvl6pPr>
      <a:lvl7pPr eaLnBrk="1" hangingPunct="1">
        <a:defRPr lang="fr-FR">
          <a:solidFill>
            <a:schemeClr val="tx2"/>
          </a:solidFill>
        </a:defRPr>
      </a:lvl7pPr>
      <a:lvl8pPr eaLnBrk="1" hangingPunct="1">
        <a:defRPr lang="fr-FR">
          <a:solidFill>
            <a:schemeClr val="tx2"/>
          </a:solidFill>
        </a:defRPr>
      </a:lvl8pPr>
      <a:lvl9pPr eaLnBrk="1" hangingPunct="1">
        <a:defRPr lang="fr-FR">
          <a:solidFill>
            <a:schemeClr val="tx2"/>
          </a:solidFill>
        </a:defRPr>
      </a:lvl9pPr>
    </p:titleStyle>
    <p:bodyStyle>
      <a:lvl1pPr marL="185738" indent="-230315" algn="l" defTabSz="742950" rtl="0" eaLnBrk="1" latinLnBrk="0" hangingPunct="1">
        <a:lnSpc>
          <a:spcPct val="90000"/>
        </a:lnSpc>
        <a:spcBef>
          <a:spcPts val="813"/>
        </a:spcBef>
        <a:buFont typeface="Arial" panose="020B0604020202020204" pitchFamily="34" charset="0"/>
        <a:buChar char="•"/>
        <a:defRPr lang="fr-FR" sz="2275" b="0" i="0" kern="1200">
          <a:solidFill>
            <a:schemeClr val="bg1"/>
          </a:solidFill>
          <a:latin typeface="+mn-lt"/>
          <a:ea typeface="+mn-ea"/>
          <a:cs typeface="+mn-cs"/>
        </a:defRPr>
      </a:lvl1pPr>
      <a:lvl2pPr marL="557213" indent="-230315" algn="l" defTabSz="742950" rtl="0" eaLnBrk="1" latinLnBrk="0" hangingPunct="1">
        <a:lnSpc>
          <a:spcPct val="90000"/>
        </a:lnSpc>
        <a:spcBef>
          <a:spcPts val="406"/>
        </a:spcBef>
        <a:buFont typeface="Arial" panose="020B0604020202020204" pitchFamily="34" charset="0"/>
        <a:buChar char="•"/>
        <a:defRPr lang="fr-FR" sz="1950" b="0" i="0" kern="1200">
          <a:solidFill>
            <a:schemeClr val="bg1"/>
          </a:solidFill>
          <a:latin typeface="+mn-lt"/>
          <a:ea typeface="+mn-ea"/>
          <a:cs typeface="+mn-cs"/>
        </a:defRPr>
      </a:lvl2pPr>
      <a:lvl3pPr marL="928688" indent="-230315" algn="l" defTabSz="742950" rtl="0" eaLnBrk="1" latinLnBrk="0" hangingPunct="1">
        <a:lnSpc>
          <a:spcPct val="90000"/>
        </a:lnSpc>
        <a:spcBef>
          <a:spcPts val="406"/>
        </a:spcBef>
        <a:buFont typeface="Arial" panose="020B0604020202020204" pitchFamily="34" charset="0"/>
        <a:buChar char="•"/>
        <a:defRPr lang="fr-FR" sz="1625" b="0" i="0" kern="1200">
          <a:solidFill>
            <a:schemeClr val="bg1"/>
          </a:solidFill>
          <a:latin typeface="+mn-lt"/>
          <a:ea typeface="+mn-ea"/>
          <a:cs typeface="+mn-cs"/>
        </a:defRPr>
      </a:lvl3pPr>
      <a:lvl4pPr marL="1300163" indent="-230315" algn="l" defTabSz="742950" rtl="0" eaLnBrk="1" latinLnBrk="0" hangingPunct="1">
        <a:lnSpc>
          <a:spcPct val="90000"/>
        </a:lnSpc>
        <a:spcBef>
          <a:spcPts val="406"/>
        </a:spcBef>
        <a:buFont typeface="Arial" panose="020B0604020202020204" pitchFamily="34" charset="0"/>
        <a:buChar char="•"/>
        <a:defRPr lang="fr-FR" sz="1463" b="0" i="0" kern="1200">
          <a:solidFill>
            <a:schemeClr val="bg1"/>
          </a:solidFill>
          <a:latin typeface="+mn-lt"/>
          <a:ea typeface="+mn-ea"/>
          <a:cs typeface="+mn-cs"/>
        </a:defRPr>
      </a:lvl4pPr>
      <a:lvl5pPr marL="1671638" indent="-230315" algn="l" defTabSz="742950" rtl="0" eaLnBrk="1" latinLnBrk="0" hangingPunct="1">
        <a:lnSpc>
          <a:spcPct val="90000"/>
        </a:lnSpc>
        <a:spcBef>
          <a:spcPts val="406"/>
        </a:spcBef>
        <a:buFont typeface="Arial" panose="020B0604020202020204" pitchFamily="34" charset="0"/>
        <a:buChar char="•"/>
        <a:defRPr lang="fr-FR" sz="1463" b="0" i="0" kern="1200">
          <a:solidFill>
            <a:schemeClr val="bg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lang="fr-F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lang="fr-F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lang="fr-F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lang="fr-FR" sz="1463" kern="1200">
          <a:solidFill>
            <a:schemeClr val="tx1"/>
          </a:solidFill>
          <a:latin typeface="+mn-lt"/>
          <a:ea typeface="+mn-ea"/>
          <a:cs typeface="+mn-cs"/>
        </a:defRPr>
      </a:lvl9pPr>
    </p:bodyStyle>
    <p:otherStyle>
      <a:defPPr>
        <a:defRPr lang="fr-FR"/>
      </a:defPPr>
      <a:lvl1pPr marL="0" algn="l" defTabSz="742950" rtl="0" eaLnBrk="1" latinLnBrk="0" hangingPunct="1">
        <a:defRPr lang="fr-FR" sz="1463" kern="1200">
          <a:solidFill>
            <a:schemeClr val="tx1"/>
          </a:solidFill>
          <a:latin typeface="+mn-lt"/>
          <a:ea typeface="+mn-ea"/>
          <a:cs typeface="+mn-cs"/>
        </a:defRPr>
      </a:lvl1pPr>
      <a:lvl2pPr marL="371475" algn="l" defTabSz="742950" rtl="0" eaLnBrk="1" latinLnBrk="0" hangingPunct="1">
        <a:defRPr lang="fr-FR" sz="1463" kern="1200">
          <a:solidFill>
            <a:schemeClr val="tx1"/>
          </a:solidFill>
          <a:latin typeface="+mn-lt"/>
          <a:ea typeface="+mn-ea"/>
          <a:cs typeface="+mn-cs"/>
        </a:defRPr>
      </a:lvl2pPr>
      <a:lvl3pPr marL="742950" algn="l" defTabSz="742950" rtl="0" eaLnBrk="1" latinLnBrk="0" hangingPunct="1">
        <a:defRPr lang="fr-FR" sz="1463" kern="1200">
          <a:solidFill>
            <a:schemeClr val="tx1"/>
          </a:solidFill>
          <a:latin typeface="+mn-lt"/>
          <a:ea typeface="+mn-ea"/>
          <a:cs typeface="+mn-cs"/>
        </a:defRPr>
      </a:lvl3pPr>
      <a:lvl4pPr marL="1114425" algn="l" defTabSz="742950" rtl="0" eaLnBrk="1" latinLnBrk="0" hangingPunct="1">
        <a:defRPr lang="fr-FR" sz="1463" kern="1200">
          <a:solidFill>
            <a:schemeClr val="tx1"/>
          </a:solidFill>
          <a:latin typeface="+mn-lt"/>
          <a:ea typeface="+mn-ea"/>
          <a:cs typeface="+mn-cs"/>
        </a:defRPr>
      </a:lvl4pPr>
      <a:lvl5pPr marL="1485900" algn="l" defTabSz="742950" rtl="0" eaLnBrk="1" latinLnBrk="0" hangingPunct="1">
        <a:defRPr lang="fr-FR" sz="1463" kern="1200">
          <a:solidFill>
            <a:schemeClr val="tx1"/>
          </a:solidFill>
          <a:latin typeface="+mn-lt"/>
          <a:ea typeface="+mn-ea"/>
          <a:cs typeface="+mn-cs"/>
        </a:defRPr>
      </a:lvl5pPr>
      <a:lvl6pPr marL="1857375" algn="l" defTabSz="742950" rtl="0" eaLnBrk="1" latinLnBrk="0" hangingPunct="1">
        <a:defRPr lang="fr-FR" sz="1463" kern="1200">
          <a:solidFill>
            <a:schemeClr val="tx1"/>
          </a:solidFill>
          <a:latin typeface="+mn-lt"/>
          <a:ea typeface="+mn-ea"/>
          <a:cs typeface="+mn-cs"/>
        </a:defRPr>
      </a:lvl6pPr>
      <a:lvl7pPr marL="2228850" algn="l" defTabSz="742950" rtl="0" eaLnBrk="1" latinLnBrk="0" hangingPunct="1">
        <a:defRPr lang="fr-FR" sz="1463" kern="1200">
          <a:solidFill>
            <a:schemeClr val="tx1"/>
          </a:solidFill>
          <a:latin typeface="+mn-lt"/>
          <a:ea typeface="+mn-ea"/>
          <a:cs typeface="+mn-cs"/>
        </a:defRPr>
      </a:lvl7pPr>
      <a:lvl8pPr marL="2600325" algn="l" defTabSz="742950" rtl="0" eaLnBrk="1" latinLnBrk="0" hangingPunct="1">
        <a:defRPr lang="fr-FR" sz="1463" kern="1200">
          <a:solidFill>
            <a:schemeClr val="tx1"/>
          </a:solidFill>
          <a:latin typeface="+mn-lt"/>
          <a:ea typeface="+mn-ea"/>
          <a:cs typeface="+mn-cs"/>
        </a:defRPr>
      </a:lvl8pPr>
      <a:lvl9pPr marL="2971800" algn="l" defTabSz="742950" rtl="0" eaLnBrk="1" latinLnBrk="0" hangingPunct="1">
        <a:defRPr lang="fr-FR" sz="14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hyperlink" Target="mailto:prestation-as@caf76.caf.fr"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hyperlink" Target="https://frc-word-edit.officeapps.live.com/we/avoir%20un%20impact%20sur%20l" TargetMode="External"/></Relationships>
</file>

<file path=ppt/slides/_rels/slide2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8.png"/><Relationship Id="rId7" Type="http://schemas.openxmlformats.org/officeDocument/2006/relationships/diagramColors" Target="../diagrams/colors6.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hyperlink" Target="mailto:api-particulier@api.gouv.fr"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diagramColors" Target="../diagrams/colors7.xml"/><Relationship Id="rId3" Type="http://schemas.openxmlformats.org/officeDocument/2006/relationships/image" Target="../media/image18.png"/><Relationship Id="rId7" Type="http://schemas.openxmlformats.org/officeDocument/2006/relationships/image" Target="../media/image29.svg"/><Relationship Id="rId12" Type="http://schemas.openxmlformats.org/officeDocument/2006/relationships/diagramQuickStyle" Target="../diagrams/quickStyle7.xm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28.svg"/><Relationship Id="rId11" Type="http://schemas.openxmlformats.org/officeDocument/2006/relationships/diagramLayout" Target="../diagrams/layout7.xml"/><Relationship Id="rId5" Type="http://schemas.openxmlformats.org/officeDocument/2006/relationships/image" Target="../media/image27.svg"/><Relationship Id="rId10" Type="http://schemas.openxmlformats.org/officeDocument/2006/relationships/diagramData" Target="../diagrams/data7.xml"/><Relationship Id="rId4" Type="http://schemas.openxmlformats.org/officeDocument/2006/relationships/image" Target="../media/image26.svg"/><Relationship Id="rId9" Type="http://schemas.openxmlformats.org/officeDocument/2006/relationships/image" Target="../media/image31.svg"/><Relationship Id="rId14" Type="http://schemas.microsoft.com/office/2007/relationships/diagramDrawing" Target="../diagrams/drawing7.xml"/></Relationships>
</file>

<file path=ppt/slides/_rels/slide29.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18.png"/><Relationship Id="rId7" Type="http://schemas.openxmlformats.org/officeDocument/2006/relationships/oleObject" Target="../embeddings/oleObject1.bin"/><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hyperlink" Target="https://www.service-public.gouv.fr/particuliers/actualites/A18982" TargetMode="External"/><Relationship Id="rId5" Type="http://schemas.openxmlformats.org/officeDocument/2006/relationships/hyperlink" Target="https://www.caf.fr/sites/default/files/medias/cnaf/Nous_connaitre/qui%20sommes%20nous/Textes%20de%20r%C3%A9f%C3%A9rence/Circulaires/2026/IT-2026-184.pdf" TargetMode="External"/><Relationship Id="rId10" Type="http://schemas.openxmlformats.org/officeDocument/2006/relationships/image" Target="../media/image33.emf"/><Relationship Id="rId4" Type="http://schemas.openxmlformats.org/officeDocument/2006/relationships/hyperlink" Target="https://www.caf.fr/sites/default/files/medias/cnaf/Nous_connaitre/qui%20sommes%20nous/Textes%20de%20r%C3%A9f%C3%A9rence/Circulaires/2026/C-2026-170.pdf" TargetMode="External"/><Relationship Id="rId9" Type="http://schemas.openxmlformats.org/officeDocument/2006/relationships/oleObject" Target="../embeddings/oleObject2.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76FEB-1022-93A9-0B3D-E62E7DE0864B}"/>
              </a:ext>
            </a:extLst>
          </p:cNvPr>
          <p:cNvSpPr>
            <a:spLocks noGrp="1"/>
          </p:cNvSpPr>
          <p:nvPr>
            <p:ph type="ctrTitle"/>
          </p:nvPr>
        </p:nvSpPr>
        <p:spPr>
          <a:xfrm>
            <a:off x="2855676" y="2879215"/>
            <a:ext cx="8193325" cy="2020887"/>
          </a:xfrm>
        </p:spPr>
        <p:txBody>
          <a:bodyPr>
            <a:normAutofit/>
          </a:bodyPr>
          <a:lstStyle/>
          <a:p>
            <a:r>
              <a:rPr lang="fr-FR"/>
              <a:t>Actualités Petite Enfance</a:t>
            </a:r>
            <a:br>
              <a:rPr lang="fr-FR"/>
            </a:br>
            <a:r>
              <a:rPr lang="fr-FR"/>
              <a:t>EAJE PSU</a:t>
            </a:r>
            <a:endParaRPr lang="fr-FR">
              <a:solidFill>
                <a:schemeClr val="accent4">
                  <a:lumMod val="75000"/>
                </a:schemeClr>
              </a:solidFill>
            </a:endParaRPr>
          </a:p>
        </p:txBody>
      </p:sp>
      <p:sp>
        <p:nvSpPr>
          <p:cNvPr id="4" name="Titre 1">
            <a:extLst>
              <a:ext uri="{FF2B5EF4-FFF2-40B4-BE49-F238E27FC236}">
                <a16:creationId xmlns:a16="http://schemas.microsoft.com/office/drawing/2014/main" id="{8383E510-0DDF-DC3D-4B68-063CACE7135C}"/>
              </a:ext>
            </a:extLst>
          </p:cNvPr>
          <p:cNvSpPr txBox="1">
            <a:spLocks/>
          </p:cNvSpPr>
          <p:nvPr/>
        </p:nvSpPr>
        <p:spPr>
          <a:xfrm>
            <a:off x="7111666" y="6280484"/>
            <a:ext cx="3937334" cy="3840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400" b="1" kern="1200">
                <a:solidFill>
                  <a:srgbClr val="1E2748"/>
                </a:solidFill>
                <a:latin typeface="Roboto" panose="02000000000000000000" pitchFamily="2" charset="0"/>
                <a:ea typeface="Roboto" panose="02000000000000000000" pitchFamily="2" charset="0"/>
                <a:cs typeface="Roboto" panose="02000000000000000000" pitchFamily="2" charset="0"/>
              </a:defRPr>
            </a:lvl1pPr>
          </a:lstStyle>
          <a:p>
            <a:r>
              <a:rPr lang="fr-FR" sz="1800">
                <a:solidFill>
                  <a:srgbClr val="FFC000">
                    <a:lumMod val="75000"/>
                  </a:srgbClr>
                </a:solidFill>
              </a:rPr>
              <a:t>Webinaire du 18 septembre 2026</a:t>
            </a:r>
          </a:p>
        </p:txBody>
      </p:sp>
      <p:pic>
        <p:nvPicPr>
          <p:cNvPr id="3" name="Image 2" descr="BE018E8">
            <a:extLst>
              <a:ext uri="{FF2B5EF4-FFF2-40B4-BE49-F238E27FC236}">
                <a16:creationId xmlns:a16="http://schemas.microsoft.com/office/drawing/2014/main" id="{69DC0C60-F23D-CA00-A2F9-F6D98EBEF0F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75264" y="193508"/>
            <a:ext cx="1066800" cy="1508760"/>
          </a:xfrm>
          <a:prstGeom prst="rect">
            <a:avLst/>
          </a:prstGeom>
          <a:noFill/>
          <a:ln>
            <a:noFill/>
          </a:ln>
        </p:spPr>
      </p:pic>
    </p:spTree>
    <p:extLst>
      <p:ext uri="{BB962C8B-B14F-4D97-AF65-F5344CB8AC3E}">
        <p14:creationId xmlns:p14="http://schemas.microsoft.com/office/powerpoint/2010/main" val="2059386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F2FD60A-8BF9-9C7C-CD3C-2AA0C2F31677}"/>
              </a:ext>
            </a:extLst>
          </p:cNvPr>
          <p:cNvSpPr>
            <a:spLocks noGrp="1"/>
          </p:cNvSpPr>
          <p:nvPr>
            <p:ph type="ctrTitle"/>
          </p:nvPr>
        </p:nvSpPr>
        <p:spPr>
          <a:xfrm>
            <a:off x="3032426" y="234060"/>
            <a:ext cx="7896226" cy="705543"/>
          </a:xfrm>
        </p:spPr>
        <p:txBody>
          <a:bodyPr>
            <a:normAutofit/>
          </a:bodyPr>
          <a:lstStyle/>
          <a:p>
            <a:r>
              <a:rPr lang="fr-FR">
                <a:solidFill>
                  <a:schemeClr val="accent5">
                    <a:lumMod val="60000"/>
                    <a:lumOff val="40000"/>
                  </a:schemeClr>
                </a:solidFill>
                <a:latin typeface="Roboto" panose="02000000000000000000" pitchFamily="2" charset="0"/>
                <a:ea typeface="Roboto" panose="02000000000000000000" pitchFamily="2" charset="0"/>
                <a:cs typeface="Roboto" panose="02000000000000000000" pitchFamily="2" charset="0"/>
              </a:rPr>
              <a:t>Ordre du jour</a:t>
            </a:r>
          </a:p>
        </p:txBody>
      </p:sp>
      <p:graphicFrame>
        <p:nvGraphicFramePr>
          <p:cNvPr id="6" name="Diagramme 5">
            <a:extLst>
              <a:ext uri="{FF2B5EF4-FFF2-40B4-BE49-F238E27FC236}">
                <a16:creationId xmlns:a16="http://schemas.microsoft.com/office/drawing/2014/main" id="{A2332463-5130-AC04-E356-7C0E78A512C9}"/>
              </a:ext>
            </a:extLst>
          </p:cNvPr>
          <p:cNvGraphicFramePr/>
          <p:nvPr>
            <p:extLst>
              <p:ext uri="{D42A27DB-BD31-4B8C-83A1-F6EECF244321}">
                <p14:modId xmlns:p14="http://schemas.microsoft.com/office/powerpoint/2010/main" val="2123707209"/>
              </p:ext>
            </p:extLst>
          </p:nvPr>
        </p:nvGraphicFramePr>
        <p:xfrm>
          <a:off x="3364992" y="1106424"/>
          <a:ext cx="7374166" cy="4811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9120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AFD11-64AB-A418-FCAA-827DA1A030E7}"/>
            </a:ext>
          </a:extLst>
        </p:cNvPr>
        <p:cNvGrpSpPr/>
        <p:nvPr/>
      </p:nvGrpSpPr>
      <p:grpSpPr>
        <a:xfrm>
          <a:off x="0" y="0"/>
          <a:ext cx="0" cy="0"/>
          <a:chOff x="0" y="0"/>
          <a:chExt cx="0" cy="0"/>
        </a:xfrm>
      </p:grpSpPr>
      <p:graphicFrame>
        <p:nvGraphicFramePr>
          <p:cNvPr id="6" name="Diagramme 5">
            <a:extLst>
              <a:ext uri="{FF2B5EF4-FFF2-40B4-BE49-F238E27FC236}">
                <a16:creationId xmlns:a16="http://schemas.microsoft.com/office/drawing/2014/main" id="{5C2CCE01-5BDA-D0FB-BEED-F03D59E62B2E}"/>
              </a:ext>
            </a:extLst>
          </p:cNvPr>
          <p:cNvGraphicFramePr/>
          <p:nvPr>
            <p:extLst>
              <p:ext uri="{D42A27DB-BD31-4B8C-83A1-F6EECF244321}">
                <p14:modId xmlns:p14="http://schemas.microsoft.com/office/powerpoint/2010/main" val="2204127389"/>
              </p:ext>
            </p:extLst>
          </p:nvPr>
        </p:nvGraphicFramePr>
        <p:xfrm>
          <a:off x="3364992" y="1106424"/>
          <a:ext cx="7374166" cy="4811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9456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D778E4CD-7E0E-7207-398A-ADED446E23A1}"/>
              </a:ext>
            </a:extLst>
          </p:cNvPr>
          <p:cNvSpPr>
            <a:spLocks noGrp="1"/>
          </p:cNvSpPr>
          <p:nvPr>
            <p:ph type="title"/>
          </p:nvPr>
        </p:nvSpPr>
        <p:spPr>
          <a:xfrm>
            <a:off x="1509587" y="481699"/>
            <a:ext cx="9826519" cy="730250"/>
          </a:xfrm>
        </p:spPr>
        <p:txBody>
          <a:bodyPr rtlCol="0">
            <a:noAutofit/>
          </a:bodyPr>
          <a:lstStyle/>
          <a:p>
            <a:pPr algn="ctr" rtl="0"/>
            <a:r>
              <a:rPr lang="fr-FR" sz="2800" b="1"/>
              <a:t>Contexte: Une filière en tension </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41C0373C-EFDD-1801-D59F-4607ACA34A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970" y="259439"/>
            <a:ext cx="1652967" cy="211374"/>
          </a:xfrm>
          <a:prstGeom prst="rect">
            <a:avLst/>
          </a:prstGeom>
        </p:spPr>
      </p:pic>
      <p:sp>
        <p:nvSpPr>
          <p:cNvPr id="8" name="Rectangle 1">
            <a:extLst>
              <a:ext uri="{FF2B5EF4-FFF2-40B4-BE49-F238E27FC236}">
                <a16:creationId xmlns:a16="http://schemas.microsoft.com/office/drawing/2014/main" id="{FE7B9EE0-4397-0B2C-91D7-AC1CC3ABADC6}"/>
              </a:ext>
            </a:extLst>
          </p:cNvPr>
          <p:cNvSpPr>
            <a:spLocks noGrp="1" noChangeArrowheads="1"/>
          </p:cNvSpPr>
          <p:nvPr>
            <p:ph idx="1"/>
          </p:nvPr>
        </p:nvSpPr>
        <p:spPr bwMode="auto">
          <a:xfrm>
            <a:off x="1509586" y="1153887"/>
            <a:ext cx="9159146"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536575" indent="-536575" algn="just" eaLnBrk="0" fontAlgn="base" hangingPunct="0">
              <a:lnSpc>
                <a:spcPct val="100000"/>
              </a:lnSpc>
              <a:spcBef>
                <a:spcPct val="0"/>
              </a:spcBef>
              <a:spcAft>
                <a:spcPts val="600"/>
              </a:spcAft>
              <a:buFont typeface="Wingdings" panose="05000000000000000000" pitchFamily="2" charset="2"/>
              <a:buChar char="v"/>
            </a:pPr>
            <a:r>
              <a:rPr lang="fr-FR" sz="1800" b="1">
                <a:latin typeface="Roboto"/>
                <a:ea typeface="Roboto"/>
                <a:cs typeface="Roboto"/>
              </a:rPr>
              <a:t>Pénurie de professionnels</a:t>
            </a:r>
            <a:r>
              <a:rPr lang="fr-FR" sz="1800">
                <a:latin typeface="Roboto"/>
                <a:ea typeface="Roboto"/>
                <a:cs typeface="Roboto"/>
              </a:rPr>
              <a:t> : Le secteur de la petite enfance fait face à une pénurie importante de professionnels (13 700 ETP manquants en </a:t>
            </a:r>
            <a:r>
              <a:rPr lang="fr-FR" sz="1800" err="1">
                <a:latin typeface="Roboto"/>
                <a:ea typeface="Roboto"/>
                <a:cs typeface="Roboto"/>
              </a:rPr>
              <a:t>Psu</a:t>
            </a:r>
            <a:r>
              <a:rPr lang="fr-FR" sz="1800">
                <a:latin typeface="Roboto"/>
                <a:ea typeface="Roboto"/>
                <a:cs typeface="Roboto"/>
              </a:rPr>
              <a:t> et en MC </a:t>
            </a:r>
            <a:r>
              <a:rPr lang="fr-FR" sz="1800" err="1">
                <a:latin typeface="Roboto"/>
                <a:ea typeface="Roboto"/>
                <a:cs typeface="Roboto"/>
              </a:rPr>
              <a:t>Paje</a:t>
            </a:r>
            <a:r>
              <a:rPr lang="fr-FR" sz="1800">
                <a:latin typeface="Roboto"/>
                <a:ea typeface="Roboto"/>
                <a:cs typeface="Roboto"/>
              </a:rPr>
              <a:t>, dont 6 300 ETP depuis plus de 3 mois en 2024 selon l'enquête « Besoin de personnels en crèche » réalisée par la </a:t>
            </a:r>
            <a:r>
              <a:rPr lang="fr-FR" sz="1800" err="1">
                <a:latin typeface="Roboto"/>
                <a:ea typeface="Roboto"/>
                <a:cs typeface="Roboto"/>
              </a:rPr>
              <a:t>Cnaf</a:t>
            </a:r>
            <a:r>
              <a:rPr lang="fr-FR" sz="1800">
                <a:latin typeface="Roboto"/>
                <a:ea typeface="Roboto"/>
                <a:cs typeface="Roboto"/>
              </a:rPr>
              <a:t>).</a:t>
            </a:r>
          </a:p>
          <a:p>
            <a:pPr marL="536575" indent="-536575" algn="just">
              <a:lnSpc>
                <a:spcPct val="100000"/>
              </a:lnSpc>
              <a:spcBef>
                <a:spcPct val="0"/>
              </a:spcBef>
              <a:spcAft>
                <a:spcPts val="600"/>
              </a:spcAft>
              <a:buFont typeface="Wingdings" panose="05000000000000000000" pitchFamily="2" charset="2"/>
              <a:buChar char="v"/>
            </a:pPr>
            <a:endParaRPr lang="fr-FR" sz="1800"/>
          </a:p>
          <a:p>
            <a:pPr marL="536575" indent="-536575" algn="just">
              <a:lnSpc>
                <a:spcPct val="100000"/>
              </a:lnSpc>
              <a:spcBef>
                <a:spcPct val="0"/>
              </a:spcBef>
              <a:spcAft>
                <a:spcPts val="600"/>
              </a:spcAft>
              <a:buFont typeface="Wingdings" panose="05000000000000000000" pitchFamily="2" charset="2"/>
              <a:buChar char="v"/>
            </a:pPr>
            <a:r>
              <a:rPr lang="fr-FR" sz="1800" b="1">
                <a:latin typeface="Roboto"/>
                <a:ea typeface="Roboto"/>
                <a:cs typeface="Roboto"/>
              </a:rPr>
              <a:t>Pas de professionnel = pas d'activité</a:t>
            </a:r>
            <a:r>
              <a:rPr lang="fr-FR" sz="1800">
                <a:latin typeface="Roboto"/>
                <a:ea typeface="Roboto"/>
                <a:cs typeface="Roboto"/>
              </a:rPr>
              <a:t> : travailler les enjeux de pénurie à tous les niveaux vise à s'attaquer aux causes profondes des difficultés du secteur dont la BF est le premier financeur</a:t>
            </a:r>
            <a:endParaRPr lang="fr-FR" sz="1800"/>
          </a:p>
          <a:p>
            <a:pPr marL="536575" indent="-536575" algn="just" eaLnBrk="0" fontAlgn="base" hangingPunct="0">
              <a:lnSpc>
                <a:spcPct val="100000"/>
              </a:lnSpc>
              <a:spcBef>
                <a:spcPct val="0"/>
              </a:spcBef>
              <a:spcAft>
                <a:spcPts val="600"/>
              </a:spcAft>
              <a:buFont typeface="Wingdings" panose="05000000000000000000" pitchFamily="2" charset="2"/>
              <a:buChar char="v"/>
            </a:pPr>
            <a:endParaRPr lang="fr-FR" sz="1800"/>
          </a:p>
          <a:p>
            <a:pPr marL="536575" indent="-536575" algn="just" eaLnBrk="0" fontAlgn="base" hangingPunct="0">
              <a:lnSpc>
                <a:spcPct val="100000"/>
              </a:lnSpc>
              <a:spcBef>
                <a:spcPct val="0"/>
              </a:spcBef>
              <a:spcAft>
                <a:spcPts val="600"/>
              </a:spcAft>
              <a:buFont typeface="Wingdings" panose="05000000000000000000" pitchFamily="2" charset="2"/>
              <a:buChar char="v"/>
            </a:pPr>
            <a:r>
              <a:rPr lang="fr-FR" sz="1800" b="1">
                <a:solidFill>
                  <a:srgbClr val="FF0000"/>
                </a:solidFill>
                <a:latin typeface="Roboto"/>
                <a:ea typeface="Roboto"/>
                <a:cs typeface="Roboto"/>
              </a:rPr>
              <a:t>1ere étape: Travailler sur l’attractivité du secteur</a:t>
            </a:r>
            <a:r>
              <a:rPr lang="fr-FR" sz="1800">
                <a:solidFill>
                  <a:srgbClr val="FF0000"/>
                </a:solidFill>
                <a:latin typeface="Roboto"/>
                <a:ea typeface="Roboto"/>
                <a:cs typeface="Roboto"/>
              </a:rPr>
              <a:t> </a:t>
            </a:r>
            <a:r>
              <a:rPr lang="fr-FR" sz="1800">
                <a:latin typeface="Roboto"/>
                <a:ea typeface="Roboto"/>
                <a:cs typeface="Roboto"/>
              </a:rPr>
              <a:t>:  Efforts des pouvoirs publics et des gestionnaires pour renforcer l'attractivité du secteur (bonus attractivité, création du titre professionnel d'IEPE ...), la qualification des professionnels reste un sujet majeur.</a:t>
            </a:r>
          </a:p>
          <a:p>
            <a:pPr marL="536575" indent="-536575" algn="just" eaLnBrk="0" fontAlgn="base" hangingPunct="0">
              <a:lnSpc>
                <a:spcPct val="100000"/>
              </a:lnSpc>
              <a:spcBef>
                <a:spcPct val="0"/>
              </a:spcBef>
              <a:spcAft>
                <a:spcPts val="600"/>
              </a:spcAft>
              <a:buFont typeface="Wingdings" panose="05000000000000000000" pitchFamily="2" charset="2"/>
              <a:buChar char="v"/>
            </a:pPr>
            <a:endParaRPr lang="fr-FR" altLang="fr-FR" sz="1800" b="1">
              <a:latin typeface="Arial" panose="020B0604020202020204" pitchFamily="34" charset="0"/>
            </a:endParaRPr>
          </a:p>
          <a:p>
            <a:pPr marL="536575" indent="-536575" algn="just" eaLnBrk="0" fontAlgn="base" hangingPunct="0">
              <a:lnSpc>
                <a:spcPct val="100000"/>
              </a:lnSpc>
              <a:spcBef>
                <a:spcPct val="0"/>
              </a:spcBef>
              <a:spcAft>
                <a:spcPts val="600"/>
              </a:spcAft>
              <a:buFont typeface="Wingdings" panose="05000000000000000000" pitchFamily="2" charset="2"/>
              <a:buChar char="v"/>
            </a:pPr>
            <a:endParaRPr lang="fr-FR" sz="1800">
              <a:latin typeface="Roboto"/>
            </a:endParaRPr>
          </a:p>
        </p:txBody>
      </p:sp>
    </p:spTree>
    <p:extLst>
      <p:ext uri="{BB962C8B-B14F-4D97-AF65-F5344CB8AC3E}">
        <p14:creationId xmlns:p14="http://schemas.microsoft.com/office/powerpoint/2010/main" val="2288157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D778E4CD-7E0E-7207-398A-ADED446E23A1}"/>
              </a:ext>
            </a:extLst>
          </p:cNvPr>
          <p:cNvSpPr>
            <a:spLocks noGrp="1"/>
          </p:cNvSpPr>
          <p:nvPr>
            <p:ph type="title"/>
          </p:nvPr>
        </p:nvSpPr>
        <p:spPr>
          <a:xfrm>
            <a:off x="1143000" y="470813"/>
            <a:ext cx="10019488" cy="730250"/>
          </a:xfrm>
        </p:spPr>
        <p:txBody>
          <a:bodyPr rtlCol="0">
            <a:noAutofit/>
          </a:bodyPr>
          <a:lstStyle/>
          <a:p>
            <a:pPr algn="ctr" rtl="0"/>
            <a:r>
              <a:rPr lang="fr-FR" sz="2800" b="1"/>
              <a:t>Manque de professionnels : défi quantitatif et qualitatif</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41C0373C-EFDD-1801-D59F-4607ACA34A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970" y="259439"/>
            <a:ext cx="1652967" cy="211374"/>
          </a:xfrm>
          <a:prstGeom prst="rect">
            <a:avLst/>
          </a:prstGeom>
        </p:spPr>
      </p:pic>
      <p:sp>
        <p:nvSpPr>
          <p:cNvPr id="12" name="Rectangle 3">
            <a:extLst>
              <a:ext uri="{FF2B5EF4-FFF2-40B4-BE49-F238E27FC236}">
                <a16:creationId xmlns:a16="http://schemas.microsoft.com/office/drawing/2014/main" id="{435A67FB-9D84-956B-5D6E-7C6B4C34AAD8}"/>
              </a:ext>
            </a:extLst>
          </p:cNvPr>
          <p:cNvSpPr>
            <a:spLocks noGrp="1" noChangeArrowheads="1"/>
          </p:cNvSpPr>
          <p:nvPr>
            <p:ph idx="1"/>
          </p:nvPr>
        </p:nvSpPr>
        <p:spPr bwMode="auto">
          <a:xfrm>
            <a:off x="1648889" y="1201064"/>
            <a:ext cx="9007711"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444500" indent="-358775" algn="just" eaLnBrk="0" fontAlgn="base" hangingPunct="0">
              <a:lnSpc>
                <a:spcPct val="100000"/>
              </a:lnSpc>
              <a:spcBef>
                <a:spcPts val="0"/>
              </a:spcBef>
              <a:spcAft>
                <a:spcPts val="600"/>
              </a:spcAft>
              <a:buFont typeface="Wingdings" panose="05000000000000000000" pitchFamily="2" charset="2"/>
              <a:buChar char="v"/>
            </a:pPr>
            <a:r>
              <a:rPr lang="fr-FR" sz="1800" b="1">
                <a:latin typeface="Roboto"/>
                <a:ea typeface="Roboto"/>
                <a:cs typeface="Roboto"/>
              </a:rPr>
              <a:t>Défi quantitatif</a:t>
            </a:r>
            <a:r>
              <a:rPr lang="fr-FR" sz="1800">
                <a:latin typeface="Roboto"/>
                <a:ea typeface="Roboto"/>
                <a:cs typeface="Roboto"/>
              </a:rPr>
              <a:t> : Manque de professionnels diplômés. </a:t>
            </a:r>
          </a:p>
          <a:p>
            <a:pPr marL="85725" indent="0" algn="just" eaLnBrk="0" fontAlgn="base" hangingPunct="0">
              <a:lnSpc>
                <a:spcPct val="100000"/>
              </a:lnSpc>
              <a:spcBef>
                <a:spcPts val="0"/>
              </a:spcBef>
              <a:spcAft>
                <a:spcPts val="600"/>
              </a:spcAft>
              <a:buNone/>
            </a:pPr>
            <a:r>
              <a:rPr lang="fr-FR" sz="1800">
                <a:latin typeface="Roboto"/>
                <a:ea typeface="Roboto"/>
                <a:cs typeface="Roboto"/>
              </a:rPr>
              <a:t>Les personnels de catégorie 1 (infirmière puéricultrice, éducatrice de jeunes enfants, psychomotricienne, auxiliaire de puériculture, intervenant éducatif petite enfance) sont ceux qui enregistrent la pénurie la plus marquée.</a:t>
            </a:r>
          </a:p>
          <a:p>
            <a:pPr marL="444500" indent="-358775" algn="just" eaLnBrk="0" fontAlgn="base" hangingPunct="0">
              <a:lnSpc>
                <a:spcPct val="100000"/>
              </a:lnSpc>
              <a:spcBef>
                <a:spcPts val="0"/>
              </a:spcBef>
              <a:spcAft>
                <a:spcPts val="600"/>
              </a:spcAft>
              <a:buFont typeface="Wingdings" panose="05000000000000000000" pitchFamily="2" charset="2"/>
              <a:buChar char="v"/>
            </a:pPr>
            <a:endParaRPr lang="fr-FR" altLang="fr-FR" sz="1800" b="1">
              <a:latin typeface="Arial" panose="020B0604020202020204" pitchFamily="34" charset="0"/>
            </a:endParaRPr>
          </a:p>
          <a:p>
            <a:pPr marL="444500" indent="-358775" algn="just" eaLnBrk="0" fontAlgn="base" hangingPunct="0">
              <a:lnSpc>
                <a:spcPct val="100000"/>
              </a:lnSpc>
              <a:spcBef>
                <a:spcPts val="0"/>
              </a:spcBef>
              <a:spcAft>
                <a:spcPts val="600"/>
              </a:spcAft>
              <a:buFont typeface="Wingdings" panose="05000000000000000000" pitchFamily="2" charset="2"/>
              <a:buChar char="v"/>
            </a:pPr>
            <a:r>
              <a:rPr lang="fr-FR" sz="1800" b="1">
                <a:latin typeface="Roboto"/>
                <a:ea typeface="Roboto"/>
                <a:cs typeface="Roboto"/>
              </a:rPr>
              <a:t>Défi qualitatif</a:t>
            </a:r>
            <a:r>
              <a:rPr lang="fr-FR" sz="1800">
                <a:latin typeface="Roboto"/>
                <a:ea typeface="Roboto"/>
                <a:cs typeface="Roboto"/>
              </a:rPr>
              <a:t> : La qualification des professionnels est essentielle pour respecter les normes d'encadrement, assurer des fonctions de direction d'établissement et garantir la qualité d’accueil des enfants.</a:t>
            </a:r>
          </a:p>
          <a:p>
            <a:pPr marL="85725" indent="0" algn="just" eaLnBrk="0" fontAlgn="base" hangingPunct="0">
              <a:lnSpc>
                <a:spcPct val="100000"/>
              </a:lnSpc>
              <a:spcBef>
                <a:spcPts val="0"/>
              </a:spcBef>
              <a:spcAft>
                <a:spcPts val="600"/>
              </a:spcAft>
              <a:buNone/>
            </a:pPr>
            <a:endParaRPr lang="fr-FR" altLang="fr-FR" sz="1800" b="1">
              <a:latin typeface="Arial" panose="020B0604020202020204" pitchFamily="34" charset="0"/>
            </a:endParaRPr>
          </a:p>
          <a:p>
            <a:pPr marL="444500" indent="-358775" algn="just" eaLnBrk="0" fontAlgn="base" hangingPunct="0">
              <a:lnSpc>
                <a:spcPct val="100000"/>
              </a:lnSpc>
              <a:spcBef>
                <a:spcPts val="0"/>
              </a:spcBef>
              <a:spcAft>
                <a:spcPts val="600"/>
              </a:spcAft>
              <a:buFont typeface="Wingdings" panose="05000000000000000000" pitchFamily="2" charset="2"/>
              <a:buChar char="v"/>
            </a:pPr>
            <a:r>
              <a:rPr lang="fr-FR" sz="1800" b="1">
                <a:latin typeface="Roboto"/>
                <a:ea typeface="Roboto"/>
                <a:cs typeface="Roboto"/>
              </a:rPr>
              <a:t>Freins d'accès à la qualification</a:t>
            </a:r>
            <a:r>
              <a:rPr lang="fr-FR" sz="1800">
                <a:latin typeface="Roboto"/>
                <a:ea typeface="Roboto"/>
                <a:cs typeface="Roboto"/>
              </a:rPr>
              <a:t> : Coûts et contraintes associés à la formation, manque de disponibilité des professionnels pour contribuer à l'accueil de stagiaires, difficultés pour les gestionnaires d'organiser des terrains de stage.</a:t>
            </a:r>
          </a:p>
          <a:p>
            <a:pPr marL="85725" indent="0" algn="just" eaLnBrk="0" fontAlgn="base" hangingPunct="0">
              <a:lnSpc>
                <a:spcPct val="100000"/>
              </a:lnSpc>
              <a:spcBef>
                <a:spcPts val="0"/>
              </a:spcBef>
              <a:spcAft>
                <a:spcPts val="600"/>
              </a:spcAft>
              <a:buNone/>
            </a:pPr>
            <a:endParaRPr lang="fr-FR" sz="1800">
              <a:latin typeface="Roboto"/>
              <a:ea typeface="Roboto"/>
              <a:cs typeface="Roboto"/>
            </a:endParaRPr>
          </a:p>
          <a:p>
            <a:pPr marL="444500" indent="-358775" algn="just" eaLnBrk="0" fontAlgn="base" hangingPunct="0">
              <a:lnSpc>
                <a:spcPct val="100000"/>
              </a:lnSpc>
              <a:spcBef>
                <a:spcPts val="0"/>
              </a:spcBef>
              <a:spcAft>
                <a:spcPts val="600"/>
              </a:spcAft>
              <a:buFont typeface="Wingdings" panose="05000000000000000000" pitchFamily="2" charset="2"/>
              <a:buChar char="v"/>
            </a:pPr>
            <a:r>
              <a:rPr lang="fr-FR" sz="1800" b="1">
                <a:solidFill>
                  <a:srgbClr val="FF0000"/>
                </a:solidFill>
                <a:latin typeface="Roboto"/>
                <a:ea typeface="Roboto"/>
                <a:cs typeface="Roboto"/>
              </a:rPr>
              <a:t>2</a:t>
            </a:r>
            <a:r>
              <a:rPr lang="fr-FR" sz="1800" b="1" baseline="30000">
                <a:solidFill>
                  <a:srgbClr val="FF0000"/>
                </a:solidFill>
                <a:latin typeface="Roboto"/>
                <a:ea typeface="Roboto"/>
                <a:cs typeface="Roboto"/>
              </a:rPr>
              <a:t>e</a:t>
            </a:r>
            <a:r>
              <a:rPr lang="fr-FR" sz="1800" b="1">
                <a:solidFill>
                  <a:srgbClr val="FF0000"/>
                </a:solidFill>
                <a:latin typeface="Roboto"/>
                <a:ea typeface="Roboto"/>
                <a:cs typeface="Roboto"/>
              </a:rPr>
              <a:t> étape: Travailler sur la qualification des professionnels: </a:t>
            </a:r>
            <a:r>
              <a:rPr lang="fr-FR" sz="1800">
                <a:latin typeface="Roboto"/>
                <a:ea typeface="Roboto"/>
                <a:cs typeface="Roboto"/>
              </a:rPr>
              <a:t>lever les freins aux départs en formation, en VAE, encourager l’alternance</a:t>
            </a:r>
          </a:p>
          <a:p>
            <a:pPr marL="0" indent="0" algn="just" eaLnBrk="0" fontAlgn="base" hangingPunct="0">
              <a:lnSpc>
                <a:spcPct val="100000"/>
              </a:lnSpc>
              <a:spcBef>
                <a:spcPts val="0"/>
              </a:spcBef>
              <a:spcAft>
                <a:spcPts val="600"/>
              </a:spcAft>
              <a:buNone/>
            </a:pPr>
            <a:endParaRPr lang="fr-FR" altLang="fr-FR" sz="1800" b="1">
              <a:latin typeface="Arial" panose="020B0604020202020204" pitchFamily="34" charset="0"/>
            </a:endParaRPr>
          </a:p>
        </p:txBody>
      </p:sp>
    </p:spTree>
    <p:extLst>
      <p:ext uri="{BB962C8B-B14F-4D97-AF65-F5344CB8AC3E}">
        <p14:creationId xmlns:p14="http://schemas.microsoft.com/office/powerpoint/2010/main" val="2976569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43987-333E-682C-F201-B51F3E5422DE}"/>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7AC9EAE4-A59F-0877-DD42-B0B53997580A}"/>
              </a:ext>
            </a:extLst>
          </p:cNvPr>
          <p:cNvSpPr>
            <a:spLocks noGrp="1"/>
          </p:cNvSpPr>
          <p:nvPr>
            <p:ph type="title"/>
          </p:nvPr>
        </p:nvSpPr>
        <p:spPr>
          <a:xfrm>
            <a:off x="1143000" y="694310"/>
            <a:ext cx="10019488" cy="730250"/>
          </a:xfrm>
        </p:spPr>
        <p:txBody>
          <a:bodyPr rtlCol="0">
            <a:noAutofit/>
          </a:bodyPr>
          <a:lstStyle/>
          <a:p>
            <a:pPr algn="ctr" rtl="0"/>
            <a:r>
              <a:rPr lang="fr-FR" sz="2800" b="1"/>
              <a:t>Mesure circonscrite à la </a:t>
            </a:r>
            <a:r>
              <a:rPr lang="fr-FR" sz="2800" b="1" err="1"/>
              <a:t>Cog</a:t>
            </a:r>
            <a:r>
              <a:rPr lang="fr-FR" sz="2800" b="1"/>
              <a:t> et respectueuse des compétences des acteurs intervenant dans la formation</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F9676EC2-6D93-6853-F780-5A62EEFF6E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970" y="259439"/>
            <a:ext cx="1652967" cy="211374"/>
          </a:xfrm>
          <a:prstGeom prst="rect">
            <a:avLst/>
          </a:prstGeom>
        </p:spPr>
      </p:pic>
      <p:sp>
        <p:nvSpPr>
          <p:cNvPr id="12" name="Rectangle 3">
            <a:extLst>
              <a:ext uri="{FF2B5EF4-FFF2-40B4-BE49-F238E27FC236}">
                <a16:creationId xmlns:a16="http://schemas.microsoft.com/office/drawing/2014/main" id="{D859C2F5-0055-19A9-67F0-84EE830FBACB}"/>
              </a:ext>
            </a:extLst>
          </p:cNvPr>
          <p:cNvSpPr>
            <a:spLocks noGrp="1" noChangeArrowheads="1"/>
          </p:cNvSpPr>
          <p:nvPr>
            <p:ph idx="1"/>
          </p:nvPr>
        </p:nvSpPr>
        <p:spPr bwMode="auto">
          <a:xfrm>
            <a:off x="1717933" y="1785476"/>
            <a:ext cx="9007711" cy="1972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indent="0" fontAlgn="base">
              <a:buNone/>
            </a:pPr>
            <a:r>
              <a:rPr lang="fr-FR" sz="1800" b="1">
                <a:latin typeface="Roboto"/>
                <a:ea typeface="Roboto"/>
                <a:cs typeface="Roboto"/>
              </a:rPr>
              <a:t>Un soutien ciblé à l'effort de qualification des professionnels au travers de mesures :</a:t>
            </a:r>
            <a:endParaRPr lang="en-US"/>
          </a:p>
          <a:p>
            <a:pPr algn="just" fontAlgn="base"/>
            <a:r>
              <a:rPr lang="fr-FR" sz="1800">
                <a:latin typeface="Roboto"/>
                <a:ea typeface="Roboto"/>
                <a:cs typeface="Roboto"/>
              </a:rPr>
              <a:t>limitées dans le temps (fin de COG 31 décembre 2027) ;</a:t>
            </a:r>
          </a:p>
          <a:p>
            <a:pPr lvl="0" algn="just" fontAlgn="base"/>
            <a:r>
              <a:rPr lang="fr-FR" sz="1800">
                <a:latin typeface="Roboto"/>
                <a:ea typeface="Roboto"/>
                <a:cs typeface="Roboto"/>
              </a:rPr>
              <a:t>suivies et évaluées ;</a:t>
            </a:r>
          </a:p>
          <a:p>
            <a:pPr algn="just" fontAlgn="base"/>
            <a:r>
              <a:rPr lang="fr-FR" sz="1800">
                <a:latin typeface="Roboto"/>
                <a:ea typeface="Roboto"/>
                <a:cs typeface="Roboto"/>
              </a:rPr>
              <a:t>qui ne transfèrent pas vers la branche Famille des responsabilités relevant des employeurs, des opérateurs de compétence (OPCO) ou d'un ensemble d'acteurs en charge de l’organisation de la formation initiale et professionnelle dont les régions. </a:t>
            </a:r>
          </a:p>
        </p:txBody>
      </p:sp>
    </p:spTree>
    <p:extLst>
      <p:ext uri="{BB962C8B-B14F-4D97-AF65-F5344CB8AC3E}">
        <p14:creationId xmlns:p14="http://schemas.microsoft.com/office/powerpoint/2010/main" val="1586757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2CF97-3B18-7408-5FEB-A6637F14952C}"/>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2A736D57-A222-4F6B-371B-D66CFF1283BC}"/>
              </a:ext>
            </a:extLst>
          </p:cNvPr>
          <p:cNvSpPr>
            <a:spLocks noGrp="1"/>
          </p:cNvSpPr>
          <p:nvPr>
            <p:ph type="title"/>
          </p:nvPr>
        </p:nvSpPr>
        <p:spPr>
          <a:xfrm>
            <a:off x="1294994" y="723007"/>
            <a:ext cx="9715500" cy="730250"/>
          </a:xfrm>
        </p:spPr>
        <p:txBody>
          <a:bodyPr rtlCol="0">
            <a:noAutofit/>
          </a:bodyPr>
          <a:lstStyle/>
          <a:p>
            <a:pPr algn="ctr" rtl="0"/>
            <a:r>
              <a:rPr lang="fr-FR" sz="2800"/>
              <a:t>Le budget national est évalué de la manière suivante : </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E3ACC790-42B4-6608-266D-574E570DC8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970" y="259439"/>
            <a:ext cx="1652967" cy="211374"/>
          </a:xfrm>
          <a:prstGeom prst="rect">
            <a:avLst/>
          </a:prstGeom>
        </p:spPr>
      </p:pic>
      <p:sp>
        <p:nvSpPr>
          <p:cNvPr id="3" name="Rectangle 1">
            <a:extLst>
              <a:ext uri="{FF2B5EF4-FFF2-40B4-BE49-F238E27FC236}">
                <a16:creationId xmlns:a16="http://schemas.microsoft.com/office/drawing/2014/main" id="{547A5112-420A-3A85-488A-6D24BCADF5B0}"/>
              </a:ext>
            </a:extLst>
          </p:cNvPr>
          <p:cNvSpPr>
            <a:spLocks noGrp="1" noChangeArrowheads="1"/>
          </p:cNvSpPr>
          <p:nvPr>
            <p:ph idx="1"/>
          </p:nvPr>
        </p:nvSpPr>
        <p:spPr bwMode="auto">
          <a:xfrm>
            <a:off x="1672346" y="2327948"/>
            <a:ext cx="8960796"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algn="just"/>
            <a:r>
              <a:rPr lang="fr-FR" sz="2000"/>
              <a:t>1,5 M€ pour financer les compensations proposées dans le cadre des VAE</a:t>
            </a:r>
          </a:p>
          <a:p>
            <a:pPr algn="just"/>
            <a:endParaRPr lang="fr-FR" sz="2000"/>
          </a:p>
          <a:p>
            <a:pPr marL="0" indent="0" algn="just">
              <a:buNone/>
            </a:pPr>
            <a:r>
              <a:rPr lang="fr-FR" sz="2000"/>
              <a:t> </a:t>
            </a:r>
          </a:p>
          <a:p>
            <a:pPr algn="just"/>
            <a:r>
              <a:rPr lang="fr-FR" sz="2000"/>
              <a:t>3,5 M€ pour le financement des aides à liées à l’accueil des alternants ou stagiaires longs </a:t>
            </a:r>
          </a:p>
        </p:txBody>
      </p:sp>
    </p:spTree>
    <p:extLst>
      <p:ext uri="{BB962C8B-B14F-4D97-AF65-F5344CB8AC3E}">
        <p14:creationId xmlns:p14="http://schemas.microsoft.com/office/powerpoint/2010/main" val="1735232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C6431-D40B-27FF-82AC-0D05A3FB5FAE}"/>
            </a:ext>
          </a:extLst>
        </p:cNvPr>
        <p:cNvGrpSpPr/>
        <p:nvPr/>
      </p:nvGrpSpPr>
      <p:grpSpPr>
        <a:xfrm>
          <a:off x="0" y="0"/>
          <a:ext cx="0" cy="0"/>
          <a:chOff x="0" y="0"/>
          <a:chExt cx="0" cy="0"/>
        </a:xfrm>
      </p:grpSpPr>
      <p:graphicFrame>
        <p:nvGraphicFramePr>
          <p:cNvPr id="6" name="Diagramme 5">
            <a:extLst>
              <a:ext uri="{FF2B5EF4-FFF2-40B4-BE49-F238E27FC236}">
                <a16:creationId xmlns:a16="http://schemas.microsoft.com/office/drawing/2014/main" id="{2743E456-2210-B902-4C2C-FE22CB2FD546}"/>
              </a:ext>
            </a:extLst>
          </p:cNvPr>
          <p:cNvGraphicFramePr/>
          <p:nvPr>
            <p:extLst>
              <p:ext uri="{D42A27DB-BD31-4B8C-83A1-F6EECF244321}">
                <p14:modId xmlns:p14="http://schemas.microsoft.com/office/powerpoint/2010/main" val="2702402203"/>
              </p:ext>
            </p:extLst>
          </p:nvPr>
        </p:nvGraphicFramePr>
        <p:xfrm>
          <a:off x="3364992" y="1106424"/>
          <a:ext cx="7374166" cy="4811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0327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2B331-64B2-C297-0262-90C38FFCBF85}"/>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9BCAF5FC-F7C0-3316-3D09-0E5EB31CDC47}"/>
              </a:ext>
            </a:extLst>
          </p:cNvPr>
          <p:cNvSpPr>
            <a:spLocks noGrp="1"/>
          </p:cNvSpPr>
          <p:nvPr>
            <p:ph type="title"/>
          </p:nvPr>
        </p:nvSpPr>
        <p:spPr>
          <a:xfrm>
            <a:off x="1294994" y="861506"/>
            <a:ext cx="8894352" cy="730250"/>
          </a:xfrm>
        </p:spPr>
        <p:txBody>
          <a:bodyPr rtlCol="0">
            <a:noAutofit/>
          </a:bodyPr>
          <a:lstStyle/>
          <a:p>
            <a:pPr algn="ctr"/>
            <a:r>
              <a:rPr lang="fr-FR" sz="2800" b="1">
                <a:latin typeface="Roboto"/>
                <a:ea typeface="Roboto"/>
                <a:cs typeface="Roboto"/>
              </a:rPr>
              <a:t>Un soutien de la qualification reposant sur l'alternance et la VAE</a:t>
            </a:r>
            <a:endParaRPr lang="fr-FR" sz="2800" b="1"/>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C5ADB7A6-326E-E90B-C787-43A68FB0CF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970" y="259439"/>
            <a:ext cx="1652967" cy="211374"/>
          </a:xfrm>
          <a:prstGeom prst="rect">
            <a:avLst/>
          </a:prstGeom>
        </p:spPr>
      </p:pic>
      <p:sp>
        <p:nvSpPr>
          <p:cNvPr id="5" name="ZoneTexte 4">
            <a:extLst>
              <a:ext uri="{FF2B5EF4-FFF2-40B4-BE49-F238E27FC236}">
                <a16:creationId xmlns:a16="http://schemas.microsoft.com/office/drawing/2014/main" id="{8C520476-95DF-508E-3334-EA69C5A233BB}"/>
              </a:ext>
            </a:extLst>
          </p:cNvPr>
          <p:cNvSpPr txBox="1"/>
          <p:nvPr/>
        </p:nvSpPr>
        <p:spPr>
          <a:xfrm>
            <a:off x="1690487" y="2228671"/>
            <a:ext cx="8965791" cy="2308324"/>
          </a:xfrm>
          <a:prstGeom prst="rect">
            <a:avLst/>
          </a:prstGeom>
          <a:noFill/>
        </p:spPr>
        <p:txBody>
          <a:bodyPr wrap="square" lIns="91440" tIns="45720" rIns="91440" bIns="45720" anchor="t">
            <a:spAutoFit/>
          </a:bodyPr>
          <a:lstStyle/>
          <a:p>
            <a:pPr algn="just" defTabSz="457200"/>
            <a:r>
              <a:rPr lang="fr-FR">
                <a:solidFill>
                  <a:prstClr val="black"/>
                </a:solidFill>
                <a:latin typeface="Roboto" panose="02000000000000000000" pitchFamily="2" charset="0"/>
                <a:ea typeface="Roboto" panose="02000000000000000000" pitchFamily="2" charset="0"/>
                <a:cs typeface="Roboto" panose="02000000000000000000" pitchFamily="2" charset="0"/>
              </a:rPr>
              <a:t>L’alternance et la VAE mobilisent les gestionnaires, impliquent de dégager du temps pour que les personnels déjà formés contribuent à la montée en compétence de leurs futurs collègues en qualité de maitre d’apprentissage ou de tuteur. </a:t>
            </a:r>
          </a:p>
          <a:p>
            <a:pPr algn="just" defTabSz="457200"/>
            <a:endParaRPr lang="fr-FR">
              <a:solidFill>
                <a:prstClr val="black"/>
              </a:solidFill>
              <a:latin typeface="Roboto" panose="02000000000000000000" pitchFamily="2" charset="0"/>
              <a:ea typeface="Roboto" panose="02000000000000000000" pitchFamily="2" charset="0"/>
              <a:cs typeface="Roboto" panose="02000000000000000000" pitchFamily="2" charset="0"/>
            </a:endParaRPr>
          </a:p>
          <a:p>
            <a:pPr algn="just" defTabSz="457200"/>
            <a:r>
              <a:rPr lang="fr-FR">
                <a:solidFill>
                  <a:prstClr val="black"/>
                </a:solidFill>
                <a:latin typeface="Roboto"/>
                <a:ea typeface="Roboto"/>
                <a:cs typeface="Roboto"/>
              </a:rPr>
              <a:t>L’engagement d’un gestionnaire dans la formation de ses professionnels ne doit pas être limité par l'ampleur des coûts associés ou la crainte d’une baisse de recettes liée à la réduction transitoire de la capacité d’accueil pendant l’absence des salariés ou leur accompagnement de jeunes professionnels. </a:t>
            </a:r>
          </a:p>
        </p:txBody>
      </p:sp>
      <p:sp>
        <p:nvSpPr>
          <p:cNvPr id="2" name="ZoneTexte 1">
            <a:extLst>
              <a:ext uri="{FF2B5EF4-FFF2-40B4-BE49-F238E27FC236}">
                <a16:creationId xmlns:a16="http://schemas.microsoft.com/office/drawing/2014/main" id="{57CD93B9-A30C-93EE-BD3A-1503441EFA4A}"/>
              </a:ext>
            </a:extLst>
          </p:cNvPr>
          <p:cNvSpPr txBox="1"/>
          <p:nvPr/>
        </p:nvSpPr>
        <p:spPr>
          <a:xfrm>
            <a:off x="1690486" y="4712245"/>
            <a:ext cx="8905420" cy="923330"/>
          </a:xfrm>
          <a:prstGeom prst="rect">
            <a:avLst/>
          </a:prstGeom>
          <a:noFill/>
          <a:ln w="28575">
            <a:solidFill>
              <a:schemeClr val="accent1">
                <a:lumMod val="60000"/>
                <a:lumOff val="40000"/>
              </a:schemeClr>
            </a:solidFill>
          </a:ln>
        </p:spPr>
        <p:txBody>
          <a:bodyPr wrap="square" rtlCol="0">
            <a:spAutoFit/>
          </a:bodyPr>
          <a:lstStyle/>
          <a:p>
            <a:pPr defTabSz="457200"/>
            <a:r>
              <a:rPr lang="fr-FR" b="1">
                <a:solidFill>
                  <a:prstClr val="black"/>
                </a:solidFill>
                <a:latin typeface="Calibri" panose="020F0502020204030204"/>
              </a:rPr>
              <a:t>Les aides détaillées ci-après s’appliquent aux opérations (recrutements, participations au jury, mise à disposition du temps pour préparer la VAE…) en cours en 2026. L’activité réalisée avant le 01/01/2026 n’est pas prise en compte dans le calcul des aides.</a:t>
            </a:r>
          </a:p>
        </p:txBody>
      </p:sp>
    </p:spTree>
    <p:extLst>
      <p:ext uri="{BB962C8B-B14F-4D97-AF65-F5344CB8AC3E}">
        <p14:creationId xmlns:p14="http://schemas.microsoft.com/office/powerpoint/2010/main" val="3311664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32F9A-2326-2AC5-2307-6A7FDD17BF5E}"/>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F97CD-4F3A-D38F-393D-680EC99F0D91}"/>
              </a:ext>
            </a:extLst>
          </p:cNvPr>
          <p:cNvSpPr>
            <a:spLocks noGrp="1"/>
          </p:cNvSpPr>
          <p:nvPr>
            <p:ph idx="1"/>
          </p:nvPr>
        </p:nvSpPr>
        <p:spPr>
          <a:xfrm>
            <a:off x="1824036" y="1255465"/>
            <a:ext cx="8543925" cy="3936996"/>
          </a:xfrm>
        </p:spPr>
        <p:txBody>
          <a:bodyPr/>
          <a:lstStyle/>
          <a:p>
            <a:pPr marL="0" indent="0">
              <a:buNone/>
            </a:pPr>
            <a:r>
              <a:rPr lang="fr-FR">
                <a:solidFill>
                  <a:srgbClr val="E95D66"/>
                </a:solidFill>
              </a:rPr>
              <a:t>Absence pour prépa VAE </a:t>
            </a:r>
          </a:p>
          <a:p>
            <a:pPr marL="0" indent="0">
              <a:buNone/>
            </a:pPr>
            <a:endParaRPr lang="fr-FR"/>
          </a:p>
          <a:p>
            <a:pPr marL="0" indent="0">
              <a:buNone/>
            </a:pPr>
            <a:endParaRPr lang="fr-FR"/>
          </a:p>
        </p:txBody>
      </p:sp>
      <p:sp>
        <p:nvSpPr>
          <p:cNvPr id="3" name="Titre 2">
            <a:extLst>
              <a:ext uri="{FF2B5EF4-FFF2-40B4-BE49-F238E27FC236}">
                <a16:creationId xmlns:a16="http://schemas.microsoft.com/office/drawing/2014/main" id="{0BCF1071-B77A-34C5-9DF8-64D9B2BBCBDC}"/>
              </a:ext>
            </a:extLst>
          </p:cNvPr>
          <p:cNvSpPr>
            <a:spLocks noGrp="1"/>
          </p:cNvSpPr>
          <p:nvPr>
            <p:ph type="title"/>
          </p:nvPr>
        </p:nvSpPr>
        <p:spPr>
          <a:xfrm>
            <a:off x="1458687" y="119322"/>
            <a:ext cx="9215537" cy="935081"/>
          </a:xfrm>
        </p:spPr>
        <p:txBody>
          <a:bodyPr>
            <a:normAutofit fontScale="90000"/>
          </a:bodyPr>
          <a:lstStyle/>
          <a:p>
            <a:pPr algn="ctr"/>
            <a:r>
              <a:rPr lang="fr-FR" sz="3200" b="1">
                <a:solidFill>
                  <a:schemeClr val="tx1"/>
                </a:solidFill>
              </a:rPr>
              <a:t>Mesures en faveur de la VAE</a:t>
            </a:r>
            <a:br>
              <a:rPr lang="fr-FR" sz="3200" b="1">
                <a:solidFill>
                  <a:schemeClr val="tx1"/>
                </a:solidFill>
              </a:rPr>
            </a:br>
            <a:r>
              <a:rPr lang="fr-FR" sz="3200" b="1"/>
              <a:t>deux modalités de soutien</a:t>
            </a:r>
          </a:p>
        </p:txBody>
      </p:sp>
      <p:sp>
        <p:nvSpPr>
          <p:cNvPr id="4" name="ZoneTexte 3">
            <a:extLst>
              <a:ext uri="{FF2B5EF4-FFF2-40B4-BE49-F238E27FC236}">
                <a16:creationId xmlns:a16="http://schemas.microsoft.com/office/drawing/2014/main" id="{B6801039-522D-A368-5856-B64084418BD8}"/>
              </a:ext>
            </a:extLst>
          </p:cNvPr>
          <p:cNvSpPr txBox="1"/>
          <p:nvPr/>
        </p:nvSpPr>
        <p:spPr>
          <a:xfrm>
            <a:off x="6957629" y="1278255"/>
            <a:ext cx="3785420" cy="480131"/>
          </a:xfrm>
          <a:prstGeom prst="rect">
            <a:avLst/>
          </a:prstGeom>
          <a:noFill/>
        </p:spPr>
        <p:txBody>
          <a:bodyPr wrap="square" rtlCol="0">
            <a:spAutoFit/>
          </a:bodyPr>
          <a:lstStyle/>
          <a:p>
            <a:pPr>
              <a:lnSpc>
                <a:spcPct val="90000"/>
              </a:lnSpc>
              <a:spcBef>
                <a:spcPts val="1000"/>
              </a:spcBef>
            </a:pPr>
            <a:r>
              <a:rPr lang="fr-FR" sz="2800">
                <a:solidFill>
                  <a:srgbClr val="4472C4"/>
                </a:solidFill>
                <a:latin typeface="Roboto" panose="02000000000000000000" pitchFamily="2" charset="0"/>
                <a:ea typeface="Roboto" panose="02000000000000000000" pitchFamily="2" charset="0"/>
                <a:cs typeface="Roboto" panose="02000000000000000000" pitchFamily="2" charset="0"/>
              </a:rPr>
              <a:t>Participation à un jury </a:t>
            </a:r>
          </a:p>
        </p:txBody>
      </p:sp>
      <p:sp>
        <p:nvSpPr>
          <p:cNvPr id="7" name="Rectangle 6">
            <a:extLst>
              <a:ext uri="{FF2B5EF4-FFF2-40B4-BE49-F238E27FC236}">
                <a16:creationId xmlns:a16="http://schemas.microsoft.com/office/drawing/2014/main" id="{1570310B-1B13-9630-519E-D3225F050D01}"/>
              </a:ext>
            </a:extLst>
          </p:cNvPr>
          <p:cNvSpPr/>
          <p:nvPr/>
        </p:nvSpPr>
        <p:spPr>
          <a:xfrm>
            <a:off x="1824038" y="2013232"/>
            <a:ext cx="4146601" cy="403123"/>
          </a:xfrm>
          <a:prstGeom prst="rect">
            <a:avLst/>
          </a:prstGeom>
          <a:solidFill>
            <a:srgbClr val="E95D66"/>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latin typeface="Calibri" panose="020F0502020204030204"/>
            </a:endParaRPr>
          </a:p>
        </p:txBody>
      </p:sp>
      <p:sp>
        <p:nvSpPr>
          <p:cNvPr id="8" name="ZoneTexte 7">
            <a:extLst>
              <a:ext uri="{FF2B5EF4-FFF2-40B4-BE49-F238E27FC236}">
                <a16:creationId xmlns:a16="http://schemas.microsoft.com/office/drawing/2014/main" id="{08883C7A-B3B7-693F-5702-5B4277E774DC}"/>
              </a:ext>
            </a:extLst>
          </p:cNvPr>
          <p:cNvSpPr txBox="1"/>
          <p:nvPr/>
        </p:nvSpPr>
        <p:spPr>
          <a:xfrm>
            <a:off x="1879262" y="2015613"/>
            <a:ext cx="4036142" cy="369332"/>
          </a:xfrm>
          <a:prstGeom prst="rect">
            <a:avLst/>
          </a:prstGeom>
          <a:noFill/>
          <a:ln>
            <a:solidFill>
              <a:srgbClr val="E95D66"/>
            </a:solidFill>
          </a:ln>
        </p:spPr>
        <p:txBody>
          <a:bodyPr wrap="square" rtlCol="0">
            <a:spAutoFit/>
          </a:bodyPr>
          <a:lstStyle/>
          <a:p>
            <a:pPr defTabSz="457200"/>
            <a:r>
              <a:rPr lang="fr-FR">
                <a:solidFill>
                  <a:prstClr val="white"/>
                </a:solidFill>
                <a:latin typeface="Calibri" panose="020F0502020204030204"/>
              </a:rPr>
              <a:t>Aide de 100 € par jour d’absence du pro </a:t>
            </a:r>
          </a:p>
        </p:txBody>
      </p:sp>
      <p:sp>
        <p:nvSpPr>
          <p:cNvPr id="9" name="Rectangle 8">
            <a:extLst>
              <a:ext uri="{FF2B5EF4-FFF2-40B4-BE49-F238E27FC236}">
                <a16:creationId xmlns:a16="http://schemas.microsoft.com/office/drawing/2014/main" id="{3A4048F8-09D2-C132-BC01-76E90C46EACD}"/>
              </a:ext>
            </a:extLst>
          </p:cNvPr>
          <p:cNvSpPr/>
          <p:nvPr/>
        </p:nvSpPr>
        <p:spPr>
          <a:xfrm>
            <a:off x="1768804" y="3015854"/>
            <a:ext cx="4146601" cy="935082"/>
          </a:xfrm>
          <a:prstGeom prst="rect">
            <a:avLst/>
          </a:prstGeom>
          <a:solidFill>
            <a:srgbClr val="E95D66"/>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fr-FR">
                <a:solidFill>
                  <a:prstClr val="white"/>
                </a:solidFill>
                <a:latin typeface="Calibri" panose="020F0502020204030204"/>
              </a:rPr>
              <a:t>Compensation de la baisse d’activité </a:t>
            </a:r>
          </a:p>
          <a:p>
            <a:pPr algn="ctr" defTabSz="457200"/>
            <a:r>
              <a:rPr lang="fr-FR">
                <a:solidFill>
                  <a:prstClr val="white"/>
                </a:solidFill>
                <a:latin typeface="Calibri" panose="020F0502020204030204"/>
              </a:rPr>
              <a:t>Heures exceptionnelles Psu </a:t>
            </a:r>
          </a:p>
        </p:txBody>
      </p:sp>
      <p:sp>
        <p:nvSpPr>
          <p:cNvPr id="10" name="ZoneTexte 9">
            <a:extLst>
              <a:ext uri="{FF2B5EF4-FFF2-40B4-BE49-F238E27FC236}">
                <a16:creationId xmlns:a16="http://schemas.microsoft.com/office/drawing/2014/main" id="{E453157F-2E55-E52C-8705-A63E7B68297B}"/>
              </a:ext>
            </a:extLst>
          </p:cNvPr>
          <p:cNvSpPr txBox="1"/>
          <p:nvPr/>
        </p:nvSpPr>
        <p:spPr>
          <a:xfrm>
            <a:off x="3453730" y="2576261"/>
            <a:ext cx="776748" cy="369332"/>
          </a:xfrm>
          <a:prstGeom prst="rect">
            <a:avLst/>
          </a:prstGeom>
          <a:noFill/>
        </p:spPr>
        <p:txBody>
          <a:bodyPr wrap="square" rtlCol="0">
            <a:spAutoFit/>
          </a:bodyPr>
          <a:lstStyle/>
          <a:p>
            <a:pPr defTabSz="457200"/>
            <a:r>
              <a:rPr lang="fr-FR" b="1">
                <a:solidFill>
                  <a:srgbClr val="E95D66"/>
                </a:solidFill>
                <a:latin typeface="Calibri" panose="020F0502020204030204"/>
              </a:rPr>
              <a:t>OU</a:t>
            </a:r>
            <a:r>
              <a:rPr lang="fr-FR">
                <a:solidFill>
                  <a:srgbClr val="E95D66"/>
                </a:solidFill>
                <a:latin typeface="Calibri" panose="020F0502020204030204"/>
              </a:rPr>
              <a:t> </a:t>
            </a:r>
          </a:p>
        </p:txBody>
      </p:sp>
      <p:sp>
        <p:nvSpPr>
          <p:cNvPr id="13" name="Rectangle 12">
            <a:extLst>
              <a:ext uri="{FF2B5EF4-FFF2-40B4-BE49-F238E27FC236}">
                <a16:creationId xmlns:a16="http://schemas.microsoft.com/office/drawing/2014/main" id="{A8523821-D0D7-2104-589E-E6CDB6838CDF}"/>
              </a:ext>
            </a:extLst>
          </p:cNvPr>
          <p:cNvSpPr/>
          <p:nvPr/>
        </p:nvSpPr>
        <p:spPr>
          <a:xfrm>
            <a:off x="6992043" y="2030975"/>
            <a:ext cx="3716593" cy="403123"/>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latin typeface="Calibri" panose="020F0502020204030204"/>
            </a:endParaRPr>
          </a:p>
        </p:txBody>
      </p:sp>
      <p:sp>
        <p:nvSpPr>
          <p:cNvPr id="14" name="ZoneTexte 13">
            <a:extLst>
              <a:ext uri="{FF2B5EF4-FFF2-40B4-BE49-F238E27FC236}">
                <a16:creationId xmlns:a16="http://schemas.microsoft.com/office/drawing/2014/main" id="{AD7BEBB5-DD24-4189-C867-5CEC3A8140B9}"/>
              </a:ext>
            </a:extLst>
          </p:cNvPr>
          <p:cNvSpPr txBox="1"/>
          <p:nvPr/>
        </p:nvSpPr>
        <p:spPr>
          <a:xfrm>
            <a:off x="6991730" y="2056110"/>
            <a:ext cx="3716594" cy="369332"/>
          </a:xfrm>
          <a:prstGeom prst="rect">
            <a:avLst/>
          </a:prstGeom>
          <a:solidFill>
            <a:srgbClr val="0070C0"/>
          </a:solidFill>
        </p:spPr>
        <p:txBody>
          <a:bodyPr wrap="square" rtlCol="0">
            <a:spAutoFit/>
          </a:bodyPr>
          <a:lstStyle/>
          <a:p>
            <a:pPr algn="ctr" defTabSz="457200"/>
            <a:r>
              <a:rPr lang="fr-FR">
                <a:solidFill>
                  <a:prstClr val="white"/>
                </a:solidFill>
                <a:latin typeface="Calibri" panose="020F0502020204030204"/>
              </a:rPr>
              <a:t>Aide de 190 € par jour d’absence</a:t>
            </a:r>
          </a:p>
        </p:txBody>
      </p:sp>
      <p:sp>
        <p:nvSpPr>
          <p:cNvPr id="15" name="ZoneTexte 14">
            <a:extLst>
              <a:ext uri="{FF2B5EF4-FFF2-40B4-BE49-F238E27FC236}">
                <a16:creationId xmlns:a16="http://schemas.microsoft.com/office/drawing/2014/main" id="{1C9BE770-2CA9-3508-1CFE-CE979DCABA6D}"/>
              </a:ext>
            </a:extLst>
          </p:cNvPr>
          <p:cNvSpPr txBox="1"/>
          <p:nvPr/>
        </p:nvSpPr>
        <p:spPr>
          <a:xfrm>
            <a:off x="8461964" y="2507133"/>
            <a:ext cx="776748" cy="369332"/>
          </a:xfrm>
          <a:prstGeom prst="rect">
            <a:avLst/>
          </a:prstGeom>
          <a:noFill/>
        </p:spPr>
        <p:txBody>
          <a:bodyPr wrap="square" rtlCol="0">
            <a:spAutoFit/>
          </a:bodyPr>
          <a:lstStyle/>
          <a:p>
            <a:pPr defTabSz="457200"/>
            <a:r>
              <a:rPr lang="fr-FR" b="1">
                <a:solidFill>
                  <a:srgbClr val="0070C0"/>
                </a:solidFill>
                <a:latin typeface="Calibri" panose="020F0502020204030204"/>
              </a:rPr>
              <a:t>OU</a:t>
            </a:r>
            <a:r>
              <a:rPr lang="fr-FR">
                <a:solidFill>
                  <a:srgbClr val="0070C0"/>
                </a:solidFill>
                <a:latin typeface="Calibri" panose="020F0502020204030204"/>
              </a:rPr>
              <a:t> </a:t>
            </a:r>
          </a:p>
        </p:txBody>
      </p:sp>
      <p:sp>
        <p:nvSpPr>
          <p:cNvPr id="16" name="Rectangle 15">
            <a:extLst>
              <a:ext uri="{FF2B5EF4-FFF2-40B4-BE49-F238E27FC236}">
                <a16:creationId xmlns:a16="http://schemas.microsoft.com/office/drawing/2014/main" id="{0057BE41-65B4-BBE7-1D81-E862E3E29CFC}"/>
              </a:ext>
            </a:extLst>
          </p:cNvPr>
          <p:cNvSpPr/>
          <p:nvPr/>
        </p:nvSpPr>
        <p:spPr>
          <a:xfrm>
            <a:off x="6957629" y="3046454"/>
            <a:ext cx="3716595" cy="93508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fr-FR">
                <a:solidFill>
                  <a:prstClr val="white"/>
                </a:solidFill>
                <a:latin typeface="Calibri" panose="020F0502020204030204"/>
              </a:rPr>
              <a:t>Compensation de la baisse d’activité </a:t>
            </a:r>
          </a:p>
          <a:p>
            <a:pPr algn="ctr" defTabSz="457200"/>
            <a:r>
              <a:rPr lang="fr-FR">
                <a:solidFill>
                  <a:prstClr val="white"/>
                </a:solidFill>
                <a:latin typeface="Calibri" panose="020F0502020204030204"/>
              </a:rPr>
              <a:t>Heures exceptionnelles Psu </a:t>
            </a:r>
          </a:p>
        </p:txBody>
      </p:sp>
      <p:sp>
        <p:nvSpPr>
          <p:cNvPr id="19" name="ZoneTexte 18">
            <a:extLst>
              <a:ext uri="{FF2B5EF4-FFF2-40B4-BE49-F238E27FC236}">
                <a16:creationId xmlns:a16="http://schemas.microsoft.com/office/drawing/2014/main" id="{25937505-A587-4D88-5A7A-6F87313EC28D}"/>
              </a:ext>
            </a:extLst>
          </p:cNvPr>
          <p:cNvSpPr txBox="1"/>
          <p:nvPr/>
        </p:nvSpPr>
        <p:spPr>
          <a:xfrm>
            <a:off x="1824035" y="4397969"/>
            <a:ext cx="4285027" cy="646331"/>
          </a:xfrm>
          <a:prstGeom prst="rect">
            <a:avLst/>
          </a:prstGeom>
          <a:noFill/>
        </p:spPr>
        <p:txBody>
          <a:bodyPr wrap="square" rtlCol="0">
            <a:spAutoFit/>
          </a:bodyPr>
          <a:lstStyle/>
          <a:p>
            <a:pPr defTabSz="457200"/>
            <a:r>
              <a:rPr lang="fr-FR">
                <a:solidFill>
                  <a:prstClr val="white"/>
                </a:solidFill>
                <a:latin typeface="Calibri" panose="020F0502020204030204"/>
              </a:rPr>
              <a:t>Justificatifs : </a:t>
            </a:r>
          </a:p>
          <a:p>
            <a:pPr defTabSz="457200"/>
            <a:endParaRPr lang="fr-FR">
              <a:solidFill>
                <a:prstClr val="white"/>
              </a:solidFill>
              <a:latin typeface="Calibri" panose="020F0502020204030204"/>
            </a:endParaRPr>
          </a:p>
        </p:txBody>
      </p:sp>
    </p:spTree>
    <p:extLst>
      <p:ext uri="{BB962C8B-B14F-4D97-AF65-F5344CB8AC3E}">
        <p14:creationId xmlns:p14="http://schemas.microsoft.com/office/powerpoint/2010/main" val="3045595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A6B3F-FD21-57CA-9EE9-29600B3BFEED}"/>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FD44B0D5-0CB9-E37D-48A0-D62966836ECB}"/>
              </a:ext>
            </a:extLst>
          </p:cNvPr>
          <p:cNvSpPr>
            <a:spLocks noGrp="1"/>
          </p:cNvSpPr>
          <p:nvPr>
            <p:ph type="title"/>
          </p:nvPr>
        </p:nvSpPr>
        <p:spPr>
          <a:xfrm>
            <a:off x="1837099" y="611575"/>
            <a:ext cx="8543925" cy="730252"/>
          </a:xfrm>
        </p:spPr>
        <p:txBody>
          <a:bodyPr>
            <a:normAutofit fontScale="90000"/>
          </a:bodyPr>
          <a:lstStyle/>
          <a:p>
            <a:pPr algn="ctr"/>
            <a:r>
              <a:rPr lang="fr-FR" sz="3200" b="1">
                <a:solidFill>
                  <a:schemeClr val="tx1"/>
                </a:solidFill>
              </a:rPr>
              <a:t>Salarié absent pour préparer la VAE </a:t>
            </a:r>
            <a:br>
              <a:rPr lang="fr-FR" sz="3200" b="1">
                <a:solidFill>
                  <a:schemeClr val="tx1"/>
                </a:solidFill>
              </a:rPr>
            </a:br>
            <a:r>
              <a:rPr lang="fr-FR" sz="3200" b="1"/>
              <a:t>conditions d’éligibilité</a:t>
            </a:r>
            <a:br>
              <a:rPr lang="fr-FR" sz="3200" b="1"/>
            </a:br>
            <a:endParaRPr lang="fr-FR" sz="3200" b="1">
              <a:solidFill>
                <a:schemeClr val="tx1"/>
              </a:solidFill>
            </a:endParaRPr>
          </a:p>
        </p:txBody>
      </p:sp>
      <p:sp>
        <p:nvSpPr>
          <p:cNvPr id="7" name="Rectangle 6">
            <a:extLst>
              <a:ext uri="{FF2B5EF4-FFF2-40B4-BE49-F238E27FC236}">
                <a16:creationId xmlns:a16="http://schemas.microsoft.com/office/drawing/2014/main" id="{87FEEB35-579A-BC77-E563-A7FAA154F78A}"/>
              </a:ext>
            </a:extLst>
          </p:cNvPr>
          <p:cNvSpPr/>
          <p:nvPr/>
        </p:nvSpPr>
        <p:spPr>
          <a:xfrm>
            <a:off x="1575767" y="2027822"/>
            <a:ext cx="4146601" cy="403123"/>
          </a:xfrm>
          <a:prstGeom prst="rect">
            <a:avLst/>
          </a:prstGeom>
          <a:solidFill>
            <a:srgbClr val="E95D66"/>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latin typeface="Calibri" panose="020F0502020204030204"/>
            </a:endParaRPr>
          </a:p>
        </p:txBody>
      </p:sp>
      <p:sp>
        <p:nvSpPr>
          <p:cNvPr id="8" name="ZoneTexte 7">
            <a:extLst>
              <a:ext uri="{FF2B5EF4-FFF2-40B4-BE49-F238E27FC236}">
                <a16:creationId xmlns:a16="http://schemas.microsoft.com/office/drawing/2014/main" id="{9FFBA48E-32B5-7902-B21A-613D3304914F}"/>
              </a:ext>
            </a:extLst>
          </p:cNvPr>
          <p:cNvSpPr txBox="1"/>
          <p:nvPr/>
        </p:nvSpPr>
        <p:spPr>
          <a:xfrm>
            <a:off x="1686225" y="2047022"/>
            <a:ext cx="4036142" cy="338554"/>
          </a:xfrm>
          <a:prstGeom prst="rect">
            <a:avLst/>
          </a:prstGeom>
          <a:noFill/>
          <a:ln>
            <a:solidFill>
              <a:srgbClr val="E95D66"/>
            </a:solidFill>
          </a:ln>
        </p:spPr>
        <p:txBody>
          <a:bodyPr wrap="square" rtlCol="0">
            <a:spAutoFit/>
          </a:bodyPr>
          <a:lstStyle/>
          <a:p>
            <a:pPr defTabSz="457200"/>
            <a:r>
              <a:rPr lang="fr-FR" sz="1600">
                <a:solidFill>
                  <a:prstClr val="white"/>
                </a:solidFill>
                <a:latin typeface="Roboto" panose="02000000000000000000" pitchFamily="2" charset="0"/>
                <a:ea typeface="Roboto" panose="02000000000000000000" pitchFamily="2" charset="0"/>
                <a:cs typeface="Roboto" panose="02000000000000000000" pitchFamily="2" charset="0"/>
              </a:rPr>
              <a:t>Aide de 100 € par jour d’absence du pro </a:t>
            </a:r>
          </a:p>
        </p:txBody>
      </p:sp>
      <p:sp>
        <p:nvSpPr>
          <p:cNvPr id="9" name="Rectangle 8">
            <a:extLst>
              <a:ext uri="{FF2B5EF4-FFF2-40B4-BE49-F238E27FC236}">
                <a16:creationId xmlns:a16="http://schemas.microsoft.com/office/drawing/2014/main" id="{E5719789-CCD9-2B03-CBC8-829EEABD9F49}"/>
              </a:ext>
            </a:extLst>
          </p:cNvPr>
          <p:cNvSpPr/>
          <p:nvPr/>
        </p:nvSpPr>
        <p:spPr>
          <a:xfrm>
            <a:off x="6975678" y="2003190"/>
            <a:ext cx="4036143" cy="403123"/>
          </a:xfrm>
          <a:prstGeom prst="rect">
            <a:avLst/>
          </a:prstGeom>
          <a:solidFill>
            <a:srgbClr val="E95D66"/>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fr-FR">
                <a:solidFill>
                  <a:prstClr val="white"/>
                </a:solidFill>
                <a:latin typeface="Calibri" panose="020F0502020204030204"/>
              </a:rPr>
              <a:t>Heures exceptionnelles Psu </a:t>
            </a:r>
          </a:p>
        </p:txBody>
      </p:sp>
      <p:sp>
        <p:nvSpPr>
          <p:cNvPr id="10" name="ZoneTexte 9">
            <a:extLst>
              <a:ext uri="{FF2B5EF4-FFF2-40B4-BE49-F238E27FC236}">
                <a16:creationId xmlns:a16="http://schemas.microsoft.com/office/drawing/2014/main" id="{2DA4CD5E-0755-427B-B63A-B8C4DC586454}"/>
              </a:ext>
            </a:extLst>
          </p:cNvPr>
          <p:cNvSpPr txBox="1"/>
          <p:nvPr/>
        </p:nvSpPr>
        <p:spPr>
          <a:xfrm>
            <a:off x="6151229" y="2061612"/>
            <a:ext cx="776748" cy="369332"/>
          </a:xfrm>
          <a:prstGeom prst="rect">
            <a:avLst/>
          </a:prstGeom>
          <a:noFill/>
        </p:spPr>
        <p:txBody>
          <a:bodyPr wrap="square" rtlCol="0">
            <a:spAutoFit/>
          </a:bodyPr>
          <a:lstStyle/>
          <a:p>
            <a:pPr defTabSz="457200"/>
            <a:r>
              <a:rPr lang="fr-FR" b="1">
                <a:solidFill>
                  <a:srgbClr val="E95D66"/>
                </a:solidFill>
                <a:latin typeface="Calibri" panose="020F0502020204030204"/>
              </a:rPr>
              <a:t>OU</a:t>
            </a:r>
            <a:r>
              <a:rPr lang="fr-FR">
                <a:solidFill>
                  <a:srgbClr val="E95D66"/>
                </a:solidFill>
                <a:latin typeface="Calibri" panose="020F0502020204030204"/>
              </a:rPr>
              <a:t> </a:t>
            </a:r>
          </a:p>
        </p:txBody>
      </p:sp>
      <p:sp>
        <p:nvSpPr>
          <p:cNvPr id="19" name="ZoneTexte 18">
            <a:extLst>
              <a:ext uri="{FF2B5EF4-FFF2-40B4-BE49-F238E27FC236}">
                <a16:creationId xmlns:a16="http://schemas.microsoft.com/office/drawing/2014/main" id="{D0998575-809F-2961-096B-51963E65A7DE}"/>
              </a:ext>
            </a:extLst>
          </p:cNvPr>
          <p:cNvSpPr txBox="1"/>
          <p:nvPr/>
        </p:nvSpPr>
        <p:spPr>
          <a:xfrm>
            <a:off x="1824035" y="4397969"/>
            <a:ext cx="4285027" cy="646331"/>
          </a:xfrm>
          <a:prstGeom prst="rect">
            <a:avLst/>
          </a:prstGeom>
          <a:noFill/>
        </p:spPr>
        <p:txBody>
          <a:bodyPr wrap="square" rtlCol="0">
            <a:spAutoFit/>
          </a:bodyPr>
          <a:lstStyle/>
          <a:p>
            <a:pPr defTabSz="457200"/>
            <a:r>
              <a:rPr lang="fr-FR">
                <a:solidFill>
                  <a:prstClr val="white"/>
                </a:solidFill>
                <a:latin typeface="Calibri" panose="020F0502020204030204"/>
              </a:rPr>
              <a:t>Justificatifs : </a:t>
            </a:r>
          </a:p>
          <a:p>
            <a:pPr defTabSz="457200"/>
            <a:endParaRPr lang="fr-FR">
              <a:solidFill>
                <a:prstClr val="white"/>
              </a:solidFill>
              <a:latin typeface="Calibri" panose="020F0502020204030204"/>
            </a:endParaRPr>
          </a:p>
        </p:txBody>
      </p:sp>
      <p:sp>
        <p:nvSpPr>
          <p:cNvPr id="5" name="Rectangle 4">
            <a:extLst>
              <a:ext uri="{FF2B5EF4-FFF2-40B4-BE49-F238E27FC236}">
                <a16:creationId xmlns:a16="http://schemas.microsoft.com/office/drawing/2014/main" id="{132AE846-996B-2154-C74A-C721EF7280E9}"/>
              </a:ext>
            </a:extLst>
          </p:cNvPr>
          <p:cNvSpPr/>
          <p:nvPr/>
        </p:nvSpPr>
        <p:spPr>
          <a:xfrm>
            <a:off x="1568774" y="2668098"/>
            <a:ext cx="4146601" cy="3248070"/>
          </a:xfrm>
          <a:prstGeom prst="rect">
            <a:avLst/>
          </a:prstGeom>
          <a:solidFill>
            <a:schemeClr val="bg1"/>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r>
              <a:rPr lang="fr-FR" sz="1400" b="1" dirty="0">
                <a:solidFill>
                  <a:prstClr val="black"/>
                </a:solidFill>
                <a:latin typeface="Calibri" panose="020F0502020204030204"/>
              </a:rPr>
              <a:t>Conditions </a:t>
            </a:r>
          </a:p>
          <a:p>
            <a:pPr algn="just" defTabSz="457200">
              <a:defRPr/>
            </a:pPr>
            <a:endParaRPr lang="fr-FR" sz="1400" b="1" dirty="0">
              <a:solidFill>
                <a:prstClr val="black"/>
              </a:solidFill>
              <a:latin typeface="Calibri" panose="020F0502020204030204"/>
            </a:endParaRPr>
          </a:p>
          <a:p>
            <a:pPr algn="just" defTabSz="457200">
              <a:defRPr/>
            </a:pPr>
            <a:r>
              <a:rPr lang="fr-FR" sz="1400" dirty="0">
                <a:solidFill>
                  <a:prstClr val="black"/>
                </a:solidFill>
                <a:latin typeface="Roboto" panose="02000000000000000000" pitchFamily="2" charset="0"/>
                <a:ea typeface="Roboto" panose="02000000000000000000" pitchFamily="2" charset="0"/>
                <a:cs typeface="Roboto" panose="02000000000000000000" pitchFamily="2" charset="0"/>
              </a:rPr>
              <a:t>Inscription du salarié dans une démarche VAE et le cas échéant participation à des sessions de prépa à la VAE</a:t>
            </a:r>
          </a:p>
          <a:p>
            <a:pPr algn="just" defTabSz="457200">
              <a:defRPr/>
            </a:pPr>
            <a:endParaRPr lang="fr-FR" sz="1400" dirty="0">
              <a:solidFill>
                <a:prstClr val="black"/>
              </a:solidFill>
              <a:latin typeface="Roboto" panose="02000000000000000000" pitchFamily="2" charset="0"/>
              <a:ea typeface="Roboto" panose="02000000000000000000" pitchFamily="2" charset="0"/>
              <a:cs typeface="Roboto" panose="02000000000000000000" pitchFamily="2" charset="0"/>
            </a:endParaRPr>
          </a:p>
          <a:p>
            <a:pPr algn="just" defTabSz="457200">
              <a:defRPr/>
            </a:pPr>
            <a:r>
              <a:rPr lang="fr-FR" sz="1400" dirty="0">
                <a:solidFill>
                  <a:prstClr val="black"/>
                </a:solidFill>
                <a:latin typeface="Roboto" panose="02000000000000000000" pitchFamily="2" charset="0"/>
                <a:ea typeface="Roboto" panose="02000000000000000000" pitchFamily="2" charset="0"/>
                <a:cs typeface="Roboto" panose="02000000000000000000" pitchFamily="2" charset="0"/>
              </a:rPr>
              <a:t>Absence du salarié et remplacement par un autre professionnel </a:t>
            </a:r>
          </a:p>
          <a:p>
            <a:pPr algn="just" defTabSz="457200">
              <a:defRPr/>
            </a:pPr>
            <a:endParaRPr lang="fr-FR" sz="1400" dirty="0">
              <a:solidFill>
                <a:prstClr val="black"/>
              </a:solidFill>
              <a:latin typeface="Roboto" panose="02000000000000000000" pitchFamily="2" charset="0"/>
              <a:ea typeface="Roboto" panose="02000000000000000000" pitchFamily="2" charset="0"/>
              <a:cs typeface="Roboto" panose="02000000000000000000" pitchFamily="2" charset="0"/>
            </a:endParaRPr>
          </a:p>
          <a:p>
            <a:pPr algn="just" defTabSz="457200">
              <a:defRPr/>
            </a:pPr>
            <a:r>
              <a:rPr lang="fr-FR" sz="1400" dirty="0">
                <a:solidFill>
                  <a:prstClr val="black"/>
                </a:solidFill>
                <a:latin typeface="Roboto" panose="02000000000000000000" pitchFamily="2" charset="0"/>
                <a:ea typeface="Roboto" panose="02000000000000000000" pitchFamily="2" charset="0"/>
                <a:cs typeface="Roboto" panose="02000000000000000000" pitchFamily="2" charset="0"/>
              </a:rPr>
              <a:t>Accord des 48 heures de congés payés légaux pour les salariés de droit privé. </a:t>
            </a:r>
          </a:p>
          <a:p>
            <a:pPr algn="just" defTabSz="457200">
              <a:defRPr/>
            </a:pPr>
            <a:endParaRPr lang="fr-FR" sz="1400" dirty="0">
              <a:solidFill>
                <a:prstClr val="black"/>
              </a:solidFill>
              <a:latin typeface="Roboto" panose="02000000000000000000" pitchFamily="2" charset="0"/>
              <a:ea typeface="Roboto" panose="02000000000000000000" pitchFamily="2" charset="0"/>
              <a:cs typeface="Roboto" panose="02000000000000000000" pitchFamily="2" charset="0"/>
            </a:endParaRPr>
          </a:p>
          <a:p>
            <a:pPr algn="just" defTabSz="457200">
              <a:defRPr/>
            </a:pPr>
            <a:r>
              <a:rPr lang="fr-FR" sz="1400" dirty="0">
                <a:solidFill>
                  <a:prstClr val="black"/>
                </a:solidFill>
                <a:latin typeface="Roboto" panose="02000000000000000000" pitchFamily="2" charset="0"/>
                <a:ea typeface="Roboto" panose="02000000000000000000" pitchFamily="2" charset="0"/>
                <a:cs typeface="Roboto" panose="02000000000000000000" pitchFamily="2" charset="0"/>
              </a:rPr>
              <a:t>Accord des 24 heures pour les agents publics </a:t>
            </a:r>
          </a:p>
          <a:p>
            <a:pPr algn="just" defTabSz="457200">
              <a:defRPr/>
            </a:pPr>
            <a:endParaRPr lang="fr-FR" sz="1400" dirty="0">
              <a:solidFill>
                <a:prstClr val="black"/>
              </a:solidFill>
              <a:latin typeface="Roboto" panose="02000000000000000000" pitchFamily="2" charset="0"/>
              <a:ea typeface="Roboto" panose="02000000000000000000" pitchFamily="2" charset="0"/>
              <a:cs typeface="Roboto" panose="02000000000000000000" pitchFamily="2" charset="0"/>
            </a:endParaRPr>
          </a:p>
          <a:p>
            <a:pPr algn="just" defTabSz="457200">
              <a:defRPr/>
            </a:pPr>
            <a:r>
              <a:rPr lang="fr-FR" sz="1400" dirty="0">
                <a:solidFill>
                  <a:prstClr val="black"/>
                </a:solidFill>
                <a:latin typeface="Roboto" panose="02000000000000000000" pitchFamily="2" charset="0"/>
                <a:ea typeface="Roboto" panose="02000000000000000000" pitchFamily="2" charset="0"/>
                <a:cs typeface="Roboto" panose="02000000000000000000" pitchFamily="2" charset="0"/>
              </a:rPr>
              <a:t>Maintien de salaire et absence de congés </a:t>
            </a:r>
            <a:endParaRPr lang="fr-FR" sz="1400" dirty="0">
              <a:solidFill>
                <a:prstClr val="white"/>
              </a:solidFill>
              <a:latin typeface="Calibri" panose="020F0502020204030204"/>
            </a:endParaRPr>
          </a:p>
        </p:txBody>
      </p:sp>
      <p:sp>
        <p:nvSpPr>
          <p:cNvPr id="6" name="ZoneTexte 5">
            <a:extLst>
              <a:ext uri="{FF2B5EF4-FFF2-40B4-BE49-F238E27FC236}">
                <a16:creationId xmlns:a16="http://schemas.microsoft.com/office/drawing/2014/main" id="{70AABA26-0E15-512F-0000-55EEAE6830BE}"/>
              </a:ext>
            </a:extLst>
          </p:cNvPr>
          <p:cNvSpPr txBox="1"/>
          <p:nvPr/>
        </p:nvSpPr>
        <p:spPr>
          <a:xfrm>
            <a:off x="1686226" y="1504123"/>
            <a:ext cx="4160585" cy="338554"/>
          </a:xfrm>
          <a:prstGeom prst="rect">
            <a:avLst/>
          </a:prstGeom>
          <a:noFill/>
        </p:spPr>
        <p:txBody>
          <a:bodyPr wrap="square" rtlCol="0">
            <a:spAutoFit/>
          </a:bodyPr>
          <a:lstStyle/>
          <a:p>
            <a:pPr defTabSz="457200"/>
            <a:r>
              <a:rPr lang="fr-FR" sz="1600" i="1">
                <a:solidFill>
                  <a:srgbClr val="E95D66"/>
                </a:solidFill>
                <a:latin typeface="Roboto" panose="02000000000000000000" pitchFamily="2" charset="0"/>
                <a:ea typeface="Roboto" panose="02000000000000000000" pitchFamily="2" charset="0"/>
                <a:cs typeface="Roboto" panose="02000000000000000000" pitchFamily="2" charset="0"/>
              </a:rPr>
              <a:t>Remplacement par un autre salarié </a:t>
            </a:r>
          </a:p>
        </p:txBody>
      </p:sp>
      <p:sp>
        <p:nvSpPr>
          <p:cNvPr id="11" name="ZoneTexte 10">
            <a:extLst>
              <a:ext uri="{FF2B5EF4-FFF2-40B4-BE49-F238E27FC236}">
                <a16:creationId xmlns:a16="http://schemas.microsoft.com/office/drawing/2014/main" id="{711ACB8B-0F57-05D6-8983-5E537412B3A9}"/>
              </a:ext>
            </a:extLst>
          </p:cNvPr>
          <p:cNvSpPr txBox="1"/>
          <p:nvPr/>
        </p:nvSpPr>
        <p:spPr>
          <a:xfrm>
            <a:off x="7000562" y="1513352"/>
            <a:ext cx="4160585" cy="369332"/>
          </a:xfrm>
          <a:prstGeom prst="rect">
            <a:avLst/>
          </a:prstGeom>
          <a:noFill/>
        </p:spPr>
        <p:txBody>
          <a:bodyPr wrap="square" rtlCol="0">
            <a:spAutoFit/>
          </a:bodyPr>
          <a:lstStyle/>
          <a:p>
            <a:pPr defTabSz="457200"/>
            <a:r>
              <a:rPr lang="fr-FR" i="1">
                <a:solidFill>
                  <a:srgbClr val="E95D66"/>
                </a:solidFill>
                <a:latin typeface="Calibri" panose="020F0502020204030204"/>
              </a:rPr>
              <a:t>Non remplacement et baisse d’activité </a:t>
            </a:r>
          </a:p>
        </p:txBody>
      </p:sp>
      <p:sp>
        <p:nvSpPr>
          <p:cNvPr id="12" name="Rectangle 11">
            <a:extLst>
              <a:ext uri="{FF2B5EF4-FFF2-40B4-BE49-F238E27FC236}">
                <a16:creationId xmlns:a16="http://schemas.microsoft.com/office/drawing/2014/main" id="{48F91BF2-13FC-02E3-96BB-7E5152DAC96C}"/>
              </a:ext>
            </a:extLst>
          </p:cNvPr>
          <p:cNvSpPr/>
          <p:nvPr/>
        </p:nvSpPr>
        <p:spPr>
          <a:xfrm>
            <a:off x="6927978" y="2668097"/>
            <a:ext cx="4036143" cy="2666506"/>
          </a:xfrm>
          <a:prstGeom prst="rect">
            <a:avLst/>
          </a:prstGeom>
          <a:solidFill>
            <a:schemeClr val="bg1"/>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00">
              <a:defRPr/>
            </a:pPr>
            <a:endParaRPr lang="fr-FR" sz="1600" dirty="0">
              <a:solidFill>
                <a:prstClr val="black"/>
              </a:solidFill>
              <a:latin typeface="Calibri" panose="020F0502020204030204"/>
            </a:endParaRPr>
          </a:p>
          <a:p>
            <a:pPr defTabSz="457200">
              <a:defRPr/>
            </a:pPr>
            <a:endParaRPr lang="fr-FR" sz="1600" dirty="0">
              <a:solidFill>
                <a:prstClr val="black"/>
              </a:solidFill>
              <a:latin typeface="Calibri" panose="020F0502020204030204"/>
            </a:endParaRPr>
          </a:p>
          <a:p>
            <a:pPr algn="ctr" defTabSz="457200">
              <a:defRPr/>
            </a:pPr>
            <a:endParaRPr lang="fr-FR" sz="1400" b="1" dirty="0">
              <a:solidFill>
                <a:prstClr val="black"/>
              </a:solidFill>
              <a:latin typeface="Calibri" panose="020F0502020204030204"/>
            </a:endParaRPr>
          </a:p>
          <a:p>
            <a:pPr algn="ctr" defTabSz="457200">
              <a:defRPr/>
            </a:pPr>
            <a:r>
              <a:rPr lang="fr-FR" sz="1400" b="1" dirty="0">
                <a:solidFill>
                  <a:prstClr val="black"/>
                </a:solidFill>
                <a:latin typeface="Calibri" panose="020F0502020204030204"/>
              </a:rPr>
              <a:t>Conditions </a:t>
            </a:r>
          </a:p>
          <a:p>
            <a:pPr algn="ctr" defTabSz="457200">
              <a:defRPr/>
            </a:pPr>
            <a:endParaRPr lang="fr-FR" sz="1400" b="1" dirty="0">
              <a:solidFill>
                <a:prstClr val="black"/>
              </a:solidFill>
              <a:latin typeface="Calibri" panose="020F0502020204030204"/>
            </a:endParaRPr>
          </a:p>
          <a:p>
            <a:pPr algn="just" defTabSz="457200">
              <a:defRPr/>
            </a:pPr>
            <a:r>
              <a:rPr lang="fr-FR" sz="1400" dirty="0">
                <a:solidFill>
                  <a:prstClr val="black"/>
                </a:solidFill>
                <a:latin typeface="Roboto" panose="02000000000000000000" pitchFamily="2" charset="0"/>
                <a:ea typeface="Roboto" panose="02000000000000000000" pitchFamily="2" charset="0"/>
                <a:cs typeface="Roboto" panose="02000000000000000000" pitchFamily="2" charset="0"/>
              </a:rPr>
              <a:t>Réduction de l’accueil dans la structure : </a:t>
            </a:r>
          </a:p>
          <a:p>
            <a:pPr algn="just" defTabSz="457200">
              <a:defRPr/>
            </a:pPr>
            <a:endParaRPr lang="fr-FR" sz="1400" dirty="0">
              <a:solidFill>
                <a:prstClr val="black"/>
              </a:solidFill>
              <a:latin typeface="Roboto" panose="02000000000000000000" pitchFamily="2" charset="0"/>
              <a:ea typeface="Roboto" panose="02000000000000000000" pitchFamily="2" charset="0"/>
              <a:cs typeface="Roboto" panose="02000000000000000000" pitchFamily="2" charset="0"/>
            </a:endParaRPr>
          </a:p>
          <a:p>
            <a:pPr indent="-285750" algn="just" defTabSz="457200">
              <a:buFont typeface="Wingdings" panose="05000000000000000000" pitchFamily="2" charset="2"/>
              <a:buChar char="Ø"/>
              <a:defRPr/>
            </a:pPr>
            <a:r>
              <a:rPr lang="fr-FR" sz="1400" dirty="0">
                <a:solidFill>
                  <a:prstClr val="black"/>
                </a:solidFill>
                <a:latin typeface="Roboto" panose="02000000000000000000" pitchFamily="2" charset="0"/>
                <a:ea typeface="Roboto" panose="02000000000000000000" pitchFamily="2" charset="0"/>
                <a:cs typeface="Roboto" panose="02000000000000000000" pitchFamily="2" charset="0"/>
              </a:rPr>
              <a:t>Le gestionnaire doit démontrer :</a:t>
            </a:r>
          </a:p>
          <a:p>
            <a:pPr indent="-285750" algn="just" defTabSz="457200">
              <a:buFont typeface="Calibri" panose="020F0502020204030204" pitchFamily="34" charset="0"/>
              <a:buChar char="-"/>
              <a:defRPr/>
            </a:pPr>
            <a:endParaRPr lang="fr-FR" sz="1400" dirty="0">
              <a:solidFill>
                <a:prstClr val="black"/>
              </a:solidFill>
              <a:latin typeface="Roboto" panose="02000000000000000000" pitchFamily="2" charset="0"/>
              <a:ea typeface="Roboto" panose="02000000000000000000" pitchFamily="2" charset="0"/>
              <a:cs typeface="Roboto" panose="02000000000000000000" pitchFamily="2" charset="0"/>
            </a:endParaRPr>
          </a:p>
          <a:p>
            <a:pPr indent="-285750" algn="just" defTabSz="457200">
              <a:buFont typeface="Calibri" panose="020F0502020204030204" pitchFamily="34" charset="0"/>
              <a:buChar char="-"/>
              <a:defRPr/>
            </a:pPr>
            <a:r>
              <a:rPr lang="fr-FR" sz="1400" dirty="0">
                <a:solidFill>
                  <a:prstClr val="black"/>
                </a:solidFill>
                <a:latin typeface="Roboto" panose="02000000000000000000" pitchFamily="2" charset="0"/>
                <a:ea typeface="Roboto" panose="02000000000000000000" pitchFamily="2" charset="0"/>
                <a:cs typeface="Roboto" panose="02000000000000000000" pitchFamily="2" charset="0"/>
              </a:rPr>
              <a:t>l’absence des enfants concernés; </a:t>
            </a:r>
          </a:p>
          <a:p>
            <a:pPr indent="-285750" algn="just" defTabSz="457200">
              <a:buFont typeface="Calibri" panose="020F0502020204030204" pitchFamily="34" charset="0"/>
              <a:buChar char="-"/>
              <a:defRPr/>
            </a:pPr>
            <a:r>
              <a:rPr lang="fr-FR" sz="1400" dirty="0">
                <a:solidFill>
                  <a:prstClr val="black"/>
                </a:solidFill>
                <a:latin typeface="Roboto" panose="02000000000000000000" pitchFamily="2" charset="0"/>
                <a:ea typeface="Roboto" panose="02000000000000000000" pitchFamily="2" charset="0"/>
                <a:cs typeface="Roboto" panose="02000000000000000000" pitchFamily="2" charset="0"/>
              </a:rPr>
              <a:t>la concordance des dates d’absence; </a:t>
            </a:r>
          </a:p>
          <a:p>
            <a:pPr indent="-285750" algn="just" defTabSz="457200">
              <a:buFont typeface="Calibri" panose="020F0502020204030204" pitchFamily="34" charset="0"/>
              <a:buChar char="-"/>
              <a:defRPr/>
            </a:pPr>
            <a:r>
              <a:rPr lang="fr-FR" sz="1400" dirty="0">
                <a:solidFill>
                  <a:prstClr val="black"/>
                </a:solidFill>
                <a:latin typeface="Roboto" panose="02000000000000000000" pitchFamily="2" charset="0"/>
                <a:ea typeface="Roboto" panose="02000000000000000000" pitchFamily="2" charset="0"/>
                <a:cs typeface="Roboto" panose="02000000000000000000" pitchFamily="2" charset="0"/>
              </a:rPr>
              <a:t>le maintien du salaire du professionnel </a:t>
            </a:r>
          </a:p>
          <a:p>
            <a:pPr indent="-285750" algn="just" defTabSz="457200">
              <a:buFont typeface="Calibri" panose="020F0502020204030204" pitchFamily="34" charset="0"/>
              <a:buChar char="-"/>
              <a:defRPr/>
            </a:pPr>
            <a:r>
              <a:rPr lang="fr-FR" sz="1400" dirty="0">
                <a:solidFill>
                  <a:prstClr val="black"/>
                </a:solidFill>
                <a:latin typeface="Roboto" panose="02000000000000000000" pitchFamily="2" charset="0"/>
                <a:ea typeface="Roboto" panose="02000000000000000000" pitchFamily="2" charset="0"/>
                <a:cs typeface="Roboto" panose="02000000000000000000" pitchFamily="2" charset="0"/>
              </a:rPr>
              <a:t>la non-facturation des familles </a:t>
            </a:r>
            <a:r>
              <a:rPr lang="fr-FR" sz="1400" dirty="0">
                <a:solidFill>
                  <a:prstClr val="black"/>
                </a:solidFill>
                <a:latin typeface="Calibri" panose="020F0502020204030204"/>
              </a:rPr>
              <a:t> </a:t>
            </a:r>
            <a:endParaRPr lang="fr-FR" sz="1600" dirty="0">
              <a:solidFill>
                <a:prstClr val="white"/>
              </a:solidFill>
              <a:latin typeface="Calibri" panose="020F0502020204030204"/>
            </a:endParaRPr>
          </a:p>
          <a:p>
            <a:pPr defTabSz="457200">
              <a:defRPr/>
            </a:pPr>
            <a:endParaRPr lang="fr-FR" sz="1600" dirty="0">
              <a:solidFill>
                <a:prstClr val="white"/>
              </a:solidFill>
              <a:latin typeface="Calibri" panose="020F0502020204030204"/>
            </a:endParaRPr>
          </a:p>
          <a:p>
            <a:pPr defTabSz="457200">
              <a:defRPr/>
            </a:pPr>
            <a:endParaRPr lang="fr-FR" sz="1600" dirty="0">
              <a:solidFill>
                <a:prstClr val="white"/>
              </a:solidFill>
              <a:latin typeface="Calibri" panose="020F0502020204030204"/>
            </a:endParaRPr>
          </a:p>
          <a:p>
            <a:pPr defTabSz="457200">
              <a:defRPr/>
            </a:pPr>
            <a:endParaRPr lang="fr-FR" sz="1600" dirty="0">
              <a:solidFill>
                <a:prstClr val="white"/>
              </a:solidFill>
              <a:latin typeface="Calibri" panose="020F0502020204030204"/>
            </a:endParaRPr>
          </a:p>
          <a:p>
            <a:pPr defTabSz="457200">
              <a:defRPr/>
            </a:pPr>
            <a:endParaRPr lang="fr-FR" sz="1600" dirty="0">
              <a:solidFill>
                <a:prstClr val="white"/>
              </a:solidFill>
              <a:latin typeface="Calibri" panose="020F0502020204030204"/>
            </a:endParaRPr>
          </a:p>
          <a:p>
            <a:pPr defTabSz="457200">
              <a:defRPr/>
            </a:pPr>
            <a:endParaRPr lang="fr-FR" sz="1600" dirty="0">
              <a:solidFill>
                <a:prstClr val="white"/>
              </a:solidFill>
              <a:latin typeface="Calibri" panose="020F0502020204030204"/>
            </a:endParaRPr>
          </a:p>
        </p:txBody>
      </p:sp>
    </p:spTree>
    <p:extLst>
      <p:ext uri="{BB962C8B-B14F-4D97-AF65-F5344CB8AC3E}">
        <p14:creationId xmlns:p14="http://schemas.microsoft.com/office/powerpoint/2010/main" val="135892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C401B-5591-769B-641C-8BBB6F48885B}"/>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B22276DD-EFCF-BD0F-137D-8E582BFBFEA9}"/>
              </a:ext>
            </a:extLst>
          </p:cNvPr>
          <p:cNvSpPr>
            <a:spLocks noGrp="1"/>
          </p:cNvSpPr>
          <p:nvPr>
            <p:ph type="title"/>
          </p:nvPr>
        </p:nvSpPr>
        <p:spPr>
          <a:xfrm>
            <a:off x="1879268" y="600689"/>
            <a:ext cx="8543925" cy="730252"/>
          </a:xfrm>
        </p:spPr>
        <p:txBody>
          <a:bodyPr>
            <a:normAutofit fontScale="90000"/>
          </a:bodyPr>
          <a:lstStyle/>
          <a:p>
            <a:pPr algn="ctr"/>
            <a:r>
              <a:rPr lang="fr-FR" sz="3200" b="1">
                <a:solidFill>
                  <a:schemeClr val="tx1"/>
                </a:solidFill>
              </a:rPr>
              <a:t>Salarié absent pour participer au jury de la VAE</a:t>
            </a:r>
            <a:br>
              <a:rPr lang="fr-FR" sz="3200">
                <a:solidFill>
                  <a:schemeClr val="tx1"/>
                </a:solidFill>
              </a:rPr>
            </a:br>
            <a:r>
              <a:rPr lang="fr-FR" sz="3200" b="1"/>
              <a:t>conditions d’éligibilité</a:t>
            </a:r>
            <a:br>
              <a:rPr lang="fr-FR" sz="3200"/>
            </a:br>
            <a:endParaRPr lang="fr-FR" sz="3200">
              <a:solidFill>
                <a:schemeClr val="tx1"/>
              </a:solidFill>
            </a:endParaRPr>
          </a:p>
        </p:txBody>
      </p:sp>
      <p:sp>
        <p:nvSpPr>
          <p:cNvPr id="7" name="Rectangle 6">
            <a:extLst>
              <a:ext uri="{FF2B5EF4-FFF2-40B4-BE49-F238E27FC236}">
                <a16:creationId xmlns:a16="http://schemas.microsoft.com/office/drawing/2014/main" id="{F278EBA5-DA7D-BCC1-3A5E-9B1F1E756D3B}"/>
              </a:ext>
            </a:extLst>
          </p:cNvPr>
          <p:cNvSpPr/>
          <p:nvPr/>
        </p:nvSpPr>
        <p:spPr>
          <a:xfrm>
            <a:off x="1575767" y="2027822"/>
            <a:ext cx="4146601" cy="403123"/>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latin typeface="Calibri" panose="020F0502020204030204"/>
            </a:endParaRPr>
          </a:p>
        </p:txBody>
      </p:sp>
      <p:sp>
        <p:nvSpPr>
          <p:cNvPr id="8" name="ZoneTexte 7">
            <a:extLst>
              <a:ext uri="{FF2B5EF4-FFF2-40B4-BE49-F238E27FC236}">
                <a16:creationId xmlns:a16="http://schemas.microsoft.com/office/drawing/2014/main" id="{372E3318-6C45-B2E1-24F6-969224E28245}"/>
              </a:ext>
            </a:extLst>
          </p:cNvPr>
          <p:cNvSpPr txBox="1"/>
          <p:nvPr/>
        </p:nvSpPr>
        <p:spPr>
          <a:xfrm>
            <a:off x="1686225" y="2047022"/>
            <a:ext cx="4036142" cy="338554"/>
          </a:xfrm>
          <a:prstGeom prst="rect">
            <a:avLst/>
          </a:prstGeom>
          <a:noFill/>
          <a:ln>
            <a:solidFill>
              <a:schemeClr val="accent1"/>
            </a:solidFill>
          </a:ln>
        </p:spPr>
        <p:txBody>
          <a:bodyPr wrap="square" rtlCol="0">
            <a:spAutoFit/>
          </a:bodyPr>
          <a:lstStyle/>
          <a:p>
            <a:pPr defTabSz="457200"/>
            <a:r>
              <a:rPr lang="fr-FR" sz="1600">
                <a:solidFill>
                  <a:prstClr val="white"/>
                </a:solidFill>
                <a:latin typeface="Roboto" panose="02000000000000000000" pitchFamily="2" charset="0"/>
                <a:ea typeface="Roboto" panose="02000000000000000000" pitchFamily="2" charset="0"/>
                <a:cs typeface="Roboto" panose="02000000000000000000" pitchFamily="2" charset="0"/>
              </a:rPr>
              <a:t>Aide de 190 € par jour d’absence du pro </a:t>
            </a:r>
          </a:p>
        </p:txBody>
      </p:sp>
      <p:sp>
        <p:nvSpPr>
          <p:cNvPr id="9" name="Rectangle 8">
            <a:extLst>
              <a:ext uri="{FF2B5EF4-FFF2-40B4-BE49-F238E27FC236}">
                <a16:creationId xmlns:a16="http://schemas.microsoft.com/office/drawing/2014/main" id="{62B622BA-0BB5-B23F-9E65-EE14A1A372D8}"/>
              </a:ext>
            </a:extLst>
          </p:cNvPr>
          <p:cNvSpPr/>
          <p:nvPr/>
        </p:nvSpPr>
        <p:spPr>
          <a:xfrm>
            <a:off x="6975678" y="2003190"/>
            <a:ext cx="4036143" cy="403123"/>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fr-FR">
                <a:solidFill>
                  <a:prstClr val="white"/>
                </a:solidFill>
                <a:latin typeface="Calibri" panose="020F0502020204030204"/>
              </a:rPr>
              <a:t>Heures exceptionnelles Psu </a:t>
            </a:r>
          </a:p>
        </p:txBody>
      </p:sp>
      <p:sp>
        <p:nvSpPr>
          <p:cNvPr id="10" name="ZoneTexte 9">
            <a:extLst>
              <a:ext uri="{FF2B5EF4-FFF2-40B4-BE49-F238E27FC236}">
                <a16:creationId xmlns:a16="http://schemas.microsoft.com/office/drawing/2014/main" id="{8C771F71-7B89-A87F-04CE-9DFAB5DBB3A6}"/>
              </a:ext>
            </a:extLst>
          </p:cNvPr>
          <p:cNvSpPr txBox="1"/>
          <p:nvPr/>
        </p:nvSpPr>
        <p:spPr>
          <a:xfrm>
            <a:off x="6151229" y="2061612"/>
            <a:ext cx="776748" cy="369332"/>
          </a:xfrm>
          <a:prstGeom prst="rect">
            <a:avLst/>
          </a:prstGeom>
          <a:noFill/>
        </p:spPr>
        <p:txBody>
          <a:bodyPr wrap="square" rtlCol="0">
            <a:spAutoFit/>
          </a:bodyPr>
          <a:lstStyle/>
          <a:p>
            <a:pPr defTabSz="457200"/>
            <a:r>
              <a:rPr lang="fr-FR" b="1">
                <a:solidFill>
                  <a:srgbClr val="4472C4"/>
                </a:solidFill>
                <a:latin typeface="Calibri" panose="020F0502020204030204"/>
              </a:rPr>
              <a:t>OU</a:t>
            </a:r>
            <a:r>
              <a:rPr lang="fr-FR">
                <a:solidFill>
                  <a:srgbClr val="4472C4"/>
                </a:solidFill>
                <a:latin typeface="Calibri" panose="020F0502020204030204"/>
              </a:rPr>
              <a:t> </a:t>
            </a:r>
          </a:p>
        </p:txBody>
      </p:sp>
      <p:sp>
        <p:nvSpPr>
          <p:cNvPr id="19" name="ZoneTexte 18">
            <a:extLst>
              <a:ext uri="{FF2B5EF4-FFF2-40B4-BE49-F238E27FC236}">
                <a16:creationId xmlns:a16="http://schemas.microsoft.com/office/drawing/2014/main" id="{A39DD081-7D89-6E65-67A8-90BE4EEBF7A8}"/>
              </a:ext>
            </a:extLst>
          </p:cNvPr>
          <p:cNvSpPr txBox="1"/>
          <p:nvPr/>
        </p:nvSpPr>
        <p:spPr>
          <a:xfrm>
            <a:off x="1824035" y="4397969"/>
            <a:ext cx="4285027" cy="646331"/>
          </a:xfrm>
          <a:prstGeom prst="rect">
            <a:avLst/>
          </a:prstGeom>
          <a:noFill/>
        </p:spPr>
        <p:txBody>
          <a:bodyPr wrap="square" rtlCol="0">
            <a:spAutoFit/>
          </a:bodyPr>
          <a:lstStyle/>
          <a:p>
            <a:pPr defTabSz="457200"/>
            <a:r>
              <a:rPr lang="fr-FR">
                <a:solidFill>
                  <a:prstClr val="white"/>
                </a:solidFill>
                <a:latin typeface="Calibri" panose="020F0502020204030204"/>
              </a:rPr>
              <a:t>Justificatifs : </a:t>
            </a:r>
          </a:p>
          <a:p>
            <a:pPr defTabSz="457200"/>
            <a:endParaRPr lang="fr-FR">
              <a:solidFill>
                <a:prstClr val="white"/>
              </a:solidFill>
              <a:latin typeface="Calibri" panose="020F0502020204030204"/>
            </a:endParaRPr>
          </a:p>
        </p:txBody>
      </p:sp>
      <p:sp>
        <p:nvSpPr>
          <p:cNvPr id="5" name="Rectangle 4">
            <a:extLst>
              <a:ext uri="{FF2B5EF4-FFF2-40B4-BE49-F238E27FC236}">
                <a16:creationId xmlns:a16="http://schemas.microsoft.com/office/drawing/2014/main" id="{477AF504-28CB-5A7A-DE73-88C0753BC426}"/>
              </a:ext>
            </a:extLst>
          </p:cNvPr>
          <p:cNvSpPr/>
          <p:nvPr/>
        </p:nvSpPr>
        <p:spPr>
          <a:xfrm>
            <a:off x="1568774" y="2668097"/>
            <a:ext cx="4160585" cy="2376201"/>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r>
              <a:rPr lang="fr-FR" sz="1400" b="1">
                <a:solidFill>
                  <a:prstClr val="black"/>
                </a:solidFill>
                <a:latin typeface="Calibri" panose="020F0502020204030204"/>
              </a:rPr>
              <a:t>Conditions</a:t>
            </a:r>
          </a:p>
          <a:p>
            <a:pPr algn="ctr" defTabSz="457200">
              <a:defRPr/>
            </a:pPr>
            <a:endParaRPr lang="fr-FR" sz="1400">
              <a:solidFill>
                <a:prstClr val="black"/>
              </a:solidFill>
              <a:latin typeface="Roboto" panose="02000000000000000000" pitchFamily="2" charset="0"/>
              <a:ea typeface="Roboto" panose="02000000000000000000" pitchFamily="2" charset="0"/>
              <a:cs typeface="Roboto" panose="02000000000000000000" pitchFamily="2" charset="0"/>
            </a:endParaRPr>
          </a:p>
          <a:p>
            <a:pPr defTabSz="457200">
              <a:defRPr/>
            </a:pPr>
            <a:r>
              <a:rPr lang="fr-FR" sz="1400">
                <a:solidFill>
                  <a:prstClr val="black"/>
                </a:solidFill>
                <a:latin typeface="Roboto" panose="02000000000000000000" pitchFamily="2" charset="0"/>
                <a:ea typeface="Roboto" panose="02000000000000000000" pitchFamily="2" charset="0"/>
                <a:cs typeface="Roboto" panose="02000000000000000000" pitchFamily="2" charset="0"/>
              </a:rPr>
              <a:t>Participation du salarié au jury de VAE </a:t>
            </a:r>
          </a:p>
          <a:p>
            <a:pPr defTabSz="457200">
              <a:defRPr/>
            </a:pPr>
            <a:endParaRPr lang="fr-FR" sz="1400">
              <a:solidFill>
                <a:prstClr val="black"/>
              </a:solidFill>
              <a:latin typeface="Roboto" panose="02000000000000000000" pitchFamily="2" charset="0"/>
              <a:ea typeface="Roboto" panose="02000000000000000000" pitchFamily="2" charset="0"/>
              <a:cs typeface="Roboto" panose="02000000000000000000" pitchFamily="2" charset="0"/>
            </a:endParaRPr>
          </a:p>
          <a:p>
            <a:pPr defTabSz="457200">
              <a:defRPr/>
            </a:pPr>
            <a:r>
              <a:rPr lang="fr-FR" sz="1400">
                <a:solidFill>
                  <a:prstClr val="black"/>
                </a:solidFill>
                <a:latin typeface="Roboto" panose="02000000000000000000" pitchFamily="2" charset="0"/>
                <a:ea typeface="Roboto" panose="02000000000000000000" pitchFamily="2" charset="0"/>
                <a:cs typeface="Roboto" panose="02000000000000000000" pitchFamily="2" charset="0"/>
              </a:rPr>
              <a:t>Absence de travail dans la structure et remplacement par un autre professionnel </a:t>
            </a:r>
          </a:p>
          <a:p>
            <a:pPr defTabSz="457200">
              <a:defRPr/>
            </a:pPr>
            <a:endParaRPr lang="fr-FR" sz="1400">
              <a:solidFill>
                <a:prstClr val="black"/>
              </a:solidFill>
              <a:latin typeface="Roboto" panose="02000000000000000000" pitchFamily="2" charset="0"/>
              <a:ea typeface="Roboto" panose="02000000000000000000" pitchFamily="2" charset="0"/>
              <a:cs typeface="Roboto" panose="02000000000000000000" pitchFamily="2" charset="0"/>
            </a:endParaRPr>
          </a:p>
          <a:p>
            <a:pPr defTabSz="457200">
              <a:defRPr/>
            </a:pPr>
            <a:r>
              <a:rPr lang="fr-FR" sz="1400">
                <a:solidFill>
                  <a:prstClr val="black"/>
                </a:solidFill>
                <a:latin typeface="Roboto" panose="02000000000000000000" pitchFamily="2" charset="0"/>
                <a:ea typeface="Roboto" panose="02000000000000000000" pitchFamily="2" charset="0"/>
                <a:cs typeface="Roboto" panose="02000000000000000000" pitchFamily="2" charset="0"/>
              </a:rPr>
              <a:t>Maintien de salaire et absence de congés</a:t>
            </a:r>
          </a:p>
          <a:p>
            <a:pPr defTabSz="457200">
              <a:defRPr/>
            </a:pPr>
            <a:endParaRPr lang="fr-FR" sz="1400">
              <a:solidFill>
                <a:prstClr val="black"/>
              </a:solidFill>
              <a:latin typeface="Roboto" panose="02000000000000000000" pitchFamily="2" charset="0"/>
              <a:ea typeface="Roboto" panose="02000000000000000000" pitchFamily="2" charset="0"/>
              <a:cs typeface="Roboto" panose="02000000000000000000" pitchFamily="2" charset="0"/>
            </a:endParaRPr>
          </a:p>
          <a:p>
            <a:pPr defTabSz="457200">
              <a:defRPr/>
            </a:pPr>
            <a:r>
              <a:rPr lang="fr-FR" sz="1400">
                <a:solidFill>
                  <a:prstClr val="black"/>
                </a:solidFill>
                <a:latin typeface="Roboto" panose="02000000000000000000" pitchFamily="2" charset="0"/>
                <a:ea typeface="Roboto" panose="02000000000000000000" pitchFamily="2" charset="0"/>
                <a:cs typeface="Roboto" panose="02000000000000000000" pitchFamily="2" charset="0"/>
              </a:rPr>
              <a:t> </a:t>
            </a:r>
            <a:endParaRPr lang="fr-FR" sz="1400">
              <a:solidFill>
                <a:prstClr val="white"/>
              </a:solidFill>
              <a:latin typeface="Calibri" panose="020F0502020204030204"/>
            </a:endParaRPr>
          </a:p>
        </p:txBody>
      </p:sp>
      <p:sp>
        <p:nvSpPr>
          <p:cNvPr id="6" name="ZoneTexte 5">
            <a:extLst>
              <a:ext uri="{FF2B5EF4-FFF2-40B4-BE49-F238E27FC236}">
                <a16:creationId xmlns:a16="http://schemas.microsoft.com/office/drawing/2014/main" id="{D7FD4C6F-A397-F4AD-DFC8-C9EA259E5EE9}"/>
              </a:ext>
            </a:extLst>
          </p:cNvPr>
          <p:cNvSpPr txBox="1"/>
          <p:nvPr/>
        </p:nvSpPr>
        <p:spPr>
          <a:xfrm>
            <a:off x="1686226" y="1504123"/>
            <a:ext cx="4160585" cy="338554"/>
          </a:xfrm>
          <a:prstGeom prst="rect">
            <a:avLst/>
          </a:prstGeom>
          <a:noFill/>
        </p:spPr>
        <p:txBody>
          <a:bodyPr wrap="square" rtlCol="0">
            <a:spAutoFit/>
          </a:bodyPr>
          <a:lstStyle/>
          <a:p>
            <a:pPr defTabSz="457200"/>
            <a:r>
              <a:rPr lang="fr-FR" sz="1600" i="1">
                <a:solidFill>
                  <a:srgbClr val="4472C4"/>
                </a:solidFill>
                <a:latin typeface="Roboto" panose="02000000000000000000" pitchFamily="2" charset="0"/>
                <a:ea typeface="Roboto" panose="02000000000000000000" pitchFamily="2" charset="0"/>
                <a:cs typeface="Roboto" panose="02000000000000000000" pitchFamily="2" charset="0"/>
              </a:rPr>
              <a:t>Remplacement par un autre salarié </a:t>
            </a:r>
          </a:p>
        </p:txBody>
      </p:sp>
      <p:sp>
        <p:nvSpPr>
          <p:cNvPr id="11" name="ZoneTexte 10">
            <a:extLst>
              <a:ext uri="{FF2B5EF4-FFF2-40B4-BE49-F238E27FC236}">
                <a16:creationId xmlns:a16="http://schemas.microsoft.com/office/drawing/2014/main" id="{D009ED98-109D-D8C1-F06B-CD2EB797DC2F}"/>
              </a:ext>
            </a:extLst>
          </p:cNvPr>
          <p:cNvSpPr txBox="1"/>
          <p:nvPr/>
        </p:nvSpPr>
        <p:spPr>
          <a:xfrm>
            <a:off x="7000562" y="1513352"/>
            <a:ext cx="4160585" cy="369332"/>
          </a:xfrm>
          <a:prstGeom prst="rect">
            <a:avLst/>
          </a:prstGeom>
          <a:noFill/>
        </p:spPr>
        <p:txBody>
          <a:bodyPr wrap="square" rtlCol="0">
            <a:spAutoFit/>
          </a:bodyPr>
          <a:lstStyle/>
          <a:p>
            <a:pPr defTabSz="457200"/>
            <a:r>
              <a:rPr lang="fr-FR" i="1">
                <a:solidFill>
                  <a:srgbClr val="4472C4"/>
                </a:solidFill>
                <a:latin typeface="Calibri" panose="020F0502020204030204"/>
              </a:rPr>
              <a:t>Non remplacement et baisse d’activité </a:t>
            </a:r>
          </a:p>
        </p:txBody>
      </p:sp>
      <p:sp>
        <p:nvSpPr>
          <p:cNvPr id="12" name="Rectangle 11">
            <a:extLst>
              <a:ext uri="{FF2B5EF4-FFF2-40B4-BE49-F238E27FC236}">
                <a16:creationId xmlns:a16="http://schemas.microsoft.com/office/drawing/2014/main" id="{FCC0DA75-1248-BBCE-8235-7EA391AC5C57}"/>
              </a:ext>
            </a:extLst>
          </p:cNvPr>
          <p:cNvSpPr/>
          <p:nvPr/>
        </p:nvSpPr>
        <p:spPr>
          <a:xfrm>
            <a:off x="6927978" y="2668097"/>
            <a:ext cx="4036143" cy="2376202"/>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00">
              <a:defRPr/>
            </a:pPr>
            <a:endParaRPr lang="fr-FR" sz="1600">
              <a:solidFill>
                <a:prstClr val="black"/>
              </a:solidFill>
              <a:latin typeface="Calibri" panose="020F0502020204030204"/>
            </a:endParaRPr>
          </a:p>
          <a:p>
            <a:pPr defTabSz="457200">
              <a:defRPr/>
            </a:pPr>
            <a:endParaRPr lang="fr-FR" sz="1600">
              <a:solidFill>
                <a:prstClr val="black"/>
              </a:solidFill>
              <a:latin typeface="Calibri" panose="020F0502020204030204"/>
            </a:endParaRPr>
          </a:p>
          <a:p>
            <a:pPr algn="ctr" defTabSz="457200">
              <a:defRPr/>
            </a:pPr>
            <a:r>
              <a:rPr lang="fr-FR" sz="1400" b="1">
                <a:solidFill>
                  <a:prstClr val="black"/>
                </a:solidFill>
                <a:latin typeface="Calibri" panose="020F0502020204030204"/>
              </a:rPr>
              <a:t>Conditions </a:t>
            </a:r>
          </a:p>
          <a:p>
            <a:pPr algn="ctr" defTabSz="457200">
              <a:defRPr/>
            </a:pPr>
            <a:endParaRPr lang="fr-FR" sz="1400" b="1">
              <a:solidFill>
                <a:prstClr val="black"/>
              </a:solidFill>
              <a:latin typeface="Calibri" panose="020F0502020204030204"/>
            </a:endParaRPr>
          </a:p>
          <a:p>
            <a:pPr defTabSz="457200">
              <a:defRPr/>
            </a:pPr>
            <a:r>
              <a:rPr lang="fr-FR" sz="1400">
                <a:solidFill>
                  <a:prstClr val="black"/>
                </a:solidFill>
                <a:latin typeface="Roboto" panose="02000000000000000000" pitchFamily="2" charset="0"/>
                <a:ea typeface="Roboto" panose="02000000000000000000" pitchFamily="2" charset="0"/>
                <a:cs typeface="Roboto" panose="02000000000000000000" pitchFamily="2" charset="0"/>
              </a:rPr>
              <a:t>Réduction de l’accueil dans la structure : </a:t>
            </a:r>
          </a:p>
          <a:p>
            <a:pPr defTabSz="457200">
              <a:defRPr/>
            </a:pPr>
            <a:endParaRPr lang="fr-FR" sz="1400">
              <a:solidFill>
                <a:prstClr val="black"/>
              </a:solidFill>
              <a:latin typeface="Roboto" panose="02000000000000000000" pitchFamily="2" charset="0"/>
              <a:ea typeface="Roboto" panose="02000000000000000000" pitchFamily="2" charset="0"/>
              <a:cs typeface="Roboto" panose="02000000000000000000" pitchFamily="2" charset="0"/>
            </a:endParaRPr>
          </a:p>
          <a:p>
            <a:pPr indent="-285750" defTabSz="457200">
              <a:buFont typeface="Wingdings" panose="05000000000000000000" pitchFamily="2" charset="2"/>
              <a:buChar char="Ø"/>
              <a:defRPr/>
            </a:pPr>
            <a:r>
              <a:rPr lang="fr-FR" sz="1400">
                <a:solidFill>
                  <a:prstClr val="black"/>
                </a:solidFill>
                <a:latin typeface="Roboto" panose="02000000000000000000" pitchFamily="2" charset="0"/>
                <a:ea typeface="Roboto" panose="02000000000000000000" pitchFamily="2" charset="0"/>
                <a:cs typeface="Roboto" panose="02000000000000000000" pitchFamily="2" charset="0"/>
              </a:rPr>
              <a:t>Le gestionnaire doit démontrer :</a:t>
            </a:r>
          </a:p>
          <a:p>
            <a:pPr indent="-285750" defTabSz="457200">
              <a:buFont typeface="Calibri" panose="020F0502020204030204" pitchFamily="34" charset="0"/>
              <a:buChar char="-"/>
              <a:defRPr/>
            </a:pPr>
            <a:endParaRPr lang="fr-FR" sz="1400">
              <a:solidFill>
                <a:prstClr val="black"/>
              </a:solidFill>
              <a:latin typeface="Roboto" panose="02000000000000000000" pitchFamily="2" charset="0"/>
              <a:ea typeface="Roboto" panose="02000000000000000000" pitchFamily="2" charset="0"/>
              <a:cs typeface="Roboto" panose="02000000000000000000" pitchFamily="2" charset="0"/>
            </a:endParaRPr>
          </a:p>
          <a:p>
            <a:pPr indent="-285750" defTabSz="457200">
              <a:buFont typeface="Calibri" panose="020F0502020204030204" pitchFamily="34" charset="0"/>
              <a:buChar char="-"/>
              <a:defRPr/>
            </a:pPr>
            <a:r>
              <a:rPr lang="fr-FR" sz="1400">
                <a:solidFill>
                  <a:prstClr val="black"/>
                </a:solidFill>
                <a:latin typeface="Roboto" panose="02000000000000000000" pitchFamily="2" charset="0"/>
                <a:ea typeface="Roboto" panose="02000000000000000000" pitchFamily="2" charset="0"/>
                <a:cs typeface="Roboto" panose="02000000000000000000" pitchFamily="2" charset="0"/>
              </a:rPr>
              <a:t>l’absence des enfants concernés ; </a:t>
            </a:r>
          </a:p>
          <a:p>
            <a:pPr indent="-285750" defTabSz="457200">
              <a:buFont typeface="Calibri" panose="020F0502020204030204" pitchFamily="34" charset="0"/>
              <a:buChar char="-"/>
              <a:defRPr/>
            </a:pPr>
            <a:r>
              <a:rPr lang="fr-FR" sz="1400">
                <a:solidFill>
                  <a:prstClr val="black"/>
                </a:solidFill>
                <a:latin typeface="Roboto" panose="02000000000000000000" pitchFamily="2" charset="0"/>
                <a:ea typeface="Roboto" panose="02000000000000000000" pitchFamily="2" charset="0"/>
                <a:cs typeface="Roboto" panose="02000000000000000000" pitchFamily="2" charset="0"/>
              </a:rPr>
              <a:t>la concordance des dates d’absence ; </a:t>
            </a:r>
          </a:p>
          <a:p>
            <a:pPr indent="-285750" defTabSz="457200">
              <a:buFont typeface="Calibri" panose="020F0502020204030204" pitchFamily="34" charset="0"/>
              <a:buChar char="-"/>
              <a:defRPr/>
            </a:pPr>
            <a:r>
              <a:rPr lang="fr-FR" sz="1400">
                <a:solidFill>
                  <a:prstClr val="black"/>
                </a:solidFill>
                <a:latin typeface="Roboto" panose="02000000000000000000" pitchFamily="2" charset="0"/>
                <a:ea typeface="Roboto" panose="02000000000000000000" pitchFamily="2" charset="0"/>
                <a:cs typeface="Roboto" panose="02000000000000000000" pitchFamily="2" charset="0"/>
              </a:rPr>
              <a:t>le maintien du salaire du professionnel ; </a:t>
            </a:r>
          </a:p>
          <a:p>
            <a:pPr indent="-285750" defTabSz="457200">
              <a:buFont typeface="Calibri" panose="020F0502020204030204" pitchFamily="34" charset="0"/>
              <a:buChar char="-"/>
              <a:defRPr/>
            </a:pPr>
            <a:r>
              <a:rPr lang="fr-FR" sz="1400">
                <a:solidFill>
                  <a:prstClr val="black"/>
                </a:solidFill>
                <a:latin typeface="Roboto" panose="02000000000000000000" pitchFamily="2" charset="0"/>
                <a:ea typeface="Roboto" panose="02000000000000000000" pitchFamily="2" charset="0"/>
                <a:cs typeface="Roboto" panose="02000000000000000000" pitchFamily="2" charset="0"/>
              </a:rPr>
              <a:t>la non-facturation des familles.</a:t>
            </a:r>
            <a:endParaRPr lang="fr-FR" sz="1600">
              <a:solidFill>
                <a:prstClr val="white"/>
              </a:solidFill>
              <a:latin typeface="Calibri" panose="020F0502020204030204"/>
            </a:endParaRPr>
          </a:p>
          <a:p>
            <a:pPr defTabSz="457200">
              <a:defRPr/>
            </a:pPr>
            <a:endParaRPr lang="fr-FR" sz="1600">
              <a:solidFill>
                <a:prstClr val="white"/>
              </a:solidFill>
              <a:latin typeface="Calibri" panose="020F0502020204030204"/>
            </a:endParaRPr>
          </a:p>
          <a:p>
            <a:pPr defTabSz="457200">
              <a:defRPr/>
            </a:pPr>
            <a:endParaRPr lang="fr-FR" sz="1600">
              <a:solidFill>
                <a:prstClr val="white"/>
              </a:solidFill>
              <a:latin typeface="Calibri" panose="020F0502020204030204"/>
            </a:endParaRPr>
          </a:p>
        </p:txBody>
      </p:sp>
    </p:spTree>
    <p:extLst>
      <p:ext uri="{BB962C8B-B14F-4D97-AF65-F5344CB8AC3E}">
        <p14:creationId xmlns:p14="http://schemas.microsoft.com/office/powerpoint/2010/main" val="952150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57137-A0FF-1D21-FD8C-1DBEBD00EAEA}"/>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B67F7B18-E4C2-6E6A-4DE7-38E82C0971CC}"/>
              </a:ext>
            </a:extLst>
          </p:cNvPr>
          <p:cNvSpPr>
            <a:spLocks noGrp="1"/>
          </p:cNvSpPr>
          <p:nvPr>
            <p:ph type="title"/>
          </p:nvPr>
        </p:nvSpPr>
        <p:spPr>
          <a:xfrm>
            <a:off x="1415144" y="348493"/>
            <a:ext cx="9394371" cy="630348"/>
          </a:xfrm>
        </p:spPr>
        <p:txBody>
          <a:bodyPr>
            <a:normAutofit fontScale="90000"/>
          </a:bodyPr>
          <a:lstStyle/>
          <a:p>
            <a:pPr algn="ctr"/>
            <a:r>
              <a:rPr lang="fr-FR" sz="3200" b="1">
                <a:solidFill>
                  <a:schemeClr val="accent5">
                    <a:lumMod val="50000"/>
                  </a:schemeClr>
                </a:solidFill>
              </a:rPr>
              <a:t>Accueil d’un alternant ou stagiaire</a:t>
            </a:r>
            <a:br>
              <a:rPr lang="fr-FR" sz="3200" b="1">
                <a:solidFill>
                  <a:srgbClr val="33CCCC"/>
                </a:solidFill>
              </a:rPr>
            </a:br>
            <a:r>
              <a:rPr lang="fr-FR" sz="3200" b="1"/>
              <a:t>deux modalités et leurs conditions d’éligibilité</a:t>
            </a:r>
            <a:r>
              <a:rPr lang="fr-FR" sz="3200" b="1">
                <a:solidFill>
                  <a:srgbClr val="33CCCC"/>
                </a:solidFill>
              </a:rPr>
              <a:t> </a:t>
            </a:r>
          </a:p>
        </p:txBody>
      </p:sp>
      <p:sp>
        <p:nvSpPr>
          <p:cNvPr id="7" name="Rectangle 6">
            <a:extLst>
              <a:ext uri="{FF2B5EF4-FFF2-40B4-BE49-F238E27FC236}">
                <a16:creationId xmlns:a16="http://schemas.microsoft.com/office/drawing/2014/main" id="{7B252AC0-D7EA-7537-32F0-74C375D5CE19}"/>
              </a:ext>
            </a:extLst>
          </p:cNvPr>
          <p:cNvSpPr/>
          <p:nvPr/>
        </p:nvSpPr>
        <p:spPr>
          <a:xfrm>
            <a:off x="1568774" y="1889836"/>
            <a:ext cx="4311753" cy="630348"/>
          </a:xfrm>
          <a:prstGeom prst="rect">
            <a:avLst/>
          </a:prstGeom>
          <a:solidFill>
            <a:srgbClr val="33CCCC"/>
          </a:solidFill>
          <a:ln>
            <a:solidFill>
              <a:srgbClr val="33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a:solidFill>
                <a:srgbClr val="33CCCC"/>
              </a:solidFill>
              <a:latin typeface="Calibri" panose="020F0502020204030204"/>
            </a:endParaRPr>
          </a:p>
        </p:txBody>
      </p:sp>
      <p:sp>
        <p:nvSpPr>
          <p:cNvPr id="8" name="ZoneTexte 7">
            <a:extLst>
              <a:ext uri="{FF2B5EF4-FFF2-40B4-BE49-F238E27FC236}">
                <a16:creationId xmlns:a16="http://schemas.microsoft.com/office/drawing/2014/main" id="{AEE4C187-CD3B-2F6A-8CD6-EE063CA340E7}"/>
              </a:ext>
            </a:extLst>
          </p:cNvPr>
          <p:cNvSpPr txBox="1"/>
          <p:nvPr/>
        </p:nvSpPr>
        <p:spPr>
          <a:xfrm>
            <a:off x="1568774" y="2089465"/>
            <a:ext cx="4160585" cy="338554"/>
          </a:xfrm>
          <a:prstGeom prst="rect">
            <a:avLst/>
          </a:prstGeom>
          <a:noFill/>
          <a:ln>
            <a:solidFill>
              <a:srgbClr val="33CCCC"/>
            </a:solidFill>
          </a:ln>
        </p:spPr>
        <p:txBody>
          <a:bodyPr wrap="square" rtlCol="0">
            <a:spAutoFit/>
          </a:bodyPr>
          <a:lstStyle/>
          <a:p>
            <a:pPr algn="ctr" defTabSz="457200"/>
            <a:r>
              <a:rPr lang="fr-FR" sz="1600">
                <a:solidFill>
                  <a:prstClr val="white"/>
                </a:solidFill>
                <a:latin typeface="Roboto" panose="02000000000000000000" pitchFamily="2" charset="0"/>
                <a:ea typeface="Roboto" panose="02000000000000000000" pitchFamily="2" charset="0"/>
                <a:cs typeface="Roboto" panose="02000000000000000000" pitchFamily="2" charset="0"/>
              </a:rPr>
              <a:t>Aide 2 500 €/an/professionnel</a:t>
            </a:r>
          </a:p>
        </p:txBody>
      </p:sp>
      <p:sp>
        <p:nvSpPr>
          <p:cNvPr id="9" name="Rectangle 8">
            <a:extLst>
              <a:ext uri="{FF2B5EF4-FFF2-40B4-BE49-F238E27FC236}">
                <a16:creationId xmlns:a16="http://schemas.microsoft.com/office/drawing/2014/main" id="{52A3E326-F3C0-9548-DC01-0F971D7647FD}"/>
              </a:ext>
            </a:extLst>
          </p:cNvPr>
          <p:cNvSpPr/>
          <p:nvPr/>
        </p:nvSpPr>
        <p:spPr>
          <a:xfrm>
            <a:off x="6596744" y="1901816"/>
            <a:ext cx="4212771" cy="618368"/>
          </a:xfrm>
          <a:prstGeom prst="rect">
            <a:avLst/>
          </a:prstGeom>
          <a:solidFill>
            <a:srgbClr val="33CCCC"/>
          </a:solidFill>
          <a:ln>
            <a:solidFill>
              <a:srgbClr val="33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fr-FR">
                <a:solidFill>
                  <a:prstClr val="white"/>
                </a:solidFill>
                <a:latin typeface="Calibri" panose="020F0502020204030204"/>
              </a:rPr>
              <a:t>Aide de 500€/an/tuteur/maitre d’apprentissage </a:t>
            </a:r>
          </a:p>
        </p:txBody>
      </p:sp>
      <p:sp>
        <p:nvSpPr>
          <p:cNvPr id="10" name="ZoneTexte 9">
            <a:extLst>
              <a:ext uri="{FF2B5EF4-FFF2-40B4-BE49-F238E27FC236}">
                <a16:creationId xmlns:a16="http://schemas.microsoft.com/office/drawing/2014/main" id="{285543FE-1C61-8D2E-5470-8D7B9D17A170}"/>
              </a:ext>
            </a:extLst>
          </p:cNvPr>
          <p:cNvSpPr txBox="1"/>
          <p:nvPr/>
        </p:nvSpPr>
        <p:spPr>
          <a:xfrm>
            <a:off x="5971557" y="1943269"/>
            <a:ext cx="776748" cy="646331"/>
          </a:xfrm>
          <a:prstGeom prst="rect">
            <a:avLst/>
          </a:prstGeom>
          <a:noFill/>
        </p:spPr>
        <p:txBody>
          <a:bodyPr wrap="square" rtlCol="0">
            <a:spAutoFit/>
          </a:bodyPr>
          <a:lstStyle/>
          <a:p>
            <a:pPr defTabSz="457200"/>
            <a:r>
              <a:rPr lang="fr-FR" b="1">
                <a:solidFill>
                  <a:srgbClr val="33CCCC"/>
                </a:solidFill>
                <a:latin typeface="Calibri" panose="020F0502020204030204"/>
              </a:rPr>
              <a:t>ET /</a:t>
            </a:r>
          </a:p>
          <a:p>
            <a:pPr defTabSz="457200"/>
            <a:r>
              <a:rPr lang="fr-FR" b="1">
                <a:solidFill>
                  <a:srgbClr val="33CCCC"/>
                </a:solidFill>
                <a:latin typeface="Calibri" panose="020F0502020204030204"/>
              </a:rPr>
              <a:t>OU</a:t>
            </a:r>
            <a:r>
              <a:rPr lang="fr-FR">
                <a:solidFill>
                  <a:srgbClr val="33CCCC"/>
                </a:solidFill>
                <a:latin typeface="Calibri" panose="020F0502020204030204"/>
              </a:rPr>
              <a:t> </a:t>
            </a:r>
          </a:p>
        </p:txBody>
      </p:sp>
      <p:sp>
        <p:nvSpPr>
          <p:cNvPr id="19" name="ZoneTexte 18">
            <a:extLst>
              <a:ext uri="{FF2B5EF4-FFF2-40B4-BE49-F238E27FC236}">
                <a16:creationId xmlns:a16="http://schemas.microsoft.com/office/drawing/2014/main" id="{7146528E-0EC3-8FFB-8841-A7A3C366393D}"/>
              </a:ext>
            </a:extLst>
          </p:cNvPr>
          <p:cNvSpPr txBox="1"/>
          <p:nvPr/>
        </p:nvSpPr>
        <p:spPr>
          <a:xfrm>
            <a:off x="1824035" y="4397969"/>
            <a:ext cx="4285027" cy="646331"/>
          </a:xfrm>
          <a:prstGeom prst="rect">
            <a:avLst/>
          </a:prstGeom>
          <a:noFill/>
        </p:spPr>
        <p:txBody>
          <a:bodyPr wrap="square" rtlCol="0">
            <a:spAutoFit/>
          </a:bodyPr>
          <a:lstStyle/>
          <a:p>
            <a:pPr defTabSz="457200"/>
            <a:r>
              <a:rPr lang="fr-FR">
                <a:solidFill>
                  <a:prstClr val="white"/>
                </a:solidFill>
                <a:latin typeface="Calibri" panose="020F0502020204030204"/>
              </a:rPr>
              <a:t>Justificatifs : </a:t>
            </a:r>
          </a:p>
          <a:p>
            <a:pPr defTabSz="457200"/>
            <a:endParaRPr lang="fr-FR">
              <a:solidFill>
                <a:prstClr val="white"/>
              </a:solidFill>
              <a:latin typeface="Calibri" panose="020F0502020204030204"/>
            </a:endParaRPr>
          </a:p>
        </p:txBody>
      </p:sp>
      <p:sp>
        <p:nvSpPr>
          <p:cNvPr id="5" name="Rectangle 4">
            <a:extLst>
              <a:ext uri="{FF2B5EF4-FFF2-40B4-BE49-F238E27FC236}">
                <a16:creationId xmlns:a16="http://schemas.microsoft.com/office/drawing/2014/main" id="{6C981555-6B75-F781-7A2B-C566935A5F41}"/>
              </a:ext>
            </a:extLst>
          </p:cNvPr>
          <p:cNvSpPr/>
          <p:nvPr/>
        </p:nvSpPr>
        <p:spPr>
          <a:xfrm>
            <a:off x="1568773" y="2668097"/>
            <a:ext cx="4402784" cy="2376201"/>
          </a:xfrm>
          <a:prstGeom prst="rect">
            <a:avLst/>
          </a:prstGeom>
          <a:solidFill>
            <a:schemeClr val="bg1"/>
          </a:solidFill>
          <a:ln>
            <a:solidFill>
              <a:srgbClr val="33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457200">
              <a:defRPr/>
            </a:pPr>
            <a:endParaRPr lang="fr-FR">
              <a:solidFill>
                <a:prstClr val="black"/>
              </a:solidFill>
              <a:latin typeface="Roboto" panose="02000000000000000000" pitchFamily="2" charset="0"/>
              <a:ea typeface="Roboto" panose="02000000000000000000" pitchFamily="2" charset="0"/>
              <a:cs typeface="Roboto" panose="02000000000000000000" pitchFamily="2" charset="0"/>
            </a:endParaRPr>
          </a:p>
          <a:p>
            <a:pPr algn="just" defTabSz="457200" fontAlgn="base"/>
            <a:r>
              <a:rPr lang="fr-FR" sz="1600">
                <a:solidFill>
                  <a:prstClr val="black"/>
                </a:solidFill>
                <a:latin typeface="Calibri" panose="020F0502020204030204"/>
              </a:rPr>
              <a:t>Contrat d’alternance comportant le nom de l’alternant pour préparer le diplôme de catégorie 1</a:t>
            </a:r>
          </a:p>
          <a:p>
            <a:pPr algn="just" defTabSz="457200" fontAlgn="base"/>
            <a:endParaRPr lang="fr-FR" sz="1600">
              <a:solidFill>
                <a:prstClr val="black"/>
              </a:solidFill>
              <a:latin typeface="Calibri" panose="020F0502020204030204"/>
            </a:endParaRPr>
          </a:p>
          <a:p>
            <a:pPr algn="just" defTabSz="457200" fontAlgn="base"/>
            <a:r>
              <a:rPr lang="fr-FR" sz="1600">
                <a:solidFill>
                  <a:prstClr val="black"/>
                </a:solidFill>
                <a:latin typeface="Calibri" panose="020F0502020204030204"/>
              </a:rPr>
              <a:t>Convention de stage long (rémunéré) réalisé dans le cadre du diplôme d’EJE comportant le nom du stagiaire </a:t>
            </a:r>
            <a:endParaRPr lang="fr-FR" sz="1200">
              <a:solidFill>
                <a:prstClr val="black"/>
              </a:solidFill>
              <a:latin typeface="Roboto" panose="02000000000000000000" pitchFamily="2" charset="0"/>
              <a:ea typeface="Roboto" panose="02000000000000000000" pitchFamily="2" charset="0"/>
              <a:cs typeface="Roboto" panose="02000000000000000000" pitchFamily="2" charset="0"/>
            </a:endParaRPr>
          </a:p>
          <a:p>
            <a:pPr defTabSz="457200">
              <a:defRPr/>
            </a:pPr>
            <a:r>
              <a:rPr lang="fr-FR" sz="1400">
                <a:solidFill>
                  <a:prstClr val="black"/>
                </a:solidFill>
                <a:latin typeface="Roboto" panose="02000000000000000000" pitchFamily="2" charset="0"/>
                <a:ea typeface="Roboto" panose="02000000000000000000" pitchFamily="2" charset="0"/>
                <a:cs typeface="Roboto" panose="02000000000000000000" pitchFamily="2" charset="0"/>
              </a:rPr>
              <a:t> </a:t>
            </a:r>
            <a:endParaRPr lang="fr-FR" sz="1400">
              <a:solidFill>
                <a:prstClr val="white"/>
              </a:solidFill>
              <a:latin typeface="Calibri" panose="020F0502020204030204"/>
            </a:endParaRPr>
          </a:p>
        </p:txBody>
      </p:sp>
      <p:sp>
        <p:nvSpPr>
          <p:cNvPr id="6" name="ZoneTexte 5">
            <a:extLst>
              <a:ext uri="{FF2B5EF4-FFF2-40B4-BE49-F238E27FC236}">
                <a16:creationId xmlns:a16="http://schemas.microsoft.com/office/drawing/2014/main" id="{C5DC1951-13FA-B01F-BFB5-0B42B9179EE6}"/>
              </a:ext>
            </a:extLst>
          </p:cNvPr>
          <p:cNvSpPr txBox="1"/>
          <p:nvPr/>
        </p:nvSpPr>
        <p:spPr>
          <a:xfrm>
            <a:off x="1568772" y="1372794"/>
            <a:ext cx="4160585" cy="369332"/>
          </a:xfrm>
          <a:prstGeom prst="rect">
            <a:avLst/>
          </a:prstGeom>
          <a:noFill/>
        </p:spPr>
        <p:txBody>
          <a:bodyPr wrap="square" rtlCol="0">
            <a:spAutoFit/>
          </a:bodyPr>
          <a:lstStyle/>
          <a:p>
            <a:pPr defTabSz="457200"/>
            <a:r>
              <a:rPr lang="fr-FR" b="1" i="1">
                <a:solidFill>
                  <a:srgbClr val="33CCCC"/>
                </a:solidFill>
                <a:latin typeface="Roboto" panose="02000000000000000000" pitchFamily="2" charset="0"/>
                <a:ea typeface="Roboto" panose="02000000000000000000" pitchFamily="2" charset="0"/>
                <a:cs typeface="Roboto" panose="02000000000000000000" pitchFamily="2" charset="0"/>
              </a:rPr>
              <a:t>Aide pour la structure </a:t>
            </a:r>
          </a:p>
        </p:txBody>
      </p:sp>
      <p:sp>
        <p:nvSpPr>
          <p:cNvPr id="11" name="ZoneTexte 10">
            <a:extLst>
              <a:ext uri="{FF2B5EF4-FFF2-40B4-BE49-F238E27FC236}">
                <a16:creationId xmlns:a16="http://schemas.microsoft.com/office/drawing/2014/main" id="{2FE66132-5325-454A-86B5-138FDB247523}"/>
              </a:ext>
            </a:extLst>
          </p:cNvPr>
          <p:cNvSpPr txBox="1"/>
          <p:nvPr/>
        </p:nvSpPr>
        <p:spPr>
          <a:xfrm>
            <a:off x="6462646" y="1372794"/>
            <a:ext cx="4844143" cy="369332"/>
          </a:xfrm>
          <a:prstGeom prst="rect">
            <a:avLst/>
          </a:prstGeom>
          <a:noFill/>
        </p:spPr>
        <p:txBody>
          <a:bodyPr wrap="square" rtlCol="0">
            <a:spAutoFit/>
          </a:bodyPr>
          <a:lstStyle/>
          <a:p>
            <a:pPr defTabSz="457200"/>
            <a:r>
              <a:rPr lang="fr-FR" b="1" i="1">
                <a:solidFill>
                  <a:srgbClr val="33CCCC"/>
                </a:solidFill>
                <a:latin typeface="Roboto" panose="02000000000000000000" pitchFamily="2" charset="0"/>
                <a:ea typeface="Roboto" panose="02000000000000000000" pitchFamily="2" charset="0"/>
                <a:cs typeface="Roboto" panose="02000000000000000000" pitchFamily="2" charset="0"/>
              </a:rPr>
              <a:t>Aide pour le tuteur ou le maitre de stage </a:t>
            </a:r>
          </a:p>
        </p:txBody>
      </p:sp>
      <p:sp>
        <p:nvSpPr>
          <p:cNvPr id="12" name="Rectangle 11">
            <a:extLst>
              <a:ext uri="{FF2B5EF4-FFF2-40B4-BE49-F238E27FC236}">
                <a16:creationId xmlns:a16="http://schemas.microsoft.com/office/drawing/2014/main" id="{CD5084D3-529D-C5B3-C096-D1FE21570F8C}"/>
              </a:ext>
            </a:extLst>
          </p:cNvPr>
          <p:cNvSpPr/>
          <p:nvPr/>
        </p:nvSpPr>
        <p:spPr>
          <a:xfrm>
            <a:off x="6596744" y="2659016"/>
            <a:ext cx="4212771" cy="2620556"/>
          </a:xfrm>
          <a:prstGeom prst="rect">
            <a:avLst/>
          </a:prstGeom>
          <a:solidFill>
            <a:schemeClr val="bg1"/>
          </a:solidFill>
          <a:ln>
            <a:solidFill>
              <a:srgbClr val="33CCC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defTabSz="457200" fontAlgn="base">
              <a:defRPr/>
            </a:pPr>
            <a:r>
              <a:rPr lang="fr-FR" sz="1600">
                <a:solidFill>
                  <a:prstClr val="black"/>
                </a:solidFill>
                <a:latin typeface="Calibri" panose="020F0502020204030204"/>
              </a:rPr>
              <a:t>Convention de stage ou contrat d’alternance mentionnant les modalités de tutorat ou de maîtrise de stage et comportant le nom du stagiaire ou de l’alternant. Le tuteur appartient à la catégorie 1</a:t>
            </a:r>
          </a:p>
          <a:p>
            <a:pPr algn="just" defTabSz="457200">
              <a:defRPr/>
            </a:pPr>
            <a:endParaRPr lang="fr-FR" sz="1600">
              <a:solidFill>
                <a:prstClr val="black"/>
              </a:solidFill>
              <a:latin typeface="Roboto" panose="02000000000000000000" pitchFamily="2" charset="0"/>
              <a:ea typeface="Roboto" panose="02000000000000000000" pitchFamily="2" charset="0"/>
              <a:cs typeface="Roboto" panose="02000000000000000000" pitchFamily="2" charset="0"/>
            </a:endParaRPr>
          </a:p>
          <a:p>
            <a:pPr algn="just" defTabSz="457200" fontAlgn="base">
              <a:defRPr/>
            </a:pPr>
            <a:r>
              <a:rPr lang="fr-FR" sz="1600">
                <a:solidFill>
                  <a:prstClr val="black"/>
                </a:solidFill>
                <a:latin typeface="Calibri" panose="020F0502020204030204"/>
              </a:rPr>
              <a:t>Le gestionnaire peut reverser une prime supplémentaire pour le salarié encadrant l’alternant</a:t>
            </a:r>
          </a:p>
        </p:txBody>
      </p:sp>
      <p:sp>
        <p:nvSpPr>
          <p:cNvPr id="2" name="ZoneTexte 1">
            <a:extLst>
              <a:ext uri="{FF2B5EF4-FFF2-40B4-BE49-F238E27FC236}">
                <a16:creationId xmlns:a16="http://schemas.microsoft.com/office/drawing/2014/main" id="{0627F51B-8034-496B-9E8E-2DCF00760F4D}"/>
              </a:ext>
            </a:extLst>
          </p:cNvPr>
          <p:cNvSpPr txBox="1"/>
          <p:nvPr/>
        </p:nvSpPr>
        <p:spPr>
          <a:xfrm>
            <a:off x="2029777" y="5385929"/>
            <a:ext cx="8865737" cy="707886"/>
          </a:xfrm>
          <a:prstGeom prst="rect">
            <a:avLst/>
          </a:prstGeom>
          <a:noFill/>
          <a:ln w="28575">
            <a:solidFill>
              <a:schemeClr val="accent1">
                <a:lumMod val="75000"/>
              </a:schemeClr>
            </a:solidFill>
          </a:ln>
        </p:spPr>
        <p:txBody>
          <a:bodyPr wrap="square" rtlCol="0">
            <a:spAutoFit/>
          </a:bodyPr>
          <a:lstStyle/>
          <a:p>
            <a:pPr defTabSz="457200"/>
            <a:r>
              <a:rPr lang="fr-FR" altLang="fr-FR" sz="1600">
                <a:solidFill>
                  <a:srgbClr val="000000"/>
                </a:solidFill>
                <a:latin typeface="Aptos" panose="020B0004020202020204" pitchFamily="34" charset="0"/>
              </a:rPr>
              <a:t>Les aides sont versées pour toute l'activité réalisée à compter du 1/1/2026, que les contrats ou conventions d'accueil aient débuté avant ou après le 1/1/2026.</a:t>
            </a:r>
            <a:r>
              <a:rPr lang="fr-FR" altLang="fr-FR" sz="2400">
                <a:solidFill>
                  <a:prstClr val="black"/>
                </a:solidFill>
                <a:latin typeface="Arial" panose="020B0604020202020204" pitchFamily="34" charset="0"/>
              </a:rPr>
              <a:t> </a:t>
            </a:r>
            <a:endParaRPr lang="fr-FR" sz="1600" b="1">
              <a:solidFill>
                <a:prstClr val="black"/>
              </a:solidFill>
              <a:latin typeface="Calibri" panose="020F0502020204030204"/>
            </a:endParaRPr>
          </a:p>
        </p:txBody>
      </p:sp>
    </p:spTree>
    <p:extLst>
      <p:ext uri="{BB962C8B-B14F-4D97-AF65-F5344CB8AC3E}">
        <p14:creationId xmlns:p14="http://schemas.microsoft.com/office/powerpoint/2010/main" val="2556147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8B4E9-025E-79C6-D937-13C5A9906EDE}"/>
            </a:ext>
          </a:extLst>
        </p:cNvPr>
        <p:cNvGrpSpPr/>
        <p:nvPr/>
      </p:nvGrpSpPr>
      <p:grpSpPr>
        <a:xfrm>
          <a:off x="0" y="0"/>
          <a:ext cx="0" cy="0"/>
          <a:chOff x="0" y="0"/>
          <a:chExt cx="0" cy="0"/>
        </a:xfrm>
      </p:grpSpPr>
      <p:graphicFrame>
        <p:nvGraphicFramePr>
          <p:cNvPr id="6" name="Diagramme 5">
            <a:extLst>
              <a:ext uri="{FF2B5EF4-FFF2-40B4-BE49-F238E27FC236}">
                <a16:creationId xmlns:a16="http://schemas.microsoft.com/office/drawing/2014/main" id="{E7FEA25C-6F9F-4042-C452-EC559A1AA927}"/>
              </a:ext>
            </a:extLst>
          </p:cNvPr>
          <p:cNvGraphicFramePr/>
          <p:nvPr>
            <p:extLst>
              <p:ext uri="{D42A27DB-BD31-4B8C-83A1-F6EECF244321}">
                <p14:modId xmlns:p14="http://schemas.microsoft.com/office/powerpoint/2010/main" val="2491619141"/>
              </p:ext>
            </p:extLst>
          </p:nvPr>
        </p:nvGraphicFramePr>
        <p:xfrm>
          <a:off x="2990809" y="1119549"/>
          <a:ext cx="7374166" cy="4811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9576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70E0F-A2C1-DE02-AD28-A27969ED96ED}"/>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20E64E7F-8F6B-05CE-F52B-DB7222C4C2DE}"/>
              </a:ext>
            </a:extLst>
          </p:cNvPr>
          <p:cNvSpPr>
            <a:spLocks noGrp="1"/>
          </p:cNvSpPr>
          <p:nvPr>
            <p:ph type="title"/>
          </p:nvPr>
        </p:nvSpPr>
        <p:spPr>
          <a:xfrm>
            <a:off x="1415144" y="348493"/>
            <a:ext cx="9394371" cy="630348"/>
          </a:xfrm>
        </p:spPr>
        <p:txBody>
          <a:bodyPr>
            <a:normAutofit/>
          </a:bodyPr>
          <a:lstStyle/>
          <a:p>
            <a:pPr algn="ctr"/>
            <a:r>
              <a:rPr lang="fr-FR" sz="3200" b="1">
                <a:solidFill>
                  <a:schemeClr val="accent5">
                    <a:lumMod val="50000"/>
                  </a:schemeClr>
                </a:solidFill>
                <a:latin typeface="Roboto"/>
                <a:ea typeface="Roboto"/>
                <a:cs typeface="Roboto"/>
              </a:rPr>
              <a:t>Formulaire de recueil des données</a:t>
            </a:r>
            <a:endParaRPr lang="fr-FR" sz="3200" b="1">
              <a:solidFill>
                <a:schemeClr val="accent5">
                  <a:lumMod val="50000"/>
                </a:schemeClr>
              </a:solidFill>
            </a:endParaRPr>
          </a:p>
        </p:txBody>
      </p:sp>
      <p:sp>
        <p:nvSpPr>
          <p:cNvPr id="6" name="ZoneTexte 5">
            <a:extLst>
              <a:ext uri="{FF2B5EF4-FFF2-40B4-BE49-F238E27FC236}">
                <a16:creationId xmlns:a16="http://schemas.microsoft.com/office/drawing/2014/main" id="{7CF3A1F5-FA66-A536-C6A0-C627208DEC07}"/>
              </a:ext>
            </a:extLst>
          </p:cNvPr>
          <p:cNvSpPr txBox="1"/>
          <p:nvPr/>
        </p:nvSpPr>
        <p:spPr>
          <a:xfrm>
            <a:off x="1951745" y="1417309"/>
            <a:ext cx="7099169" cy="369332"/>
          </a:xfrm>
          <a:prstGeom prst="rect">
            <a:avLst/>
          </a:prstGeom>
          <a:noFill/>
        </p:spPr>
        <p:txBody>
          <a:bodyPr wrap="square" lIns="91440" tIns="45720" rIns="91440" bIns="45720" rtlCol="0" anchor="t">
            <a:spAutoFit/>
          </a:bodyPr>
          <a:lstStyle/>
          <a:p>
            <a:pPr defTabSz="457200"/>
            <a:r>
              <a:rPr lang="fr-FR" b="1" i="1">
                <a:solidFill>
                  <a:srgbClr val="33CCCC"/>
                </a:solidFill>
                <a:latin typeface="Roboto"/>
                <a:ea typeface="Roboto"/>
                <a:cs typeface="Roboto"/>
              </a:rPr>
              <a:t>Recueil des données prévisionnelles - </a:t>
            </a:r>
            <a:r>
              <a:rPr lang="fr-FR" b="1">
                <a:solidFill>
                  <a:schemeClr val="tx2"/>
                </a:solidFill>
                <a:latin typeface="Corbel" panose="020B0503020204020204"/>
              </a:rPr>
              <a:t>Onglet identification </a:t>
            </a:r>
            <a:endParaRPr lang="fr-FR" b="1" i="1">
              <a:solidFill>
                <a:schemeClr val="tx2"/>
              </a:solidFill>
              <a:latin typeface="Roboto"/>
              <a:ea typeface="Roboto"/>
              <a:cs typeface="Roboto"/>
            </a:endParaRPr>
          </a:p>
        </p:txBody>
      </p:sp>
      <p:pic>
        <p:nvPicPr>
          <p:cNvPr id="2" name="Image 1">
            <a:extLst>
              <a:ext uri="{FF2B5EF4-FFF2-40B4-BE49-F238E27FC236}">
                <a16:creationId xmlns:a16="http://schemas.microsoft.com/office/drawing/2014/main" id="{AAF816FB-7F1B-2CF1-B11C-B93680960639}"/>
              </a:ext>
            </a:extLst>
          </p:cNvPr>
          <p:cNvPicPr>
            <a:picLocks noChangeAspect="1"/>
          </p:cNvPicPr>
          <p:nvPr/>
        </p:nvPicPr>
        <p:blipFill>
          <a:blip r:embed="rId3"/>
          <a:stretch>
            <a:fillRect/>
          </a:stretch>
        </p:blipFill>
        <p:spPr>
          <a:xfrm>
            <a:off x="571581" y="2374993"/>
            <a:ext cx="4152747" cy="2045312"/>
          </a:xfrm>
          <a:prstGeom prst="rect">
            <a:avLst/>
          </a:prstGeom>
        </p:spPr>
      </p:pic>
      <p:sp>
        <p:nvSpPr>
          <p:cNvPr id="8" name="ZoneTexte 7">
            <a:extLst>
              <a:ext uri="{FF2B5EF4-FFF2-40B4-BE49-F238E27FC236}">
                <a16:creationId xmlns:a16="http://schemas.microsoft.com/office/drawing/2014/main" id="{FCB50883-FAFE-CBF6-E785-21B411660C08}"/>
              </a:ext>
            </a:extLst>
          </p:cNvPr>
          <p:cNvSpPr txBox="1"/>
          <p:nvPr/>
        </p:nvSpPr>
        <p:spPr>
          <a:xfrm>
            <a:off x="2167128" y="4819788"/>
            <a:ext cx="6883786" cy="984885"/>
          </a:xfrm>
          <a:prstGeom prst="rect">
            <a:avLst/>
          </a:prstGeom>
          <a:noFill/>
        </p:spPr>
        <p:txBody>
          <a:bodyPr wrap="square">
            <a:spAutoFit/>
          </a:bodyPr>
          <a:lstStyle/>
          <a:p>
            <a:pPr marL="0" lvl="0" indent="0" algn="just" defTabSz="1289050">
              <a:lnSpc>
                <a:spcPct val="90000"/>
              </a:lnSpc>
              <a:spcBef>
                <a:spcPct val="0"/>
              </a:spcBef>
              <a:spcAft>
                <a:spcPct val="20000"/>
              </a:spcAft>
              <a:buFont typeface="Wingdings" panose="05000000000000000000" pitchFamily="2" charset="2"/>
              <a:buNone/>
            </a:pPr>
            <a:endParaRPr lang="fr-FR" sz="2000">
              <a:latin typeface="Corbel" panose="020B0503020204020204"/>
            </a:endParaRPr>
          </a:p>
          <a:p>
            <a:pPr marL="0" lvl="0" indent="0" algn="just" defTabSz="1289050">
              <a:lnSpc>
                <a:spcPct val="90000"/>
              </a:lnSpc>
              <a:spcBef>
                <a:spcPct val="0"/>
              </a:spcBef>
              <a:spcAft>
                <a:spcPct val="20000"/>
              </a:spcAft>
              <a:buFont typeface="Wingdings" panose="05000000000000000000" pitchFamily="2" charset="2"/>
              <a:buNone/>
            </a:pPr>
            <a:r>
              <a:rPr lang="fr-FR" sz="2000" b="0" i="0" kern="1200" baseline="0" noProof="0">
                <a:latin typeface="Corbel" panose="020B0503020204020204"/>
                <a:ea typeface="+mn-ea"/>
                <a:cs typeface="+mn-cs"/>
              </a:rPr>
              <a:t>-&gt; Vous retrouverez le numéro gestionnaire (AFAS) et le numéro équipement sur vos notifications</a:t>
            </a:r>
          </a:p>
        </p:txBody>
      </p:sp>
      <p:pic>
        <p:nvPicPr>
          <p:cNvPr id="9" name="Image 8">
            <a:extLst>
              <a:ext uri="{FF2B5EF4-FFF2-40B4-BE49-F238E27FC236}">
                <a16:creationId xmlns:a16="http://schemas.microsoft.com/office/drawing/2014/main" id="{22257C56-F723-9530-0038-87368467B1E0}"/>
              </a:ext>
            </a:extLst>
          </p:cNvPr>
          <p:cNvPicPr>
            <a:picLocks noChangeAspect="1"/>
          </p:cNvPicPr>
          <p:nvPr/>
        </p:nvPicPr>
        <p:blipFill>
          <a:blip r:embed="rId4"/>
          <a:stretch>
            <a:fillRect/>
          </a:stretch>
        </p:blipFill>
        <p:spPr>
          <a:xfrm>
            <a:off x="5074920" y="2135033"/>
            <a:ext cx="6416531" cy="2336362"/>
          </a:xfrm>
          <a:prstGeom prst="rect">
            <a:avLst/>
          </a:prstGeom>
        </p:spPr>
      </p:pic>
    </p:spTree>
    <p:extLst>
      <p:ext uri="{BB962C8B-B14F-4D97-AF65-F5344CB8AC3E}">
        <p14:creationId xmlns:p14="http://schemas.microsoft.com/office/powerpoint/2010/main" val="3738516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5BE41-BD09-4126-69DF-C6A570E2287D}"/>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32E6343D-7030-03BC-C9C5-4118891BD713}"/>
              </a:ext>
            </a:extLst>
          </p:cNvPr>
          <p:cNvSpPr>
            <a:spLocks noGrp="1"/>
          </p:cNvSpPr>
          <p:nvPr>
            <p:ph type="title"/>
          </p:nvPr>
        </p:nvSpPr>
        <p:spPr>
          <a:xfrm>
            <a:off x="1415144" y="348493"/>
            <a:ext cx="9394371" cy="630348"/>
          </a:xfrm>
        </p:spPr>
        <p:txBody>
          <a:bodyPr>
            <a:normAutofit fontScale="90000"/>
          </a:bodyPr>
          <a:lstStyle/>
          <a:p>
            <a:pPr algn="ctr"/>
            <a:r>
              <a:rPr lang="fr-FR" sz="3200" b="1">
                <a:solidFill>
                  <a:schemeClr val="accent5">
                    <a:lumMod val="50000"/>
                  </a:schemeClr>
                </a:solidFill>
                <a:latin typeface="Roboto"/>
                <a:ea typeface="Roboto"/>
                <a:cs typeface="Roboto"/>
              </a:rPr>
              <a:t>Formulaire de recueil des données des partenaires</a:t>
            </a:r>
            <a:endParaRPr lang="fr-FR" sz="3200" b="1">
              <a:solidFill>
                <a:schemeClr val="accent5">
                  <a:lumMod val="50000"/>
                </a:schemeClr>
              </a:solidFill>
            </a:endParaRPr>
          </a:p>
        </p:txBody>
      </p:sp>
      <p:sp>
        <p:nvSpPr>
          <p:cNvPr id="19" name="ZoneTexte 18">
            <a:extLst>
              <a:ext uri="{FF2B5EF4-FFF2-40B4-BE49-F238E27FC236}">
                <a16:creationId xmlns:a16="http://schemas.microsoft.com/office/drawing/2014/main" id="{EE141961-ACF8-9F55-8A94-D8B961127375}"/>
              </a:ext>
            </a:extLst>
          </p:cNvPr>
          <p:cNvSpPr txBox="1"/>
          <p:nvPr/>
        </p:nvSpPr>
        <p:spPr>
          <a:xfrm>
            <a:off x="1824035" y="4397969"/>
            <a:ext cx="4285027" cy="646331"/>
          </a:xfrm>
          <a:prstGeom prst="rect">
            <a:avLst/>
          </a:prstGeom>
          <a:noFill/>
        </p:spPr>
        <p:txBody>
          <a:bodyPr wrap="square" rtlCol="0">
            <a:spAutoFit/>
          </a:bodyPr>
          <a:lstStyle/>
          <a:p>
            <a:pPr defTabSz="457200"/>
            <a:r>
              <a:rPr lang="fr-FR">
                <a:solidFill>
                  <a:prstClr val="white"/>
                </a:solidFill>
                <a:latin typeface="Calibri" panose="020F0502020204030204"/>
              </a:rPr>
              <a:t>Justificatifs : </a:t>
            </a:r>
          </a:p>
          <a:p>
            <a:pPr defTabSz="457200"/>
            <a:endParaRPr lang="fr-FR">
              <a:solidFill>
                <a:prstClr val="white"/>
              </a:solidFill>
              <a:latin typeface="Calibri" panose="020F0502020204030204"/>
            </a:endParaRPr>
          </a:p>
        </p:txBody>
      </p:sp>
      <p:sp>
        <p:nvSpPr>
          <p:cNvPr id="5" name="Rectangle 4">
            <a:extLst>
              <a:ext uri="{FF2B5EF4-FFF2-40B4-BE49-F238E27FC236}">
                <a16:creationId xmlns:a16="http://schemas.microsoft.com/office/drawing/2014/main" id="{AEC3BFD8-FBF5-8C3F-203F-2FF8F788608B}"/>
              </a:ext>
            </a:extLst>
          </p:cNvPr>
          <p:cNvSpPr/>
          <p:nvPr/>
        </p:nvSpPr>
        <p:spPr>
          <a:xfrm>
            <a:off x="639796" y="1609189"/>
            <a:ext cx="5239796" cy="3264564"/>
          </a:xfrm>
          <a:prstGeom prst="rect">
            <a:avLst/>
          </a:prstGeom>
          <a:solidFill>
            <a:schemeClr val="bg1"/>
          </a:solidFill>
          <a:ln>
            <a:solidFill>
              <a:srgbClr val="33CCC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285750" indent="-285750" algn="just" defTabSz="457200">
              <a:buFont typeface="Arial" panose="020B0604020202020204" pitchFamily="34" charset="0"/>
              <a:buChar char="•"/>
              <a:defRPr/>
            </a:pPr>
            <a:endParaRPr lang="fr-FR" dirty="0">
              <a:solidFill>
                <a:prstClr val="black"/>
              </a:solidFill>
              <a:latin typeface="Roboto"/>
              <a:ea typeface="Roboto"/>
              <a:cs typeface="Roboto"/>
            </a:endParaRPr>
          </a:p>
          <a:p>
            <a:pPr algn="just" defTabSz="457200">
              <a:defRPr/>
            </a:pPr>
            <a:endParaRPr lang="fr-FR" dirty="0">
              <a:solidFill>
                <a:prstClr val="black"/>
              </a:solidFill>
              <a:latin typeface="Roboto"/>
              <a:ea typeface="Roboto"/>
              <a:cs typeface="Roboto"/>
            </a:endParaRPr>
          </a:p>
          <a:p>
            <a:pPr marL="285750" indent="-285750" algn="just" defTabSz="457200">
              <a:buFont typeface="Arial" panose="020B0604020202020204" pitchFamily="34" charset="0"/>
              <a:buChar char="•"/>
              <a:defRPr/>
            </a:pPr>
            <a:r>
              <a:rPr lang="fr-FR" dirty="0">
                <a:solidFill>
                  <a:prstClr val="black"/>
                </a:solidFill>
                <a:latin typeface="Roboto"/>
                <a:ea typeface="Roboto"/>
                <a:cs typeface="Roboto"/>
              </a:rPr>
              <a:t>Envoi du formulaire Excel par la Caf aux gestionnaires concernés pour l’exercice 2026 (prévisionnel) : </a:t>
            </a:r>
            <a:r>
              <a:rPr lang="fr-FR" b="1" dirty="0">
                <a:solidFill>
                  <a:prstClr val="black"/>
                </a:solidFill>
                <a:latin typeface="Roboto"/>
                <a:ea typeface="Roboto"/>
                <a:cs typeface="Roboto"/>
              </a:rPr>
              <a:t>1 formulaire par équipement</a:t>
            </a:r>
            <a:r>
              <a:rPr lang="fr-FR" sz="1400" b="1" dirty="0">
                <a:solidFill>
                  <a:prstClr val="black"/>
                </a:solidFill>
                <a:latin typeface="Roboto" panose="02000000000000000000" pitchFamily="2" charset="0"/>
                <a:ea typeface="Roboto" panose="02000000000000000000" pitchFamily="2" charset="0"/>
                <a:cs typeface="Roboto" panose="02000000000000000000" pitchFamily="2" charset="0"/>
              </a:rPr>
              <a:t> . </a:t>
            </a:r>
          </a:p>
          <a:p>
            <a:pPr algn="just" defTabSz="457200">
              <a:defRPr/>
            </a:pPr>
            <a:endParaRPr lang="fr-FR" sz="1400" b="1" dirty="0">
              <a:solidFill>
                <a:prstClr val="black"/>
              </a:solidFill>
              <a:latin typeface="Roboto" panose="02000000000000000000" pitchFamily="2" charset="0"/>
              <a:ea typeface="Roboto" panose="02000000000000000000" pitchFamily="2" charset="0"/>
              <a:cs typeface="Roboto" panose="02000000000000000000" pitchFamily="2" charset="0"/>
            </a:endParaRPr>
          </a:p>
          <a:p>
            <a:pPr algn="just" defTabSz="457200">
              <a:defRPr/>
            </a:pPr>
            <a:r>
              <a:rPr lang="fr-FR" sz="1400" b="1" dirty="0">
                <a:solidFill>
                  <a:prstClr val="black"/>
                </a:solidFill>
                <a:latin typeface="Roboto" panose="02000000000000000000" pitchFamily="2" charset="0"/>
                <a:ea typeface="Roboto" panose="02000000000000000000" pitchFamily="2" charset="0"/>
                <a:cs typeface="Roboto" panose="02000000000000000000" pitchFamily="2" charset="0"/>
              </a:rPr>
              <a:t>Déclaration des heures décimales par quart d’heure.</a:t>
            </a:r>
          </a:p>
          <a:p>
            <a:pPr marL="285750" indent="-285750" algn="just" defTabSz="457200">
              <a:buFont typeface="Arial" panose="020B0604020202020204" pitchFamily="34" charset="0"/>
              <a:buChar char="•"/>
              <a:defRPr/>
            </a:pPr>
            <a:endParaRPr lang="fr-FR" sz="1400" dirty="0">
              <a:solidFill>
                <a:prstClr val="black"/>
              </a:solidFill>
              <a:latin typeface="Roboto" panose="02000000000000000000" pitchFamily="2" charset="0"/>
              <a:ea typeface="Roboto" panose="02000000000000000000" pitchFamily="2" charset="0"/>
              <a:cs typeface="Roboto" panose="02000000000000000000" pitchFamily="2" charset="0"/>
            </a:endParaRPr>
          </a:p>
          <a:p>
            <a:pPr marL="285750" indent="-285750" algn="just" defTabSz="457200">
              <a:buFont typeface="Arial" panose="020B0604020202020204" pitchFamily="34" charset="0"/>
              <a:buChar char="•"/>
              <a:defRPr/>
            </a:pPr>
            <a:r>
              <a:rPr lang="fr-FR" dirty="0">
                <a:solidFill>
                  <a:prstClr val="black"/>
                </a:solidFill>
                <a:latin typeface="Roboto"/>
                <a:ea typeface="Roboto"/>
                <a:cs typeface="Roboto"/>
              </a:rPr>
              <a:t>Formulaire à retourner </a:t>
            </a:r>
            <a:r>
              <a:rPr lang="fr-FR" b="1" dirty="0">
                <a:solidFill>
                  <a:prstClr val="black"/>
                </a:solidFill>
                <a:latin typeface="Roboto"/>
                <a:ea typeface="Roboto"/>
                <a:cs typeface="Roboto"/>
              </a:rPr>
              <a:t>au plus tard </a:t>
            </a:r>
            <a:r>
              <a:rPr lang="fr-FR" b="1">
                <a:solidFill>
                  <a:prstClr val="black"/>
                </a:solidFill>
                <a:latin typeface="Roboto"/>
                <a:ea typeface="Roboto"/>
                <a:cs typeface="Roboto"/>
              </a:rPr>
              <a:t>le 31 </a:t>
            </a:r>
            <a:r>
              <a:rPr lang="fr-FR" b="1" dirty="0">
                <a:solidFill>
                  <a:prstClr val="black"/>
                </a:solidFill>
                <a:latin typeface="Roboto"/>
                <a:ea typeface="Roboto"/>
                <a:cs typeface="Roboto"/>
              </a:rPr>
              <a:t>octobre 2026</a:t>
            </a:r>
            <a:r>
              <a:rPr lang="fr-FR" dirty="0">
                <a:solidFill>
                  <a:prstClr val="black"/>
                </a:solidFill>
                <a:latin typeface="Roboto"/>
                <a:ea typeface="Roboto"/>
                <a:cs typeface="Roboto"/>
              </a:rPr>
              <a:t>, à l’adresse suivante : </a:t>
            </a:r>
          </a:p>
          <a:p>
            <a:pPr algn="just" defTabSz="457200">
              <a:defRPr/>
            </a:pPr>
            <a:r>
              <a:rPr lang="fr-FR" dirty="0">
                <a:solidFill>
                  <a:prstClr val="black"/>
                </a:solidFill>
                <a:highlight>
                  <a:srgbClr val="FFFF00"/>
                </a:highlight>
                <a:latin typeface="Roboto"/>
                <a:ea typeface="Roboto"/>
                <a:cs typeface="Roboto"/>
              </a:rPr>
              <a:t>	</a:t>
            </a:r>
          </a:p>
          <a:p>
            <a:pPr algn="just" defTabSz="457200">
              <a:defRPr/>
            </a:pPr>
            <a:r>
              <a:rPr lang="fr-FR" dirty="0">
                <a:solidFill>
                  <a:prstClr val="black"/>
                </a:solidFill>
                <a:latin typeface="Roboto"/>
                <a:ea typeface="Roboto"/>
                <a:cs typeface="Roboto"/>
              </a:rPr>
              <a:t>			</a:t>
            </a:r>
            <a:r>
              <a:rPr lang="fr-FR" u="sng" dirty="0">
                <a:hlinkClick r:id="rId3"/>
              </a:rPr>
              <a:t>prestation-as@caf76.caf.fr</a:t>
            </a:r>
            <a:endParaRPr lang="fr-FR" dirty="0">
              <a:solidFill>
                <a:prstClr val="black"/>
              </a:solidFill>
              <a:latin typeface="Roboto"/>
              <a:ea typeface="Roboto"/>
              <a:cs typeface="Roboto"/>
            </a:endParaRPr>
          </a:p>
          <a:p>
            <a:pPr algn="just" defTabSz="457200">
              <a:defRPr/>
            </a:pPr>
            <a:endParaRPr lang="fr-FR" dirty="0">
              <a:solidFill>
                <a:prstClr val="black"/>
              </a:solidFill>
              <a:latin typeface="Roboto"/>
              <a:ea typeface="Roboto"/>
              <a:cs typeface="Roboto"/>
            </a:endParaRPr>
          </a:p>
          <a:p>
            <a:pPr algn="just" defTabSz="457200">
              <a:defRPr/>
            </a:pPr>
            <a:r>
              <a:rPr lang="fr-FR" dirty="0">
                <a:solidFill>
                  <a:prstClr val="black"/>
                </a:solidFill>
                <a:latin typeface="Roboto"/>
                <a:ea typeface="Roboto"/>
                <a:cs typeface="Roboto"/>
              </a:rPr>
              <a:t> </a:t>
            </a:r>
          </a:p>
          <a:p>
            <a:pPr algn="just" defTabSz="457200">
              <a:defRPr/>
            </a:pPr>
            <a:endParaRPr lang="fr-FR" sz="1400" dirty="0">
              <a:solidFill>
                <a:prstClr val="white"/>
              </a:solidFill>
              <a:latin typeface="Calibri" panose="020F0502020204030204"/>
            </a:endParaRPr>
          </a:p>
        </p:txBody>
      </p:sp>
      <p:sp>
        <p:nvSpPr>
          <p:cNvPr id="6" name="ZoneTexte 5">
            <a:extLst>
              <a:ext uri="{FF2B5EF4-FFF2-40B4-BE49-F238E27FC236}">
                <a16:creationId xmlns:a16="http://schemas.microsoft.com/office/drawing/2014/main" id="{E7B156C0-E0D9-A2B7-DEEC-827B478F8956}"/>
              </a:ext>
            </a:extLst>
          </p:cNvPr>
          <p:cNvSpPr txBox="1"/>
          <p:nvPr/>
        </p:nvSpPr>
        <p:spPr>
          <a:xfrm>
            <a:off x="1514653" y="978841"/>
            <a:ext cx="7894697" cy="369332"/>
          </a:xfrm>
          <a:prstGeom prst="rect">
            <a:avLst/>
          </a:prstGeom>
          <a:noFill/>
        </p:spPr>
        <p:txBody>
          <a:bodyPr wrap="square" lIns="91440" tIns="45720" rIns="91440" bIns="45720" rtlCol="0" anchor="t">
            <a:spAutoFit/>
          </a:bodyPr>
          <a:lstStyle/>
          <a:p>
            <a:pPr defTabSz="457200"/>
            <a:r>
              <a:rPr lang="fr-FR" b="1" i="1">
                <a:solidFill>
                  <a:srgbClr val="33CCCC"/>
                </a:solidFill>
                <a:latin typeface="Roboto"/>
                <a:ea typeface="Roboto"/>
                <a:cs typeface="Roboto"/>
              </a:rPr>
              <a:t>Recueil des données prévisionnelles – </a:t>
            </a:r>
            <a:r>
              <a:rPr lang="fr-FR" b="1">
                <a:solidFill>
                  <a:schemeClr val="tx2"/>
                </a:solidFill>
                <a:latin typeface="Corbel" panose="020B0503020204020204"/>
              </a:rPr>
              <a:t>onglet déclaration prévisionnelle</a:t>
            </a:r>
          </a:p>
        </p:txBody>
      </p:sp>
      <p:pic>
        <p:nvPicPr>
          <p:cNvPr id="4" name="Image 3">
            <a:extLst>
              <a:ext uri="{FF2B5EF4-FFF2-40B4-BE49-F238E27FC236}">
                <a16:creationId xmlns:a16="http://schemas.microsoft.com/office/drawing/2014/main" id="{0C3AB9A9-DD3B-9437-0FDD-080F43F3CE5D}"/>
              </a:ext>
            </a:extLst>
          </p:cNvPr>
          <p:cNvPicPr>
            <a:picLocks noChangeAspect="1"/>
          </p:cNvPicPr>
          <p:nvPr/>
        </p:nvPicPr>
        <p:blipFill>
          <a:blip r:embed="rId4"/>
          <a:stretch>
            <a:fillRect/>
          </a:stretch>
        </p:blipFill>
        <p:spPr>
          <a:xfrm>
            <a:off x="6949473" y="1599522"/>
            <a:ext cx="4919755" cy="4013357"/>
          </a:xfrm>
          <a:prstGeom prst="rect">
            <a:avLst/>
          </a:prstGeom>
        </p:spPr>
      </p:pic>
    </p:spTree>
    <p:extLst>
      <p:ext uri="{BB962C8B-B14F-4D97-AF65-F5344CB8AC3E}">
        <p14:creationId xmlns:p14="http://schemas.microsoft.com/office/powerpoint/2010/main" val="3721591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A6085-BD77-20E0-E268-6E1E0B5C6806}"/>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10242181-2E48-1A97-9CCE-A8C79FB12253}"/>
              </a:ext>
            </a:extLst>
          </p:cNvPr>
          <p:cNvSpPr>
            <a:spLocks noGrp="1"/>
          </p:cNvSpPr>
          <p:nvPr>
            <p:ph type="title"/>
          </p:nvPr>
        </p:nvSpPr>
        <p:spPr>
          <a:xfrm>
            <a:off x="1415144" y="348493"/>
            <a:ext cx="9394371" cy="630348"/>
          </a:xfrm>
        </p:spPr>
        <p:txBody>
          <a:bodyPr>
            <a:normAutofit/>
          </a:bodyPr>
          <a:lstStyle/>
          <a:p>
            <a:pPr algn="ctr"/>
            <a:r>
              <a:rPr lang="fr-FR" sz="3200" b="1">
                <a:solidFill>
                  <a:schemeClr val="accent5">
                    <a:lumMod val="50000"/>
                  </a:schemeClr>
                </a:solidFill>
                <a:latin typeface="Roboto"/>
                <a:ea typeface="Roboto"/>
                <a:cs typeface="Roboto"/>
              </a:rPr>
              <a:t>Recueil et traitement des données des partenaires</a:t>
            </a:r>
            <a:endParaRPr lang="fr-FR" sz="3200" b="1">
              <a:solidFill>
                <a:schemeClr val="accent5">
                  <a:lumMod val="50000"/>
                </a:schemeClr>
              </a:solidFill>
            </a:endParaRPr>
          </a:p>
        </p:txBody>
      </p:sp>
      <p:sp>
        <p:nvSpPr>
          <p:cNvPr id="19" name="ZoneTexte 18">
            <a:extLst>
              <a:ext uri="{FF2B5EF4-FFF2-40B4-BE49-F238E27FC236}">
                <a16:creationId xmlns:a16="http://schemas.microsoft.com/office/drawing/2014/main" id="{CA5F154E-287D-7867-B06A-A385E4509BA5}"/>
              </a:ext>
            </a:extLst>
          </p:cNvPr>
          <p:cNvSpPr txBox="1"/>
          <p:nvPr/>
        </p:nvSpPr>
        <p:spPr>
          <a:xfrm>
            <a:off x="1824035" y="4397969"/>
            <a:ext cx="4285027" cy="646331"/>
          </a:xfrm>
          <a:prstGeom prst="rect">
            <a:avLst/>
          </a:prstGeom>
          <a:noFill/>
        </p:spPr>
        <p:txBody>
          <a:bodyPr wrap="square" rtlCol="0">
            <a:spAutoFit/>
          </a:bodyPr>
          <a:lstStyle/>
          <a:p>
            <a:pPr defTabSz="457200"/>
            <a:r>
              <a:rPr lang="fr-FR">
                <a:solidFill>
                  <a:prstClr val="white"/>
                </a:solidFill>
                <a:latin typeface="Calibri" panose="020F0502020204030204"/>
              </a:rPr>
              <a:t>Justificatifs : </a:t>
            </a:r>
          </a:p>
          <a:p>
            <a:pPr defTabSz="457200"/>
            <a:endParaRPr lang="fr-FR">
              <a:solidFill>
                <a:prstClr val="white"/>
              </a:solidFill>
              <a:latin typeface="Calibri" panose="020F0502020204030204"/>
            </a:endParaRPr>
          </a:p>
        </p:txBody>
      </p:sp>
      <p:sp>
        <p:nvSpPr>
          <p:cNvPr id="6" name="ZoneTexte 5">
            <a:extLst>
              <a:ext uri="{FF2B5EF4-FFF2-40B4-BE49-F238E27FC236}">
                <a16:creationId xmlns:a16="http://schemas.microsoft.com/office/drawing/2014/main" id="{5F0C23B3-C5AF-D627-02D6-F54422A7A4D2}"/>
              </a:ext>
            </a:extLst>
          </p:cNvPr>
          <p:cNvSpPr txBox="1"/>
          <p:nvPr/>
        </p:nvSpPr>
        <p:spPr>
          <a:xfrm>
            <a:off x="1468759" y="978841"/>
            <a:ext cx="4160585" cy="369332"/>
          </a:xfrm>
          <a:prstGeom prst="rect">
            <a:avLst/>
          </a:prstGeom>
          <a:noFill/>
        </p:spPr>
        <p:txBody>
          <a:bodyPr wrap="square" lIns="91440" tIns="45720" rIns="91440" bIns="45720" rtlCol="0" anchor="t">
            <a:spAutoFit/>
          </a:bodyPr>
          <a:lstStyle/>
          <a:p>
            <a:pPr defTabSz="457200"/>
            <a:r>
              <a:rPr lang="fr-FR" b="1" i="1">
                <a:solidFill>
                  <a:srgbClr val="33CCCC"/>
                </a:solidFill>
                <a:latin typeface="Roboto"/>
                <a:ea typeface="Roboto"/>
                <a:cs typeface="Roboto"/>
              </a:rPr>
              <a:t>Recueil des données prévisionnelles</a:t>
            </a:r>
          </a:p>
        </p:txBody>
      </p:sp>
      <p:sp>
        <p:nvSpPr>
          <p:cNvPr id="5" name="ZoneTexte 4">
            <a:extLst>
              <a:ext uri="{FF2B5EF4-FFF2-40B4-BE49-F238E27FC236}">
                <a16:creationId xmlns:a16="http://schemas.microsoft.com/office/drawing/2014/main" id="{E71317E5-0818-8B2A-356C-3A6E659279FF}"/>
              </a:ext>
            </a:extLst>
          </p:cNvPr>
          <p:cNvSpPr txBox="1"/>
          <p:nvPr/>
        </p:nvSpPr>
        <p:spPr>
          <a:xfrm>
            <a:off x="1327906" y="1562278"/>
            <a:ext cx="10051432" cy="1261884"/>
          </a:xfrm>
          <a:prstGeom prst="rect">
            <a:avLst/>
          </a:prstGeom>
          <a:noFill/>
        </p:spPr>
        <p:txBody>
          <a:bodyPr wrap="square">
            <a:spAutoFit/>
          </a:bodyPr>
          <a:lstStyle/>
          <a:p>
            <a:pPr marL="342900" lvl="0" indent="-342900" algn="just" defTabSz="1289050">
              <a:lnSpc>
                <a:spcPct val="90000"/>
              </a:lnSpc>
              <a:spcBef>
                <a:spcPct val="0"/>
              </a:spcBef>
              <a:spcAft>
                <a:spcPct val="20000"/>
              </a:spcAft>
              <a:buFont typeface="Wingdings" panose="05000000000000000000" pitchFamily="2" charset="2"/>
              <a:buChar char="è"/>
            </a:pPr>
            <a:r>
              <a:rPr lang="fr-FR" sz="2000" b="0" i="0" kern="1200" baseline="0" noProof="0">
                <a:solidFill>
                  <a:srgbClr val="000000">
                    <a:hueOff val="0"/>
                    <a:satOff val="0"/>
                    <a:lumOff val="0"/>
                    <a:alphaOff val="0"/>
                  </a:srgbClr>
                </a:solidFill>
                <a:latin typeface="Corbel" panose="020B0503020204020204"/>
                <a:ea typeface="+mn-ea"/>
                <a:cs typeface="+mn-cs"/>
              </a:rPr>
              <a:t>Les </a:t>
            </a:r>
            <a:r>
              <a:rPr lang="fr-FR" sz="2000" b="1" i="0" u="sng" kern="1200" baseline="0" noProof="0">
                <a:solidFill>
                  <a:srgbClr val="000000">
                    <a:hueOff val="0"/>
                    <a:satOff val="0"/>
                    <a:lumOff val="0"/>
                    <a:alphaOff val="0"/>
                  </a:srgbClr>
                </a:solidFill>
                <a:latin typeface="Corbel" panose="020B0503020204020204"/>
                <a:ea typeface="+mn-ea"/>
                <a:cs typeface="+mn-cs"/>
              </a:rPr>
              <a:t>heures exceptionnelles PSU </a:t>
            </a:r>
            <a:r>
              <a:rPr lang="fr-FR" sz="2000" b="0" i="0" kern="1200" baseline="0" noProof="0">
                <a:solidFill>
                  <a:srgbClr val="000000">
                    <a:hueOff val="0"/>
                    <a:satOff val="0"/>
                    <a:lumOff val="0"/>
                    <a:alphaOff val="0"/>
                  </a:srgbClr>
                </a:solidFill>
                <a:latin typeface="Corbel" panose="020B0503020204020204"/>
                <a:ea typeface="+mn-ea"/>
                <a:cs typeface="+mn-cs"/>
              </a:rPr>
              <a:t>(en cas de non-remplacement </a:t>
            </a:r>
            <a:r>
              <a:rPr lang="fr-FR" sz="2000" b="1" i="0" u="sng" kern="1200" baseline="0" noProof="0">
                <a:solidFill>
                  <a:srgbClr val="000000">
                    <a:hueOff val="0"/>
                    <a:satOff val="0"/>
                    <a:lumOff val="0"/>
                    <a:alphaOff val="0"/>
                  </a:srgbClr>
                </a:solidFill>
                <a:latin typeface="Corbel" panose="020B0503020204020204"/>
                <a:ea typeface="+mn-ea"/>
                <a:cs typeface="+mn-cs"/>
              </a:rPr>
              <a:t>et</a:t>
            </a:r>
            <a:r>
              <a:rPr lang="fr-FR" sz="2000" b="0" i="0" kern="1200" baseline="0" noProof="0">
                <a:solidFill>
                  <a:srgbClr val="000000">
                    <a:hueOff val="0"/>
                    <a:satOff val="0"/>
                    <a:lumOff val="0"/>
                    <a:alphaOff val="0"/>
                  </a:srgbClr>
                </a:solidFill>
                <a:latin typeface="Corbel" panose="020B0503020204020204"/>
                <a:ea typeface="+mn-ea"/>
                <a:cs typeface="+mn-cs"/>
              </a:rPr>
              <a:t>  baisse d’activité) seront à déclarer, en complément, dans AFAS. Elles seront intégralement prises en charge par la Psu en application d’une décision exceptionnelle de la Cnaf</a:t>
            </a:r>
            <a:r>
              <a:rPr lang="fr-FR" sz="2000">
                <a:solidFill>
                  <a:srgbClr val="000000">
                    <a:hueOff val="0"/>
                    <a:satOff val="0"/>
                    <a:lumOff val="0"/>
                    <a:alphaOff val="0"/>
                  </a:srgbClr>
                </a:solidFill>
                <a:latin typeface="Corbel" panose="020B0503020204020204"/>
              </a:rPr>
              <a:t>.</a:t>
            </a:r>
            <a:r>
              <a:rPr lang="fr-FR" sz="2000" b="0" i="0" kern="1200" baseline="0" noProof="0">
                <a:solidFill>
                  <a:srgbClr val="000000">
                    <a:hueOff val="0"/>
                    <a:satOff val="0"/>
                    <a:lumOff val="0"/>
                    <a:alphaOff val="0"/>
                  </a:srgbClr>
                </a:solidFill>
                <a:latin typeface="Corbel" panose="020B0503020204020204"/>
                <a:ea typeface="+mn-ea"/>
                <a:cs typeface="+mn-cs"/>
              </a:rPr>
              <a:t> </a:t>
            </a:r>
          </a:p>
          <a:p>
            <a:pPr marL="342900" lvl="0" indent="-342900" algn="just" defTabSz="1289050">
              <a:lnSpc>
                <a:spcPct val="90000"/>
              </a:lnSpc>
              <a:spcBef>
                <a:spcPct val="0"/>
              </a:spcBef>
              <a:spcAft>
                <a:spcPct val="20000"/>
              </a:spcAft>
              <a:buFont typeface="Wingdings" panose="05000000000000000000" pitchFamily="2" charset="2"/>
              <a:buChar char="è"/>
            </a:pPr>
            <a:r>
              <a:rPr lang="fr-FR" sz="2000">
                <a:solidFill>
                  <a:srgbClr val="000000">
                    <a:hueOff val="0"/>
                    <a:satOff val="0"/>
                    <a:lumOff val="0"/>
                    <a:alphaOff val="0"/>
                  </a:srgbClr>
                </a:solidFill>
                <a:latin typeface="Corbel" panose="020B0503020204020204"/>
              </a:rPr>
              <a:t>Le paiement de ce complément suivra le calendrier de versement de la PSU.</a:t>
            </a:r>
            <a:endParaRPr lang="fr-FR" sz="2000" b="0" i="0" kern="1200" baseline="0" noProof="0">
              <a:solidFill>
                <a:srgbClr val="000000">
                  <a:hueOff val="0"/>
                  <a:satOff val="0"/>
                  <a:lumOff val="0"/>
                  <a:alphaOff val="0"/>
                </a:srgbClr>
              </a:solidFill>
              <a:latin typeface="Corbel" panose="020B0503020204020204"/>
              <a:ea typeface="+mn-ea"/>
              <a:cs typeface="+mn-cs"/>
            </a:endParaRPr>
          </a:p>
        </p:txBody>
      </p:sp>
      <p:pic>
        <p:nvPicPr>
          <p:cNvPr id="7" name="Image 6">
            <a:extLst>
              <a:ext uri="{FF2B5EF4-FFF2-40B4-BE49-F238E27FC236}">
                <a16:creationId xmlns:a16="http://schemas.microsoft.com/office/drawing/2014/main" id="{32403DCE-0C38-F1EF-5CE0-7BD6BB023BFA}"/>
              </a:ext>
            </a:extLst>
          </p:cNvPr>
          <p:cNvPicPr>
            <a:picLocks noChangeAspect="1"/>
          </p:cNvPicPr>
          <p:nvPr/>
        </p:nvPicPr>
        <p:blipFill>
          <a:blip r:embed="rId3"/>
          <a:stretch>
            <a:fillRect/>
          </a:stretch>
        </p:blipFill>
        <p:spPr>
          <a:xfrm>
            <a:off x="1415144" y="2943034"/>
            <a:ext cx="10248398" cy="2491905"/>
          </a:xfrm>
          <a:prstGeom prst="rect">
            <a:avLst/>
          </a:prstGeom>
        </p:spPr>
      </p:pic>
      <p:sp>
        <p:nvSpPr>
          <p:cNvPr id="4" name="ZoneTexte 3">
            <a:extLst>
              <a:ext uri="{FF2B5EF4-FFF2-40B4-BE49-F238E27FC236}">
                <a16:creationId xmlns:a16="http://schemas.microsoft.com/office/drawing/2014/main" id="{5D7FACC4-5A1E-B3DF-F7C9-61C60506AF1F}"/>
              </a:ext>
            </a:extLst>
          </p:cNvPr>
          <p:cNvSpPr txBox="1"/>
          <p:nvPr/>
        </p:nvSpPr>
        <p:spPr>
          <a:xfrm>
            <a:off x="1932498" y="5316067"/>
            <a:ext cx="8842248" cy="646331"/>
          </a:xfrm>
          <a:prstGeom prst="rect">
            <a:avLst/>
          </a:prstGeom>
          <a:solidFill>
            <a:schemeClr val="bg2"/>
          </a:solidFill>
          <a:ln>
            <a:solidFill>
              <a:schemeClr val="tx2"/>
            </a:solidFill>
          </a:ln>
        </p:spPr>
        <p:txBody>
          <a:bodyPr wrap="square" rtlCol="0">
            <a:spAutoFit/>
          </a:bodyPr>
          <a:lstStyle/>
          <a:p>
            <a:r>
              <a:rPr lang="fr-FR"/>
              <a:t>Il conviendra de préciser dans les commentaires la répartition des heures exceptionnelles en fonction du motif (intempéries, CSN…).</a:t>
            </a:r>
          </a:p>
        </p:txBody>
      </p:sp>
    </p:spTree>
    <p:extLst>
      <p:ext uri="{BB962C8B-B14F-4D97-AF65-F5344CB8AC3E}">
        <p14:creationId xmlns:p14="http://schemas.microsoft.com/office/powerpoint/2010/main" val="3958220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28975-C496-0ACE-1B41-090347FAE801}"/>
            </a:ext>
          </a:extLst>
        </p:cNvPr>
        <p:cNvGrpSpPr/>
        <p:nvPr/>
      </p:nvGrpSpPr>
      <p:grpSpPr>
        <a:xfrm>
          <a:off x="0" y="0"/>
          <a:ext cx="0" cy="0"/>
          <a:chOff x="0" y="0"/>
          <a:chExt cx="0" cy="0"/>
        </a:xfrm>
      </p:grpSpPr>
      <p:sp>
        <p:nvSpPr>
          <p:cNvPr id="19" name="ZoneTexte 18">
            <a:extLst>
              <a:ext uri="{FF2B5EF4-FFF2-40B4-BE49-F238E27FC236}">
                <a16:creationId xmlns:a16="http://schemas.microsoft.com/office/drawing/2014/main" id="{78B1EA86-B76E-472C-B71D-B5530D44460C}"/>
              </a:ext>
            </a:extLst>
          </p:cNvPr>
          <p:cNvSpPr txBox="1"/>
          <p:nvPr/>
        </p:nvSpPr>
        <p:spPr>
          <a:xfrm>
            <a:off x="1824035" y="4397969"/>
            <a:ext cx="4285027" cy="646331"/>
          </a:xfrm>
          <a:prstGeom prst="rect">
            <a:avLst/>
          </a:prstGeom>
          <a:noFill/>
        </p:spPr>
        <p:txBody>
          <a:bodyPr wrap="square" rtlCol="0">
            <a:spAutoFit/>
          </a:bodyPr>
          <a:lstStyle/>
          <a:p>
            <a:pPr defTabSz="457200"/>
            <a:r>
              <a:rPr lang="fr-FR">
                <a:solidFill>
                  <a:prstClr val="white"/>
                </a:solidFill>
                <a:latin typeface="Calibri" panose="020F0502020204030204"/>
              </a:rPr>
              <a:t>Justificatifs : </a:t>
            </a:r>
          </a:p>
          <a:p>
            <a:pPr defTabSz="457200"/>
            <a:endParaRPr lang="fr-FR">
              <a:solidFill>
                <a:prstClr val="white"/>
              </a:solidFill>
              <a:latin typeface="Calibri" panose="020F0502020204030204"/>
            </a:endParaRPr>
          </a:p>
        </p:txBody>
      </p:sp>
      <p:graphicFrame>
        <p:nvGraphicFramePr>
          <p:cNvPr id="10" name="Tableau 9">
            <a:extLst>
              <a:ext uri="{FF2B5EF4-FFF2-40B4-BE49-F238E27FC236}">
                <a16:creationId xmlns:a16="http://schemas.microsoft.com/office/drawing/2014/main" id="{6144D507-8ABD-B058-BDE4-79442194A73D}"/>
              </a:ext>
            </a:extLst>
          </p:cNvPr>
          <p:cNvGraphicFramePr>
            <a:graphicFrameLocks noGrp="1"/>
          </p:cNvGraphicFramePr>
          <p:nvPr>
            <p:extLst>
              <p:ext uri="{D42A27DB-BD31-4B8C-83A1-F6EECF244321}">
                <p14:modId xmlns:p14="http://schemas.microsoft.com/office/powerpoint/2010/main" val="257054045"/>
              </p:ext>
            </p:extLst>
          </p:nvPr>
        </p:nvGraphicFramePr>
        <p:xfrm>
          <a:off x="1585412" y="222356"/>
          <a:ext cx="4192299" cy="5402908"/>
        </p:xfrm>
        <a:graphic>
          <a:graphicData uri="http://schemas.openxmlformats.org/drawingml/2006/table">
            <a:tbl>
              <a:tblPr firstRow="1" bandRow="1">
                <a:tableStyleId>{F5AB1C69-6EDB-4FF4-983F-18BD219EF322}</a:tableStyleId>
              </a:tblPr>
              <a:tblGrid>
                <a:gridCol w="4192299">
                  <a:extLst>
                    <a:ext uri="{9D8B030D-6E8A-4147-A177-3AD203B41FA5}">
                      <a16:colId xmlns:a16="http://schemas.microsoft.com/office/drawing/2014/main" val="1644177563"/>
                    </a:ext>
                  </a:extLst>
                </a:gridCol>
              </a:tblGrid>
              <a:tr h="735494">
                <a:tc>
                  <a:txBody>
                    <a:bodyPr/>
                    <a:lstStyle/>
                    <a:p>
                      <a:pPr algn="ctr"/>
                      <a:r>
                        <a:rPr lang="fr-FR" dirty="0">
                          <a:latin typeface="Roboto" panose="02000000000000000000" pitchFamily="2" charset="0"/>
                          <a:ea typeface="Roboto" panose="02000000000000000000" pitchFamily="2" charset="0"/>
                          <a:cs typeface="Roboto" panose="02000000000000000000" pitchFamily="2" charset="0"/>
                        </a:rPr>
                        <a:t>PIÈCES JUSTIFICATIVES </a:t>
                      </a:r>
                    </a:p>
                    <a:p>
                      <a:pPr algn="ctr"/>
                      <a:r>
                        <a:rPr lang="fr-FR" dirty="0">
                          <a:latin typeface="Roboto" panose="02000000000000000000" pitchFamily="2" charset="0"/>
                          <a:ea typeface="Roboto" panose="02000000000000000000" pitchFamily="2" charset="0"/>
                          <a:cs typeface="Roboto" panose="02000000000000000000" pitchFamily="2" charset="0"/>
                        </a:rPr>
                        <a:t>à tenir à disposition pour tout contrôle</a:t>
                      </a:r>
                    </a:p>
                  </a:txBody>
                  <a:tcPr/>
                </a:tc>
                <a:extLst>
                  <a:ext uri="{0D108BD9-81ED-4DB2-BD59-A6C34878D82A}">
                    <a16:rowId xmlns:a16="http://schemas.microsoft.com/office/drawing/2014/main" val="2417208093"/>
                  </a:ext>
                </a:extLst>
              </a:tr>
              <a:tr h="735494">
                <a:tc>
                  <a:txBody>
                    <a:bodyPr/>
                    <a:lstStyle/>
                    <a:p>
                      <a:r>
                        <a:rPr lang="fr-FR" dirty="0">
                          <a:solidFill>
                            <a:schemeClr val="accent1"/>
                          </a:solidFill>
                          <a:latin typeface="Roboto" panose="02000000000000000000" pitchFamily="2" charset="0"/>
                          <a:ea typeface="Roboto" panose="02000000000000000000" pitchFamily="2" charset="0"/>
                          <a:cs typeface="Roboto" panose="02000000000000000000" pitchFamily="2" charset="0"/>
                        </a:rPr>
                        <a:t>Le professionnel absent pour préparer la VAE </a:t>
                      </a:r>
                      <a:r>
                        <a:rPr lang="fr-FR" b="1" u="sng" dirty="0">
                          <a:solidFill>
                            <a:schemeClr val="accent1"/>
                          </a:solidFill>
                          <a:latin typeface="Roboto" panose="02000000000000000000" pitchFamily="2" charset="0"/>
                          <a:ea typeface="Roboto" panose="02000000000000000000" pitchFamily="2" charset="0"/>
                          <a:cs typeface="Roboto" panose="02000000000000000000" pitchFamily="2" charset="0"/>
                        </a:rPr>
                        <a:t>est remplacé</a:t>
                      </a:r>
                      <a:r>
                        <a:rPr lang="fr-FR" dirty="0">
                          <a:solidFill>
                            <a:schemeClr val="accent1"/>
                          </a:solidFill>
                          <a:latin typeface="Roboto" panose="02000000000000000000" pitchFamily="2" charset="0"/>
                          <a:ea typeface="Roboto" panose="02000000000000000000" pitchFamily="2" charset="0"/>
                          <a:cs typeface="Roboto" panose="02000000000000000000" pitchFamily="2" charset="0"/>
                        </a:rPr>
                        <a:t>.</a:t>
                      </a:r>
                    </a:p>
                  </a:txBody>
                  <a:tcPr/>
                </a:tc>
                <a:extLst>
                  <a:ext uri="{0D108BD9-81ED-4DB2-BD59-A6C34878D82A}">
                    <a16:rowId xmlns:a16="http://schemas.microsoft.com/office/drawing/2014/main" val="2632347945"/>
                  </a:ext>
                </a:extLst>
              </a:tr>
              <a:tr h="3908806">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Autorisation d’absence de l’employeur mentionnant les congés accordés, nécessairement au-delà de la durée légale, pour la préparation de la VAE et attestant du maintien de salaire.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Tout document permettant de justifier le statut du professionnel et, par conséquent, la durée du congé applicable (contrat de travail ; lorsque la durée majorée du congé est mobilisée au titre de la situation individuelle du professionnel, l’avis du médecin du travail, ou le document médical ou administratif requis selon le statut du professionnel).</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Attestation de formation du candidat à la VAE.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Document démontrant le remplacement du salarié absent : planning des présences des professionnels, contrat d’intérimaire ou d’une « équipe volante ».</a:t>
                      </a:r>
                    </a:p>
                  </a:txBody>
                  <a:tcPr/>
                </a:tc>
                <a:extLst>
                  <a:ext uri="{0D108BD9-81ED-4DB2-BD59-A6C34878D82A}">
                    <a16:rowId xmlns:a16="http://schemas.microsoft.com/office/drawing/2014/main" val="4270417239"/>
                  </a:ext>
                </a:extLst>
              </a:tr>
            </a:tbl>
          </a:graphicData>
        </a:graphic>
      </p:graphicFrame>
      <p:graphicFrame>
        <p:nvGraphicFramePr>
          <p:cNvPr id="13" name="Tableau 12">
            <a:extLst>
              <a:ext uri="{FF2B5EF4-FFF2-40B4-BE49-F238E27FC236}">
                <a16:creationId xmlns:a16="http://schemas.microsoft.com/office/drawing/2014/main" id="{315E2BD0-9FB5-04D9-AD61-9DC4E3F8F9EB}"/>
              </a:ext>
            </a:extLst>
          </p:cNvPr>
          <p:cNvGraphicFramePr>
            <a:graphicFrameLocks noGrp="1"/>
          </p:cNvGraphicFramePr>
          <p:nvPr>
            <p:extLst>
              <p:ext uri="{D42A27DB-BD31-4B8C-83A1-F6EECF244321}">
                <p14:modId xmlns:p14="http://schemas.microsoft.com/office/powerpoint/2010/main" val="1128366739"/>
              </p:ext>
            </p:extLst>
          </p:nvPr>
        </p:nvGraphicFramePr>
        <p:xfrm>
          <a:off x="6414291" y="222356"/>
          <a:ext cx="4192299" cy="5379794"/>
        </p:xfrm>
        <a:graphic>
          <a:graphicData uri="http://schemas.openxmlformats.org/drawingml/2006/table">
            <a:tbl>
              <a:tblPr firstRow="1" bandRow="1">
                <a:tableStyleId>{F5AB1C69-6EDB-4FF4-983F-18BD219EF322}</a:tableStyleId>
              </a:tblPr>
              <a:tblGrid>
                <a:gridCol w="4192299">
                  <a:extLst>
                    <a:ext uri="{9D8B030D-6E8A-4147-A177-3AD203B41FA5}">
                      <a16:colId xmlns:a16="http://schemas.microsoft.com/office/drawing/2014/main" val="1644177563"/>
                    </a:ext>
                  </a:extLst>
                </a:gridCol>
              </a:tblGrid>
              <a:tr h="735494">
                <a:tc>
                  <a:txBody>
                    <a:bodyPr/>
                    <a:lstStyle/>
                    <a:p>
                      <a:pPr algn="ctr"/>
                      <a:r>
                        <a:rPr lang="fr-FR" dirty="0">
                          <a:latin typeface="Roboto" panose="02000000000000000000" pitchFamily="2" charset="0"/>
                          <a:ea typeface="Roboto" panose="02000000000000000000" pitchFamily="2" charset="0"/>
                          <a:cs typeface="Roboto" panose="02000000000000000000" pitchFamily="2" charset="0"/>
                        </a:rPr>
                        <a:t>PIÈCES JUSTIFICATIVES </a:t>
                      </a:r>
                    </a:p>
                    <a:p>
                      <a:pPr algn="ctr"/>
                      <a:r>
                        <a:rPr lang="fr-FR" dirty="0">
                          <a:latin typeface="Roboto" panose="02000000000000000000" pitchFamily="2" charset="0"/>
                          <a:ea typeface="Roboto" panose="02000000000000000000" pitchFamily="2" charset="0"/>
                          <a:cs typeface="Roboto" panose="02000000000000000000" pitchFamily="2" charset="0"/>
                        </a:rPr>
                        <a:t>à tenir à disposition pour tout contrôle</a:t>
                      </a:r>
                    </a:p>
                  </a:txBody>
                  <a:tcPr/>
                </a:tc>
                <a:extLst>
                  <a:ext uri="{0D108BD9-81ED-4DB2-BD59-A6C34878D82A}">
                    <a16:rowId xmlns:a16="http://schemas.microsoft.com/office/drawing/2014/main" val="2417208093"/>
                  </a:ext>
                </a:extLst>
              </a:tr>
              <a:tr h="735494">
                <a:tc>
                  <a:txBody>
                    <a:bodyPr/>
                    <a:lstStyle/>
                    <a:p>
                      <a:r>
                        <a:rPr lang="fr-FR" dirty="0">
                          <a:solidFill>
                            <a:schemeClr val="accent1"/>
                          </a:solidFill>
                          <a:latin typeface="Roboto" panose="02000000000000000000" pitchFamily="2" charset="0"/>
                          <a:ea typeface="Roboto" panose="02000000000000000000" pitchFamily="2" charset="0"/>
                          <a:cs typeface="Roboto" panose="02000000000000000000" pitchFamily="2" charset="0"/>
                        </a:rPr>
                        <a:t>Le professionnel absent pour préparer la VAE </a:t>
                      </a:r>
                      <a:r>
                        <a:rPr lang="fr-FR" b="1" u="sng" dirty="0">
                          <a:solidFill>
                            <a:schemeClr val="accent1"/>
                          </a:solidFill>
                          <a:latin typeface="Roboto" panose="02000000000000000000" pitchFamily="2" charset="0"/>
                          <a:ea typeface="Roboto" panose="02000000000000000000" pitchFamily="2" charset="0"/>
                          <a:cs typeface="Roboto" panose="02000000000000000000" pitchFamily="2" charset="0"/>
                        </a:rPr>
                        <a:t>n’est pas remplacé</a:t>
                      </a:r>
                      <a:r>
                        <a:rPr lang="fr-FR" dirty="0">
                          <a:solidFill>
                            <a:schemeClr val="accent1"/>
                          </a:solidFill>
                          <a:latin typeface="Roboto" panose="02000000000000000000" pitchFamily="2" charset="0"/>
                          <a:ea typeface="Roboto" panose="02000000000000000000" pitchFamily="2" charset="0"/>
                          <a:cs typeface="Roboto" panose="02000000000000000000" pitchFamily="2" charset="0"/>
                        </a:rPr>
                        <a:t>.</a:t>
                      </a:r>
                    </a:p>
                  </a:txBody>
                  <a:tcPr/>
                </a:tc>
                <a:extLst>
                  <a:ext uri="{0D108BD9-81ED-4DB2-BD59-A6C34878D82A}">
                    <a16:rowId xmlns:a16="http://schemas.microsoft.com/office/drawing/2014/main" val="2632347945"/>
                  </a:ext>
                </a:extLst>
              </a:tr>
              <a:tr h="3908806">
                <a:tc>
                  <a:txBody>
                    <a:bodyPr/>
                    <a:lstStyle/>
                    <a:p>
                      <a:pPr marL="285750" indent="-285750" fontAlgn="base">
                        <a:buFont typeface="Wingdings" panose="05000000000000000000" pitchFamily="2" charset="2"/>
                        <a:buChar char="ü"/>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Autorisation d’absence de l’employeur mentionnant la durée accordée pour la préparation de la VAE et attestant du maintien de salaire et le non-remplacement </a:t>
                      </a:r>
                    </a:p>
                    <a:p>
                      <a:pPr marL="0" indent="0" fontAlgn="base">
                        <a:buFont typeface="Wingdings" panose="05000000000000000000" pitchFamily="2" charset="2"/>
                        <a:buNone/>
                      </a:pPr>
                      <a:endPar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endParaRPr>
                    </a:p>
                    <a:p>
                      <a:pPr marL="285750" indent="-285750" fontAlgn="base">
                        <a:buFont typeface="Wingdings" panose="05000000000000000000" pitchFamily="2" charset="2"/>
                        <a:buChar char="ü"/>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Attestation de formation du candidat à la VAE</a:t>
                      </a:r>
                    </a:p>
                    <a:p>
                      <a:pPr marL="0" indent="0" fontAlgn="base">
                        <a:buFont typeface="Wingdings" panose="05000000000000000000" pitchFamily="2" charset="2"/>
                        <a:buNone/>
                      </a:pPr>
                      <a:endPar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endParaRPr>
                    </a:p>
                    <a:p>
                      <a:pPr marL="285750" indent="-285750" fontAlgn="base">
                        <a:buFont typeface="Wingdings" panose="05000000000000000000" pitchFamily="2" charset="2"/>
                        <a:buChar char="ü"/>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Document démontrant:</a:t>
                      </a:r>
                    </a:p>
                    <a:p>
                      <a:pPr marL="0" indent="0" fontAlgn="base">
                        <a:buFont typeface="Wingdings" panose="05000000000000000000" pitchFamily="2" charset="2"/>
                        <a:buNone/>
                      </a:pPr>
                      <a:endPar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endParaRPr>
                    </a:p>
                    <a:p>
                      <a:pPr marL="742950" lvl="1" indent="-285750" fontAlgn="base">
                        <a:buFont typeface="Wingdings" panose="05000000000000000000" pitchFamily="2" charset="2"/>
                        <a:buChar char="ü"/>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l’absence des enfants concernés (cahier de présences, extractions des logiciels de pointage) ;</a:t>
                      </a:r>
                    </a:p>
                    <a:p>
                      <a:pPr marL="457200" lvl="1" indent="0" fontAlgn="base">
                        <a:buFont typeface="Wingdings" panose="05000000000000000000" pitchFamily="2" charset="2"/>
                        <a:buNone/>
                      </a:pPr>
                      <a:endPar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endParaRPr>
                    </a:p>
                    <a:p>
                      <a:pPr marL="742950" lvl="1" indent="-285750" fontAlgn="base">
                        <a:buFont typeface="Wingdings" panose="05000000000000000000" pitchFamily="2" charset="2"/>
                        <a:buChar char="ü"/>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la concordance des dates d’absence ; </a:t>
                      </a:r>
                    </a:p>
                    <a:p>
                      <a:pPr marL="457200" lvl="1" indent="0" fontAlgn="base">
                        <a:buFont typeface="Wingdings" panose="05000000000000000000" pitchFamily="2" charset="2"/>
                        <a:buNone/>
                      </a:pPr>
                      <a:endPar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endParaRPr>
                    </a:p>
                    <a:p>
                      <a:pPr marL="742950" lvl="1" indent="-285750" fontAlgn="base">
                        <a:buFont typeface="Wingdings" panose="05000000000000000000" pitchFamily="2" charset="2"/>
                        <a:buChar char="ü"/>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la non-facturation des familles (extractions des logiciels de facturation).</a:t>
                      </a:r>
                    </a:p>
                  </a:txBody>
                  <a:tcPr/>
                </a:tc>
                <a:extLst>
                  <a:ext uri="{0D108BD9-81ED-4DB2-BD59-A6C34878D82A}">
                    <a16:rowId xmlns:a16="http://schemas.microsoft.com/office/drawing/2014/main" val="4270417239"/>
                  </a:ext>
                </a:extLst>
              </a:tr>
            </a:tbl>
          </a:graphicData>
        </a:graphic>
      </p:graphicFrame>
    </p:spTree>
    <p:extLst>
      <p:ext uri="{BB962C8B-B14F-4D97-AF65-F5344CB8AC3E}">
        <p14:creationId xmlns:p14="http://schemas.microsoft.com/office/powerpoint/2010/main" val="1123753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93949-511F-4B7F-E4C9-0DB1A98B6182}"/>
            </a:ext>
          </a:extLst>
        </p:cNvPr>
        <p:cNvGrpSpPr/>
        <p:nvPr/>
      </p:nvGrpSpPr>
      <p:grpSpPr>
        <a:xfrm>
          <a:off x="0" y="0"/>
          <a:ext cx="0" cy="0"/>
          <a:chOff x="0" y="0"/>
          <a:chExt cx="0" cy="0"/>
        </a:xfrm>
      </p:grpSpPr>
      <p:sp>
        <p:nvSpPr>
          <p:cNvPr id="19" name="ZoneTexte 18">
            <a:extLst>
              <a:ext uri="{FF2B5EF4-FFF2-40B4-BE49-F238E27FC236}">
                <a16:creationId xmlns:a16="http://schemas.microsoft.com/office/drawing/2014/main" id="{06422C50-4EF4-EEA7-23C0-28966F3CEEE3}"/>
              </a:ext>
            </a:extLst>
          </p:cNvPr>
          <p:cNvSpPr txBox="1"/>
          <p:nvPr/>
        </p:nvSpPr>
        <p:spPr>
          <a:xfrm>
            <a:off x="1824035" y="4397969"/>
            <a:ext cx="4285027" cy="646331"/>
          </a:xfrm>
          <a:prstGeom prst="rect">
            <a:avLst/>
          </a:prstGeom>
          <a:noFill/>
        </p:spPr>
        <p:txBody>
          <a:bodyPr wrap="square" rtlCol="0">
            <a:spAutoFit/>
          </a:bodyPr>
          <a:lstStyle/>
          <a:p>
            <a:pPr defTabSz="457200"/>
            <a:r>
              <a:rPr lang="fr-FR">
                <a:solidFill>
                  <a:prstClr val="white"/>
                </a:solidFill>
                <a:latin typeface="Calibri" panose="020F0502020204030204"/>
              </a:rPr>
              <a:t>Justificatifs : </a:t>
            </a:r>
          </a:p>
          <a:p>
            <a:pPr defTabSz="457200"/>
            <a:endParaRPr lang="fr-FR">
              <a:solidFill>
                <a:prstClr val="white"/>
              </a:solidFill>
              <a:latin typeface="Calibri" panose="020F0502020204030204"/>
            </a:endParaRPr>
          </a:p>
        </p:txBody>
      </p:sp>
      <p:graphicFrame>
        <p:nvGraphicFramePr>
          <p:cNvPr id="10" name="Tableau 9">
            <a:extLst>
              <a:ext uri="{FF2B5EF4-FFF2-40B4-BE49-F238E27FC236}">
                <a16:creationId xmlns:a16="http://schemas.microsoft.com/office/drawing/2014/main" id="{174BAF83-FF09-0F80-8901-39CFE7FB126A}"/>
              </a:ext>
            </a:extLst>
          </p:cNvPr>
          <p:cNvGraphicFramePr>
            <a:graphicFrameLocks noGrp="1"/>
          </p:cNvGraphicFramePr>
          <p:nvPr>
            <p:extLst>
              <p:ext uri="{D42A27DB-BD31-4B8C-83A1-F6EECF244321}">
                <p14:modId xmlns:p14="http://schemas.microsoft.com/office/powerpoint/2010/main" val="2000498523"/>
              </p:ext>
            </p:extLst>
          </p:nvPr>
        </p:nvGraphicFramePr>
        <p:xfrm>
          <a:off x="66400" y="127807"/>
          <a:ext cx="3707667" cy="5516552"/>
        </p:xfrm>
        <a:graphic>
          <a:graphicData uri="http://schemas.openxmlformats.org/drawingml/2006/table">
            <a:tbl>
              <a:tblPr firstRow="1" bandRow="1">
                <a:tableStyleId>{F5AB1C69-6EDB-4FF4-983F-18BD219EF322}</a:tableStyleId>
              </a:tblPr>
              <a:tblGrid>
                <a:gridCol w="3707667">
                  <a:extLst>
                    <a:ext uri="{9D8B030D-6E8A-4147-A177-3AD203B41FA5}">
                      <a16:colId xmlns:a16="http://schemas.microsoft.com/office/drawing/2014/main" val="1644177563"/>
                    </a:ext>
                  </a:extLst>
                </a:gridCol>
              </a:tblGrid>
              <a:tr h="929092">
                <a:tc>
                  <a:txBody>
                    <a:bodyPr/>
                    <a:lstStyle/>
                    <a:p>
                      <a:pPr algn="ctr"/>
                      <a:r>
                        <a:rPr lang="fr-FR" dirty="0">
                          <a:latin typeface="Roboto" panose="02000000000000000000" pitchFamily="2" charset="0"/>
                          <a:ea typeface="Roboto" panose="02000000000000000000" pitchFamily="2" charset="0"/>
                          <a:cs typeface="Roboto" panose="02000000000000000000" pitchFamily="2" charset="0"/>
                        </a:rPr>
                        <a:t>PIÈCES JUSTIFICATIVES </a:t>
                      </a:r>
                    </a:p>
                    <a:p>
                      <a:pPr algn="ctr"/>
                      <a:r>
                        <a:rPr lang="fr-FR" dirty="0">
                          <a:latin typeface="Roboto" panose="02000000000000000000" pitchFamily="2" charset="0"/>
                          <a:ea typeface="Roboto" panose="02000000000000000000" pitchFamily="2" charset="0"/>
                          <a:cs typeface="Roboto" panose="02000000000000000000" pitchFamily="2" charset="0"/>
                        </a:rPr>
                        <a:t>à tenir à disposition pour tout contrôle</a:t>
                      </a:r>
                    </a:p>
                  </a:txBody>
                  <a:tcPr/>
                </a:tc>
                <a:extLst>
                  <a:ext uri="{0D108BD9-81ED-4DB2-BD59-A6C34878D82A}">
                    <a16:rowId xmlns:a16="http://schemas.microsoft.com/office/drawing/2014/main" val="2417208093"/>
                  </a:ext>
                </a:extLst>
              </a:tr>
              <a:tr h="1101177">
                <a:tc>
                  <a:txBody>
                    <a:bodyPr/>
                    <a:lstStyle/>
                    <a:p>
                      <a:r>
                        <a:rPr lang="fr-FR" dirty="0">
                          <a:solidFill>
                            <a:schemeClr val="accent1"/>
                          </a:solidFill>
                          <a:latin typeface="Roboto" panose="02000000000000000000" pitchFamily="2" charset="0"/>
                          <a:ea typeface="Roboto" panose="02000000000000000000" pitchFamily="2" charset="0"/>
                          <a:cs typeface="Roboto" panose="02000000000000000000" pitchFamily="2" charset="0"/>
                        </a:rPr>
                        <a:t>Le professionnel qui participe à des jurys de validation VAE </a:t>
                      </a:r>
                      <a:r>
                        <a:rPr lang="fr-FR" b="1" u="sng" dirty="0">
                          <a:solidFill>
                            <a:schemeClr val="accent1"/>
                          </a:solidFill>
                          <a:latin typeface="Roboto" panose="02000000000000000000" pitchFamily="2" charset="0"/>
                          <a:ea typeface="Roboto" panose="02000000000000000000" pitchFamily="2" charset="0"/>
                          <a:cs typeface="Roboto" panose="02000000000000000000" pitchFamily="2" charset="0"/>
                        </a:rPr>
                        <a:t>est remplacé</a:t>
                      </a:r>
                      <a:r>
                        <a:rPr lang="fr-FR" dirty="0">
                          <a:solidFill>
                            <a:schemeClr val="accent1"/>
                          </a:solidFill>
                          <a:latin typeface="Roboto" panose="02000000000000000000" pitchFamily="2" charset="0"/>
                          <a:ea typeface="Roboto" panose="02000000000000000000" pitchFamily="2" charset="0"/>
                          <a:cs typeface="Roboto" panose="02000000000000000000" pitchFamily="2" charset="0"/>
                        </a:rPr>
                        <a:t>.</a:t>
                      </a:r>
                    </a:p>
                  </a:txBody>
                  <a:tcPr/>
                </a:tc>
                <a:extLst>
                  <a:ext uri="{0D108BD9-81ED-4DB2-BD59-A6C34878D82A}">
                    <a16:rowId xmlns:a16="http://schemas.microsoft.com/office/drawing/2014/main" val="2632347945"/>
                  </a:ext>
                </a:extLst>
              </a:tr>
              <a:tr h="3486283">
                <a:tc>
                  <a:txBody>
                    <a:bodyPr/>
                    <a:lstStyle/>
                    <a:p>
                      <a:pPr marL="285750" indent="-285750" fontAlgn="base">
                        <a:buFont typeface="Wingdings" panose="05000000000000000000" pitchFamily="2" charset="2"/>
                        <a:buChar char="ü"/>
                      </a:pPr>
                      <a:endPar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endParaRPr>
                    </a:p>
                    <a:p>
                      <a:pPr marL="285750" indent="-285750" fontAlgn="base">
                        <a:buFont typeface="Wingdings" panose="05000000000000000000" pitchFamily="2" charset="2"/>
                        <a:buChar char="ü"/>
                      </a:pPr>
                      <a:endPar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endParaRPr>
                    </a:p>
                    <a:p>
                      <a:pPr marL="285750" indent="-285750" fontAlgn="base">
                        <a:buFont typeface="Wingdings" panose="05000000000000000000" pitchFamily="2" charset="2"/>
                        <a:buChar char="ü"/>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Attestation nominative de la participation au jury </a:t>
                      </a:r>
                    </a:p>
                    <a:p>
                      <a:pPr marL="0" indent="0" fontAlgn="base">
                        <a:buFont typeface="Wingdings" panose="05000000000000000000" pitchFamily="2" charset="2"/>
                        <a:buNone/>
                      </a:pPr>
                      <a:endPar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endParaRPr>
                    </a:p>
                    <a:p>
                      <a:pPr marL="285750" indent="-285750" fontAlgn="base">
                        <a:buFont typeface="Wingdings" panose="05000000000000000000" pitchFamily="2" charset="2"/>
                        <a:buChar char="ü"/>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Attestation de l’employeur confirmant le maintien de salaire du professionnel le(s) jour(s) de jury et l’absence de pose de congés. </a:t>
                      </a:r>
                    </a:p>
                    <a:p>
                      <a:pPr marL="0" indent="0" fontAlgn="base">
                        <a:buFont typeface="Wingdings" panose="05000000000000000000" pitchFamily="2" charset="2"/>
                        <a:buNone/>
                      </a:pPr>
                      <a:endPar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endParaRPr>
                    </a:p>
                    <a:p>
                      <a:pPr marL="285750" indent="-285750">
                        <a:buFont typeface="Wingdings" panose="05000000000000000000" pitchFamily="2" charset="2"/>
                        <a:buChar char="ü"/>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Document démontrant le remplacement du salarié absent : planning des présences des professionnels, contrat d’intérimaire ou d’une « équipe volante ».</a:t>
                      </a:r>
                    </a:p>
                  </a:txBody>
                  <a:tcPr/>
                </a:tc>
                <a:extLst>
                  <a:ext uri="{0D108BD9-81ED-4DB2-BD59-A6C34878D82A}">
                    <a16:rowId xmlns:a16="http://schemas.microsoft.com/office/drawing/2014/main" val="4270417239"/>
                  </a:ext>
                </a:extLst>
              </a:tr>
            </a:tbl>
          </a:graphicData>
        </a:graphic>
      </p:graphicFrame>
      <p:graphicFrame>
        <p:nvGraphicFramePr>
          <p:cNvPr id="13" name="Tableau 12">
            <a:extLst>
              <a:ext uri="{FF2B5EF4-FFF2-40B4-BE49-F238E27FC236}">
                <a16:creationId xmlns:a16="http://schemas.microsoft.com/office/drawing/2014/main" id="{16B877C4-AF90-378E-5B3D-1DA0386CBE40}"/>
              </a:ext>
            </a:extLst>
          </p:cNvPr>
          <p:cNvGraphicFramePr>
            <a:graphicFrameLocks noGrp="1"/>
          </p:cNvGraphicFramePr>
          <p:nvPr>
            <p:extLst>
              <p:ext uri="{D42A27DB-BD31-4B8C-83A1-F6EECF244321}">
                <p14:modId xmlns:p14="http://schemas.microsoft.com/office/powerpoint/2010/main" val="1162399720"/>
              </p:ext>
            </p:extLst>
          </p:nvPr>
        </p:nvGraphicFramePr>
        <p:xfrm>
          <a:off x="3933014" y="127808"/>
          <a:ext cx="4352095" cy="5514040"/>
        </p:xfrm>
        <a:graphic>
          <a:graphicData uri="http://schemas.openxmlformats.org/drawingml/2006/table">
            <a:tbl>
              <a:tblPr firstRow="1" bandRow="1">
                <a:tableStyleId>{F5AB1C69-6EDB-4FF4-983F-18BD219EF322}</a:tableStyleId>
              </a:tblPr>
              <a:tblGrid>
                <a:gridCol w="4352095">
                  <a:extLst>
                    <a:ext uri="{9D8B030D-6E8A-4147-A177-3AD203B41FA5}">
                      <a16:colId xmlns:a16="http://schemas.microsoft.com/office/drawing/2014/main" val="1644177563"/>
                    </a:ext>
                  </a:extLst>
                </a:gridCol>
              </a:tblGrid>
              <a:tr h="905464">
                <a:tc>
                  <a:txBody>
                    <a:bodyPr/>
                    <a:lstStyle/>
                    <a:p>
                      <a:pPr algn="ctr"/>
                      <a:r>
                        <a:rPr lang="fr-FR" dirty="0">
                          <a:latin typeface="Roboto" panose="02000000000000000000" pitchFamily="2" charset="0"/>
                          <a:ea typeface="Roboto" panose="02000000000000000000" pitchFamily="2" charset="0"/>
                          <a:cs typeface="Roboto" panose="02000000000000000000" pitchFamily="2" charset="0"/>
                        </a:rPr>
                        <a:t>PIÈCES JUSTIFICATIVES </a:t>
                      </a:r>
                    </a:p>
                    <a:p>
                      <a:pPr algn="ctr"/>
                      <a:r>
                        <a:rPr lang="fr-FR" dirty="0">
                          <a:latin typeface="Roboto" panose="02000000000000000000" pitchFamily="2" charset="0"/>
                          <a:ea typeface="Roboto" panose="02000000000000000000" pitchFamily="2" charset="0"/>
                          <a:cs typeface="Roboto" panose="02000000000000000000" pitchFamily="2" charset="0"/>
                        </a:rPr>
                        <a:t>à tenir à disposition pour tout contrôle</a:t>
                      </a:r>
                    </a:p>
                  </a:txBody>
                  <a:tcPr/>
                </a:tc>
                <a:extLst>
                  <a:ext uri="{0D108BD9-81ED-4DB2-BD59-A6C34878D82A}">
                    <a16:rowId xmlns:a16="http://schemas.microsoft.com/office/drawing/2014/main" val="2417208093"/>
                  </a:ext>
                </a:extLst>
              </a:tr>
              <a:tr h="1102913">
                <a:tc>
                  <a:txBody>
                    <a:bodyPr/>
                    <a:lstStyle/>
                    <a:p>
                      <a:r>
                        <a:rPr lang="fr-FR" dirty="0">
                          <a:solidFill>
                            <a:schemeClr val="accent1"/>
                          </a:solidFill>
                          <a:latin typeface="Roboto" panose="02000000000000000000" pitchFamily="2" charset="0"/>
                          <a:ea typeface="Roboto" panose="02000000000000000000" pitchFamily="2" charset="0"/>
                          <a:cs typeface="Roboto" panose="02000000000000000000" pitchFamily="2" charset="0"/>
                        </a:rPr>
                        <a:t>Le professionnel qui participe à des jurys de validation VAE </a:t>
                      </a:r>
                      <a:r>
                        <a:rPr lang="fr-FR" b="1" u="sng" dirty="0">
                          <a:solidFill>
                            <a:schemeClr val="accent1"/>
                          </a:solidFill>
                          <a:latin typeface="Roboto" panose="02000000000000000000" pitchFamily="2" charset="0"/>
                          <a:ea typeface="Roboto" panose="02000000000000000000" pitchFamily="2" charset="0"/>
                          <a:cs typeface="Roboto" panose="02000000000000000000" pitchFamily="2" charset="0"/>
                        </a:rPr>
                        <a:t>n’est pas remplacé</a:t>
                      </a:r>
                      <a:r>
                        <a:rPr lang="fr-FR" dirty="0">
                          <a:solidFill>
                            <a:schemeClr val="accent1"/>
                          </a:solidFill>
                          <a:latin typeface="Roboto" panose="02000000000000000000" pitchFamily="2" charset="0"/>
                          <a:ea typeface="Roboto" panose="02000000000000000000" pitchFamily="2" charset="0"/>
                          <a:cs typeface="Roboto" panose="02000000000000000000" pitchFamily="2" charset="0"/>
                        </a:rPr>
                        <a:t>.</a:t>
                      </a:r>
                    </a:p>
                  </a:txBody>
                  <a:tcPr/>
                </a:tc>
                <a:extLst>
                  <a:ext uri="{0D108BD9-81ED-4DB2-BD59-A6C34878D82A}">
                    <a16:rowId xmlns:a16="http://schemas.microsoft.com/office/drawing/2014/main" val="2632347945"/>
                  </a:ext>
                </a:extLst>
              </a:tr>
              <a:tr h="3505663">
                <a:tc>
                  <a:txBody>
                    <a:bodyPr/>
                    <a:lstStyle/>
                    <a:p>
                      <a:pPr marL="0" indent="0" fontAlgn="base">
                        <a:buFont typeface="Wingdings" panose="05000000000000000000" pitchFamily="2" charset="2"/>
                        <a:buNone/>
                      </a:pPr>
                      <a:endPar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endParaRPr>
                    </a:p>
                    <a:p>
                      <a:pPr marL="285750" indent="-285750" fontAlgn="base">
                        <a:buFont typeface="Wingdings" panose="05000000000000000000" pitchFamily="2" charset="2"/>
                        <a:buChar char="ü"/>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Attestation nominative de la participation au jury </a:t>
                      </a:r>
                    </a:p>
                    <a:p>
                      <a:pPr marL="0" indent="0" fontAlgn="base">
                        <a:buFont typeface="Wingdings" panose="05000000000000000000" pitchFamily="2" charset="2"/>
                        <a:buNone/>
                      </a:pPr>
                      <a:endPar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endParaRPr>
                    </a:p>
                    <a:p>
                      <a:pPr marL="285750" indent="-285750" fontAlgn="base">
                        <a:buFont typeface="Wingdings" panose="05000000000000000000" pitchFamily="2" charset="2"/>
                        <a:buChar char="ü"/>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Attestation de l’employeur confirmant le maintien de salaire du professionnel le(s) jour(s) de jury, l’absence de pose de congés et l’absence de remplacement par un autre professionnel.</a:t>
                      </a:r>
                    </a:p>
                    <a:p>
                      <a:pPr marL="0" indent="0" fontAlgn="base">
                        <a:buFont typeface="Wingdings" panose="05000000000000000000" pitchFamily="2" charset="2"/>
                        <a:buNone/>
                      </a:pPr>
                      <a:endPar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endParaRPr>
                    </a:p>
                    <a:p>
                      <a:pPr marL="285750" indent="-285750" fontAlgn="base">
                        <a:buFont typeface="Wingdings" panose="05000000000000000000" pitchFamily="2" charset="2"/>
                        <a:buChar char="ü"/>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Document démontrant </a:t>
                      </a:r>
                    </a:p>
                    <a:p>
                      <a:pPr marL="0" indent="0" fontAlgn="base">
                        <a:buFont typeface="Wingdings" panose="05000000000000000000" pitchFamily="2" charset="2"/>
                        <a:buNone/>
                      </a:pPr>
                      <a:endPar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endParaRPr>
                    </a:p>
                    <a:p>
                      <a:pPr marL="742950" lvl="1" indent="-285750" fontAlgn="base">
                        <a:buFont typeface="Wingdings" panose="05000000000000000000" pitchFamily="2" charset="2"/>
                        <a:buChar char="ü"/>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l’absence des enfants concernés (cahier de présences, extractions des logiciels de pointage) ;</a:t>
                      </a:r>
                    </a:p>
                    <a:p>
                      <a:pPr marL="742950" lvl="1" indent="-285750" fontAlgn="base">
                        <a:buFont typeface="Wingdings" panose="05000000000000000000" pitchFamily="2" charset="2"/>
                        <a:buChar char="ü"/>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la concordance des dates d’absence ; </a:t>
                      </a:r>
                    </a:p>
                    <a:p>
                      <a:pPr marL="742950" lvl="1" indent="-285750">
                        <a:buFont typeface="Wingdings" panose="05000000000000000000" pitchFamily="2" charset="2"/>
                        <a:buChar char="ü"/>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la non-facturation des familles (extractions des logiciels de facturation).</a:t>
                      </a:r>
                    </a:p>
                  </a:txBody>
                  <a:tcPr/>
                </a:tc>
                <a:extLst>
                  <a:ext uri="{0D108BD9-81ED-4DB2-BD59-A6C34878D82A}">
                    <a16:rowId xmlns:a16="http://schemas.microsoft.com/office/drawing/2014/main" val="4270417239"/>
                  </a:ext>
                </a:extLst>
              </a:tr>
            </a:tbl>
          </a:graphicData>
        </a:graphic>
      </p:graphicFrame>
      <p:graphicFrame>
        <p:nvGraphicFramePr>
          <p:cNvPr id="3" name="Tableau 2">
            <a:extLst>
              <a:ext uri="{FF2B5EF4-FFF2-40B4-BE49-F238E27FC236}">
                <a16:creationId xmlns:a16="http://schemas.microsoft.com/office/drawing/2014/main" id="{F1E8098D-7B76-E39F-5BC3-B35254CEE07E}"/>
              </a:ext>
            </a:extLst>
          </p:cNvPr>
          <p:cNvGraphicFramePr>
            <a:graphicFrameLocks noGrp="1"/>
          </p:cNvGraphicFramePr>
          <p:nvPr>
            <p:extLst>
              <p:ext uri="{D42A27DB-BD31-4B8C-83A1-F6EECF244321}">
                <p14:modId xmlns:p14="http://schemas.microsoft.com/office/powerpoint/2010/main" val="3776485031"/>
              </p:ext>
            </p:extLst>
          </p:nvPr>
        </p:nvGraphicFramePr>
        <p:xfrm>
          <a:off x="8444056" y="127808"/>
          <a:ext cx="3548718" cy="5536259"/>
        </p:xfrm>
        <a:graphic>
          <a:graphicData uri="http://schemas.openxmlformats.org/drawingml/2006/table">
            <a:tbl>
              <a:tblPr firstRow="1" bandRow="1">
                <a:tableStyleId>{F5AB1C69-6EDB-4FF4-983F-18BD219EF322}</a:tableStyleId>
              </a:tblPr>
              <a:tblGrid>
                <a:gridCol w="3548718">
                  <a:extLst>
                    <a:ext uri="{9D8B030D-6E8A-4147-A177-3AD203B41FA5}">
                      <a16:colId xmlns:a16="http://schemas.microsoft.com/office/drawing/2014/main" val="1644177563"/>
                    </a:ext>
                  </a:extLst>
                </a:gridCol>
              </a:tblGrid>
              <a:tr h="892181">
                <a:tc>
                  <a:txBody>
                    <a:bodyPr/>
                    <a:lstStyle/>
                    <a:p>
                      <a:pPr algn="ctr"/>
                      <a:r>
                        <a:rPr lang="fr-FR" dirty="0">
                          <a:latin typeface="Roboto" panose="02000000000000000000" pitchFamily="2" charset="0"/>
                          <a:ea typeface="Roboto" panose="02000000000000000000" pitchFamily="2" charset="0"/>
                          <a:cs typeface="Roboto" panose="02000000000000000000" pitchFamily="2" charset="0"/>
                        </a:rPr>
                        <a:t>PIÈCES JUSTIFICATIVES </a:t>
                      </a:r>
                    </a:p>
                    <a:p>
                      <a:pPr algn="ctr"/>
                      <a:r>
                        <a:rPr lang="fr-FR" dirty="0">
                          <a:latin typeface="Roboto" panose="02000000000000000000" pitchFamily="2" charset="0"/>
                          <a:ea typeface="Roboto" panose="02000000000000000000" pitchFamily="2" charset="0"/>
                          <a:cs typeface="Roboto" panose="02000000000000000000" pitchFamily="2" charset="0"/>
                        </a:rPr>
                        <a:t>à tenir à disposition pour tout contrôle</a:t>
                      </a:r>
                    </a:p>
                  </a:txBody>
                  <a:tcPr>
                    <a:solidFill>
                      <a:schemeClr val="accent2">
                        <a:lumMod val="75000"/>
                      </a:schemeClr>
                    </a:solidFill>
                  </a:tcPr>
                </a:tc>
                <a:extLst>
                  <a:ext uri="{0D108BD9-81ED-4DB2-BD59-A6C34878D82A}">
                    <a16:rowId xmlns:a16="http://schemas.microsoft.com/office/drawing/2014/main" val="2417208093"/>
                  </a:ext>
                </a:extLst>
              </a:tr>
              <a:tr h="1061898">
                <a:tc>
                  <a:txBody>
                    <a:bodyPr/>
                    <a:lstStyle/>
                    <a:p>
                      <a:r>
                        <a:rPr lang="fr-FR" sz="1800" kern="1200" dirty="0">
                          <a:solidFill>
                            <a:schemeClr val="accent1"/>
                          </a:solidFill>
                          <a:latin typeface="Roboto" panose="02000000000000000000" pitchFamily="2" charset="0"/>
                          <a:ea typeface="Roboto" panose="02000000000000000000" pitchFamily="2" charset="0"/>
                          <a:cs typeface="Roboto" panose="02000000000000000000" pitchFamily="2" charset="0"/>
                        </a:rPr>
                        <a:t>Accueil d’un </a:t>
                      </a:r>
                      <a:r>
                        <a:rPr lang="fr-FR" sz="1800" b="1" u="sng" kern="1200" dirty="0">
                          <a:solidFill>
                            <a:schemeClr val="accent1"/>
                          </a:solidFill>
                          <a:latin typeface="Roboto" panose="02000000000000000000" pitchFamily="2" charset="0"/>
                          <a:ea typeface="Roboto" panose="02000000000000000000" pitchFamily="2" charset="0"/>
                          <a:cs typeface="Roboto" panose="02000000000000000000" pitchFamily="2" charset="0"/>
                        </a:rPr>
                        <a:t>alternant</a:t>
                      </a:r>
                      <a:r>
                        <a:rPr lang="fr-FR" sz="1800" kern="1200" dirty="0">
                          <a:solidFill>
                            <a:schemeClr val="accent1"/>
                          </a:solidFill>
                          <a:latin typeface="Roboto" panose="02000000000000000000" pitchFamily="2" charset="0"/>
                          <a:ea typeface="Roboto" panose="02000000000000000000" pitchFamily="2" charset="0"/>
                          <a:cs typeface="Roboto" panose="02000000000000000000" pitchFamily="2" charset="0"/>
                        </a:rPr>
                        <a:t>, ou </a:t>
                      </a:r>
                      <a:r>
                        <a:rPr lang="fr-FR" sz="1800" b="1" u="sng" kern="1200" dirty="0">
                          <a:solidFill>
                            <a:schemeClr val="accent1"/>
                          </a:solidFill>
                          <a:latin typeface="Roboto" panose="02000000000000000000" pitchFamily="2" charset="0"/>
                          <a:ea typeface="Roboto" panose="02000000000000000000" pitchFamily="2" charset="0"/>
                          <a:cs typeface="Roboto" panose="02000000000000000000" pitchFamily="2" charset="0"/>
                        </a:rPr>
                        <a:t>stage long </a:t>
                      </a:r>
                      <a:r>
                        <a:rPr lang="fr-FR" sz="1800" kern="1200" dirty="0">
                          <a:solidFill>
                            <a:schemeClr val="accent1"/>
                          </a:solidFill>
                          <a:latin typeface="Roboto" panose="02000000000000000000" pitchFamily="2" charset="0"/>
                          <a:ea typeface="Roboto" panose="02000000000000000000" pitchFamily="2" charset="0"/>
                          <a:cs typeface="Roboto" panose="02000000000000000000" pitchFamily="2" charset="0"/>
                        </a:rPr>
                        <a:t>d’éducateur de jeunes enfants au sein d’un Eaje.</a:t>
                      </a:r>
                    </a:p>
                  </a:txBody>
                  <a:tcPr/>
                </a:tc>
                <a:extLst>
                  <a:ext uri="{0D108BD9-81ED-4DB2-BD59-A6C34878D82A}">
                    <a16:rowId xmlns:a16="http://schemas.microsoft.com/office/drawing/2014/main" val="2632347945"/>
                  </a:ext>
                </a:extLst>
              </a:tr>
              <a:tr h="3559961">
                <a:tc>
                  <a:txBody>
                    <a:bodyPr/>
                    <a:lstStyle/>
                    <a:p>
                      <a:pPr marL="0" indent="0" fontAlgn="base">
                        <a:buFont typeface="Wingdings" panose="05000000000000000000" pitchFamily="2" charset="2"/>
                        <a:buNone/>
                      </a:pPr>
                      <a:endPar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endParaRPr>
                    </a:p>
                    <a:p>
                      <a:pPr marL="285750" indent="-285750" fontAlgn="base">
                        <a:buFont typeface="Wingdings" panose="05000000000000000000" pitchFamily="2" charset="2"/>
                        <a:buChar char="ü"/>
                      </a:pPr>
                      <a:endPar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endParaRPr>
                    </a:p>
                    <a:p>
                      <a:pPr marL="285750" indent="-285750" fontAlgn="base">
                        <a:buFont typeface="Wingdings" panose="05000000000000000000" pitchFamily="2" charset="2"/>
                        <a:buChar char="ü"/>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Convention de stage long (rémunéré) dans le cadre du diplôme d’EJE ou contrat d’alternance mentionnant les modalités de tutorat ou de maîtrise de stage et comportant le nom de l’alternant ou du stagiaire.</a:t>
                      </a:r>
                    </a:p>
                    <a:p>
                      <a:pPr marL="0" indent="0" fontAlgn="base">
                        <a:buFont typeface="Wingdings" panose="05000000000000000000" pitchFamily="2" charset="2"/>
                        <a:buNone/>
                      </a:pPr>
                      <a:endPar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endParaRPr>
                    </a:p>
                    <a:p>
                      <a:pPr marL="285750" indent="-285750">
                        <a:buFont typeface="Wingdings" panose="05000000000000000000" pitchFamily="2" charset="2"/>
                        <a:buChar char="ü"/>
                      </a:pPr>
                      <a:r>
                        <a:rPr lang="fr-FR"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Document attestant de la présence de l’alternant ou stagiaire au sein de l’EAJE durant la période mentionnée (attestations de gratification, bulletins de salaire, planning de présence des professionnels).</a:t>
                      </a:r>
                    </a:p>
                  </a:txBody>
                  <a:tcPr/>
                </a:tc>
                <a:extLst>
                  <a:ext uri="{0D108BD9-81ED-4DB2-BD59-A6C34878D82A}">
                    <a16:rowId xmlns:a16="http://schemas.microsoft.com/office/drawing/2014/main" val="4270417239"/>
                  </a:ext>
                </a:extLst>
              </a:tr>
            </a:tbl>
          </a:graphicData>
        </a:graphic>
      </p:graphicFrame>
    </p:spTree>
    <p:extLst>
      <p:ext uri="{BB962C8B-B14F-4D97-AF65-F5344CB8AC3E}">
        <p14:creationId xmlns:p14="http://schemas.microsoft.com/office/powerpoint/2010/main" val="3307048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2A20F-5516-33AE-0F4B-05E2D26BB007}"/>
            </a:ext>
          </a:extLst>
        </p:cNvPr>
        <p:cNvGrpSpPr/>
        <p:nvPr/>
      </p:nvGrpSpPr>
      <p:grpSpPr>
        <a:xfrm>
          <a:off x="0" y="0"/>
          <a:ext cx="0" cy="0"/>
          <a:chOff x="0" y="0"/>
          <a:chExt cx="0" cy="0"/>
        </a:xfrm>
      </p:grpSpPr>
      <p:graphicFrame>
        <p:nvGraphicFramePr>
          <p:cNvPr id="6" name="Diagramme 5">
            <a:extLst>
              <a:ext uri="{FF2B5EF4-FFF2-40B4-BE49-F238E27FC236}">
                <a16:creationId xmlns:a16="http://schemas.microsoft.com/office/drawing/2014/main" id="{3159031D-59AF-DB55-06C0-5959B054AEC8}"/>
              </a:ext>
            </a:extLst>
          </p:cNvPr>
          <p:cNvGraphicFramePr/>
          <p:nvPr/>
        </p:nvGraphicFramePr>
        <p:xfrm>
          <a:off x="3364992" y="1106424"/>
          <a:ext cx="7374166" cy="4811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2018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0756D-08CE-9E14-7BB9-8065F4E5695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ECAA4D7-8FCA-F6EE-7B79-65AA8FB89E01}"/>
              </a:ext>
            </a:extLst>
          </p:cNvPr>
          <p:cNvSpPr>
            <a:spLocks noGrp="1"/>
          </p:cNvSpPr>
          <p:nvPr>
            <p:ph type="ctrTitle"/>
          </p:nvPr>
        </p:nvSpPr>
        <p:spPr>
          <a:xfrm>
            <a:off x="2855676" y="2879215"/>
            <a:ext cx="8193325" cy="2020887"/>
          </a:xfrm>
        </p:spPr>
        <p:txBody>
          <a:bodyPr>
            <a:normAutofit fontScale="90000"/>
          </a:bodyPr>
          <a:lstStyle/>
          <a:p>
            <a:r>
              <a:rPr lang="fr-FR" spc="-100">
                <a:solidFill>
                  <a:schemeClr val="tx2"/>
                </a:solidFill>
              </a:rPr>
              <a:t>Information sur la mesure de compensation des effets du congé naissance</a:t>
            </a:r>
            <a:endParaRPr lang="fr-FR">
              <a:solidFill>
                <a:schemeClr val="accent4">
                  <a:lumMod val="75000"/>
                </a:schemeClr>
              </a:solidFill>
            </a:endParaRPr>
          </a:p>
        </p:txBody>
      </p:sp>
      <p:sp>
        <p:nvSpPr>
          <p:cNvPr id="4" name="Titre 1">
            <a:extLst>
              <a:ext uri="{FF2B5EF4-FFF2-40B4-BE49-F238E27FC236}">
                <a16:creationId xmlns:a16="http://schemas.microsoft.com/office/drawing/2014/main" id="{E1C1AA09-4604-EA92-50B3-96593942566C}"/>
              </a:ext>
            </a:extLst>
          </p:cNvPr>
          <p:cNvSpPr txBox="1">
            <a:spLocks/>
          </p:cNvSpPr>
          <p:nvPr/>
        </p:nvSpPr>
        <p:spPr>
          <a:xfrm>
            <a:off x="7111666" y="6280484"/>
            <a:ext cx="3937334" cy="3840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400" b="1" kern="1200">
                <a:solidFill>
                  <a:srgbClr val="1E2748"/>
                </a:solidFill>
                <a:latin typeface="Roboto" panose="02000000000000000000" pitchFamily="2" charset="0"/>
                <a:ea typeface="Roboto" panose="02000000000000000000" pitchFamily="2" charset="0"/>
                <a:cs typeface="Roboto" panose="02000000000000000000" pitchFamily="2" charset="0"/>
              </a:defRPr>
            </a:lvl1pPr>
          </a:lstStyle>
          <a:p>
            <a:r>
              <a:rPr lang="fr-FR" sz="1800">
                <a:solidFill>
                  <a:srgbClr val="FFC000">
                    <a:lumMod val="75000"/>
                  </a:srgbClr>
                </a:solidFill>
              </a:rPr>
              <a:t>Webinaire du 18 septembre 2026</a:t>
            </a:r>
          </a:p>
        </p:txBody>
      </p:sp>
      <p:pic>
        <p:nvPicPr>
          <p:cNvPr id="3" name="Image 2" descr="BE018E8">
            <a:extLst>
              <a:ext uri="{FF2B5EF4-FFF2-40B4-BE49-F238E27FC236}">
                <a16:creationId xmlns:a16="http://schemas.microsoft.com/office/drawing/2014/main" id="{7A3118DC-4FF1-3BEF-70A6-5D7E35A4AC6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75264" y="193508"/>
            <a:ext cx="1066800" cy="1508760"/>
          </a:xfrm>
          <a:prstGeom prst="rect">
            <a:avLst/>
          </a:prstGeom>
          <a:noFill/>
          <a:ln>
            <a:noFill/>
          </a:ln>
        </p:spPr>
      </p:pic>
    </p:spTree>
    <p:extLst>
      <p:ext uri="{BB962C8B-B14F-4D97-AF65-F5344CB8AC3E}">
        <p14:creationId xmlns:p14="http://schemas.microsoft.com/office/powerpoint/2010/main" val="755555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E83FC-A41F-061E-D6E4-CC3E5BA083B6}"/>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B5D12105-AB57-5820-0239-AD53E0FCE794}"/>
              </a:ext>
            </a:extLst>
          </p:cNvPr>
          <p:cNvSpPr>
            <a:spLocks noGrp="1"/>
          </p:cNvSpPr>
          <p:nvPr>
            <p:ph type="title"/>
          </p:nvPr>
        </p:nvSpPr>
        <p:spPr>
          <a:xfrm>
            <a:off x="1086256" y="1024623"/>
            <a:ext cx="10019488" cy="730250"/>
          </a:xfrm>
        </p:spPr>
        <p:txBody>
          <a:bodyPr rtlCol="0">
            <a:noAutofit/>
          </a:bodyPr>
          <a:lstStyle/>
          <a:p>
            <a:pPr algn="ctr"/>
            <a:r>
              <a:rPr lang="fr-FR" sz="2400" b="1"/>
              <a:t>Prise en charge temporaire des heures prévues au contrat initial mais non facturées et non réalisées pour motif de CSN (congé supplémentaire de naissance)</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D4C6B846-96B4-3329-5B8D-DC06D86282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970" y="259439"/>
            <a:ext cx="1652967" cy="211374"/>
          </a:xfrm>
          <a:prstGeom prst="rect">
            <a:avLst/>
          </a:prstGeom>
        </p:spPr>
      </p:pic>
      <p:sp>
        <p:nvSpPr>
          <p:cNvPr id="8" name="Espace réservé du contenu 7">
            <a:extLst>
              <a:ext uri="{FF2B5EF4-FFF2-40B4-BE49-F238E27FC236}">
                <a16:creationId xmlns:a16="http://schemas.microsoft.com/office/drawing/2014/main" id="{FD3281BA-BBDE-8807-D667-47D068D5F47E}"/>
              </a:ext>
            </a:extLst>
          </p:cNvPr>
          <p:cNvSpPr>
            <a:spLocks noGrp="1"/>
          </p:cNvSpPr>
          <p:nvPr>
            <p:ph idx="1"/>
          </p:nvPr>
        </p:nvSpPr>
        <p:spPr/>
        <p:txBody>
          <a:bodyPr>
            <a:normAutofit fontScale="85000" lnSpcReduction="20000"/>
          </a:bodyPr>
          <a:lstStyle/>
          <a:p>
            <a:pPr marL="0" indent="0">
              <a:buNone/>
            </a:pPr>
            <a:endParaRPr lang="fr-FR" sz="1800">
              <a:solidFill>
                <a:srgbClr val="000000">
                  <a:hueOff val="0"/>
                  <a:satOff val="0"/>
                  <a:lumOff val="0"/>
                  <a:alphaOff val="0"/>
                </a:srgbClr>
              </a:solidFill>
              <a:latin typeface="Corbel" panose="020B0503020204020204"/>
            </a:endParaRPr>
          </a:p>
          <a:p>
            <a:pPr>
              <a:lnSpc>
                <a:spcPct val="150000"/>
              </a:lnSpc>
              <a:buFont typeface="Wingdings" panose="05000000000000000000" pitchFamily="2" charset="2"/>
              <a:buChar char="Ø"/>
            </a:pPr>
            <a:r>
              <a:rPr lang="fr-FR" sz="1800"/>
              <a:t>La mise en place du </a:t>
            </a:r>
            <a:r>
              <a:rPr lang="fr-FR" sz="1800" u="sng">
                <a:hlinkClick r:id="rId4" action="ppaction://hlinkfile"/>
              </a:rPr>
              <a:t>congé supplémentaire de naissance (CSN)</a:t>
            </a:r>
            <a:r>
              <a:rPr lang="fr-FR" sz="1800"/>
              <a:t>, applicable à compter du 1er juillet 2026 peut avoir un impact sur l'activité des Eaje Psu. </a:t>
            </a:r>
          </a:p>
          <a:p>
            <a:pPr marL="0" indent="0">
              <a:lnSpc>
                <a:spcPct val="150000"/>
              </a:lnSpc>
              <a:buNone/>
            </a:pPr>
            <a:endParaRPr lang="fr-FR" sz="1800">
              <a:solidFill>
                <a:srgbClr val="000000">
                  <a:hueOff val="0"/>
                  <a:satOff val="0"/>
                  <a:lumOff val="0"/>
                  <a:alphaOff val="0"/>
                </a:srgbClr>
              </a:solidFill>
              <a:latin typeface="Corbel" panose="020B0503020204020204"/>
            </a:endParaRPr>
          </a:p>
          <a:p>
            <a:pPr>
              <a:lnSpc>
                <a:spcPct val="150000"/>
              </a:lnSpc>
              <a:buFont typeface="Wingdings" panose="05000000000000000000" pitchFamily="2" charset="2"/>
              <a:buChar char="Ø"/>
            </a:pPr>
            <a:r>
              <a:rPr lang="fr-FR" sz="1800">
                <a:solidFill>
                  <a:srgbClr val="000000">
                    <a:hueOff val="0"/>
                    <a:satOff val="0"/>
                    <a:lumOff val="0"/>
                    <a:alphaOff val="0"/>
                  </a:srgbClr>
                </a:solidFill>
                <a:latin typeface="Corbel" panose="020B0503020204020204"/>
              </a:rPr>
              <a:t>Pour les places attribuées à des familles faisant valoir leur droit au CSN après l’inscription de leur(s) enfant(s) en EAJE, les gestionnaires sont autorisés à comptabiliser en exceptionnelles les temps d’accueil qui ne seront finalement pas utilisés. </a:t>
            </a:r>
            <a:r>
              <a:rPr lang="fr-FR" sz="1800">
                <a:solidFill>
                  <a:srgbClr val="000000">
                    <a:hueOff val="0"/>
                    <a:satOff val="0"/>
                    <a:lumOff val="0"/>
                    <a:alphaOff val="0"/>
                  </a:srgbClr>
                </a:solidFill>
              </a:rPr>
              <a:t>Les heures exceptionnelles ne peuvent pas être déclarées pour des  périodes pendant lesquelles la structure est fermée au public, (Congés, journées pédagogiques …).</a:t>
            </a:r>
          </a:p>
          <a:p>
            <a:pPr marL="0" indent="0">
              <a:lnSpc>
                <a:spcPct val="150000"/>
              </a:lnSpc>
              <a:buNone/>
            </a:pPr>
            <a:endParaRPr lang="fr-FR" sz="1800">
              <a:solidFill>
                <a:srgbClr val="000000">
                  <a:hueOff val="0"/>
                  <a:satOff val="0"/>
                  <a:lumOff val="0"/>
                  <a:alphaOff val="0"/>
                </a:srgbClr>
              </a:solidFill>
            </a:endParaRPr>
          </a:p>
          <a:p>
            <a:pPr marL="0" indent="0">
              <a:lnSpc>
                <a:spcPct val="150000"/>
              </a:lnSpc>
              <a:buNone/>
            </a:pPr>
            <a:r>
              <a:rPr lang="fr-FR" sz="1800" b="1">
                <a:solidFill>
                  <a:schemeClr val="accent1"/>
                </a:solidFill>
              </a:rPr>
              <a:t>Un dispositif d'accompagnement exceptionnel est mis en place par les Caf, au 2nd semestre 2026 (entre le 01/07/2026 et le 31/12/2026), dans la limite de 80 jours par enfant concerné.  </a:t>
            </a:r>
          </a:p>
          <a:p>
            <a:pPr>
              <a:lnSpc>
                <a:spcPct val="150000"/>
              </a:lnSpc>
              <a:buFont typeface="Wingdings" panose="05000000000000000000" pitchFamily="2" charset="2"/>
              <a:buChar char="Ø"/>
            </a:pPr>
            <a:endParaRPr lang="fr-FR" sz="1800">
              <a:solidFill>
                <a:srgbClr val="000000">
                  <a:hueOff val="0"/>
                  <a:satOff val="0"/>
                  <a:lumOff val="0"/>
                  <a:alphaOff val="0"/>
                </a:srgbClr>
              </a:solidFill>
              <a:latin typeface="Corbel" panose="020B0503020204020204"/>
            </a:endParaRPr>
          </a:p>
          <a:p>
            <a:endParaRPr lang="fr-FR"/>
          </a:p>
        </p:txBody>
      </p:sp>
    </p:spTree>
    <p:extLst>
      <p:ext uri="{BB962C8B-B14F-4D97-AF65-F5344CB8AC3E}">
        <p14:creationId xmlns:p14="http://schemas.microsoft.com/office/powerpoint/2010/main" val="1461584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F3DE4-7912-47BA-C5E4-56727B50C159}"/>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46E6676-0F79-6389-46CD-ABC92C353A99}"/>
              </a:ext>
            </a:extLst>
          </p:cNvPr>
          <p:cNvSpPr>
            <a:spLocks noGrp="1"/>
          </p:cNvSpPr>
          <p:nvPr>
            <p:ph type="title"/>
          </p:nvPr>
        </p:nvSpPr>
        <p:spPr>
          <a:xfrm>
            <a:off x="1580924" y="8173"/>
            <a:ext cx="9826519" cy="730250"/>
          </a:xfrm>
        </p:spPr>
        <p:txBody>
          <a:bodyPr rtlCol="0">
            <a:noAutofit/>
          </a:bodyPr>
          <a:lstStyle/>
          <a:p>
            <a:pPr algn="ctr" rtl="0"/>
            <a:r>
              <a:rPr lang="fr-FR" sz="2400" b="1">
                <a:solidFill>
                  <a:srgbClr val="0070C0"/>
                </a:solidFill>
              </a:rPr>
              <a:t>Mise en œuvre </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9E4ED5C8-799C-6B6D-A816-4ED50FC14A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970" y="259439"/>
            <a:ext cx="1652967" cy="211374"/>
          </a:xfrm>
          <a:prstGeom prst="rect">
            <a:avLst/>
          </a:prstGeom>
        </p:spPr>
      </p:pic>
      <p:sp>
        <p:nvSpPr>
          <p:cNvPr id="8" name="Rectangle 1">
            <a:extLst>
              <a:ext uri="{FF2B5EF4-FFF2-40B4-BE49-F238E27FC236}">
                <a16:creationId xmlns:a16="http://schemas.microsoft.com/office/drawing/2014/main" id="{8CB42A96-67C6-CA49-BB0A-3DA8C2EAE7AC}"/>
              </a:ext>
            </a:extLst>
          </p:cNvPr>
          <p:cNvSpPr>
            <a:spLocks noGrp="1" noChangeArrowheads="1"/>
          </p:cNvSpPr>
          <p:nvPr>
            <p:ph idx="1"/>
          </p:nvPr>
        </p:nvSpPr>
        <p:spPr bwMode="auto">
          <a:xfrm>
            <a:off x="1509586" y="882019"/>
            <a:ext cx="9159146" cy="5252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fontAlgn="base"/>
            <a:endParaRPr lang="fr-FR" sz="2000" b="1"/>
          </a:p>
          <a:p>
            <a:pPr fontAlgn="base"/>
            <a:r>
              <a:rPr lang="fr-FR" sz="2000" b="1"/>
              <a:t>La branche Famille compense par un financement en heures exceptionnelles Psu </a:t>
            </a:r>
            <a:r>
              <a:rPr lang="fr-FR" sz="2000"/>
              <a:t>les conséquences des décalages d’admission ou des absences liées à la prise du </a:t>
            </a:r>
            <a:r>
              <a:rPr lang="fr-FR" sz="2000" err="1"/>
              <a:t>Csn</a:t>
            </a:r>
            <a:r>
              <a:rPr lang="fr-FR" sz="2000"/>
              <a:t> par les parents.  </a:t>
            </a:r>
          </a:p>
          <a:p>
            <a:pPr marL="0" indent="0" fontAlgn="base">
              <a:buNone/>
            </a:pPr>
            <a:r>
              <a:rPr lang="fr-FR" sz="2000"/>
              <a:t> </a:t>
            </a:r>
          </a:p>
          <a:p>
            <a:pPr fontAlgn="base"/>
            <a:endParaRPr lang="fr-FR" sz="2000"/>
          </a:p>
          <a:p>
            <a:pPr fontAlgn="base"/>
            <a:endParaRPr lang="fr-FR" sz="2000"/>
          </a:p>
          <a:p>
            <a:pPr fontAlgn="base"/>
            <a:endParaRPr lang="fr-FR" sz="2000"/>
          </a:p>
          <a:p>
            <a:pPr fontAlgn="base"/>
            <a:endParaRPr lang="fr-FR" sz="2000"/>
          </a:p>
          <a:p>
            <a:pPr fontAlgn="base"/>
            <a:endParaRPr lang="fr-FR" sz="2000"/>
          </a:p>
          <a:p>
            <a:pPr fontAlgn="base"/>
            <a:endParaRPr lang="fr-FR" sz="2000"/>
          </a:p>
          <a:p>
            <a:pPr fontAlgn="base"/>
            <a:endParaRPr lang="fr-FR" sz="2000"/>
          </a:p>
          <a:p>
            <a:pPr fontAlgn="base"/>
            <a:r>
              <a:rPr lang="fr-FR" sz="2000"/>
              <a:t> </a:t>
            </a:r>
          </a:p>
          <a:p>
            <a:pPr marL="536575" indent="-536575" algn="just" eaLnBrk="0" fontAlgn="base" hangingPunct="0">
              <a:lnSpc>
                <a:spcPct val="100000"/>
              </a:lnSpc>
              <a:spcBef>
                <a:spcPct val="0"/>
              </a:spcBef>
              <a:spcAft>
                <a:spcPts val="600"/>
              </a:spcAft>
              <a:buFont typeface="Wingdings" panose="05000000000000000000" pitchFamily="2" charset="2"/>
              <a:buChar char="v"/>
            </a:pPr>
            <a:endParaRPr lang="fr-FR" sz="1800">
              <a:latin typeface="Roboto"/>
            </a:endParaRPr>
          </a:p>
        </p:txBody>
      </p:sp>
      <p:graphicFrame>
        <p:nvGraphicFramePr>
          <p:cNvPr id="5" name="Diagramme 4">
            <a:extLst>
              <a:ext uri="{FF2B5EF4-FFF2-40B4-BE49-F238E27FC236}">
                <a16:creationId xmlns:a16="http://schemas.microsoft.com/office/drawing/2014/main" id="{64FFB1BD-77A1-8922-44C5-7B595A550DC4}"/>
              </a:ext>
            </a:extLst>
          </p:cNvPr>
          <p:cNvGraphicFramePr/>
          <p:nvPr/>
        </p:nvGraphicFramePr>
        <p:xfrm>
          <a:off x="2692941" y="1381329"/>
          <a:ext cx="7315199" cy="39040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ZoneTexte 6">
            <a:extLst>
              <a:ext uri="{FF2B5EF4-FFF2-40B4-BE49-F238E27FC236}">
                <a16:creationId xmlns:a16="http://schemas.microsoft.com/office/drawing/2014/main" id="{D1DB7DF6-F1D2-12F1-D7D1-F53FD8F14F5E}"/>
              </a:ext>
            </a:extLst>
          </p:cNvPr>
          <p:cNvSpPr txBox="1"/>
          <p:nvPr/>
        </p:nvSpPr>
        <p:spPr>
          <a:xfrm>
            <a:off x="1917671" y="5202221"/>
            <a:ext cx="8865737" cy="584775"/>
          </a:xfrm>
          <a:prstGeom prst="rect">
            <a:avLst/>
          </a:prstGeom>
          <a:noFill/>
          <a:ln w="28575">
            <a:solidFill>
              <a:srgbClr val="33CCCC"/>
            </a:solidFill>
          </a:ln>
        </p:spPr>
        <p:txBody>
          <a:bodyPr wrap="square" rtlCol="0">
            <a:spAutoFit/>
          </a:bodyPr>
          <a:lstStyle/>
          <a:p>
            <a:pPr defTabSz="457200" fontAlgn="base"/>
            <a:r>
              <a:rPr lang="fr-FR" sz="1600">
                <a:solidFill>
                  <a:prstClr val="black"/>
                </a:solidFill>
                <a:latin typeface="Calibri" panose="020F0502020204030204"/>
              </a:rPr>
              <a:t>Cette possibilité est accordée aux EAJE entre le 01/07/2026 et le 31/12/2026, dans la limite de 80 jours par enfant concerné. </a:t>
            </a:r>
          </a:p>
        </p:txBody>
      </p:sp>
    </p:spTree>
    <p:extLst>
      <p:ext uri="{BB962C8B-B14F-4D97-AF65-F5344CB8AC3E}">
        <p14:creationId xmlns:p14="http://schemas.microsoft.com/office/powerpoint/2010/main" val="395995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625A5-0A1B-3C37-C34B-1B3489B31356}"/>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A84FD1D4-8AEE-9CB6-67A0-CC8E41586783}"/>
              </a:ext>
            </a:extLst>
          </p:cNvPr>
          <p:cNvSpPr>
            <a:spLocks noGrp="1"/>
          </p:cNvSpPr>
          <p:nvPr>
            <p:ph type="title"/>
          </p:nvPr>
        </p:nvSpPr>
        <p:spPr>
          <a:xfrm>
            <a:off x="1106425" y="203841"/>
            <a:ext cx="9764456" cy="730252"/>
          </a:xfrm>
        </p:spPr>
        <p:txBody>
          <a:bodyPr>
            <a:noAutofit/>
          </a:bodyPr>
          <a:lstStyle/>
          <a:p>
            <a:pPr marL="285750" lvl="1" algn="just" defTabSz="1289050">
              <a:lnSpc>
                <a:spcPct val="90000"/>
              </a:lnSpc>
              <a:spcBef>
                <a:spcPct val="0"/>
              </a:spcBef>
              <a:spcAft>
                <a:spcPct val="20000"/>
              </a:spcAft>
            </a:pPr>
            <a:r>
              <a:rPr lang="fr-FR" sz="2400" b="1" kern="1200">
                <a:solidFill>
                  <a:schemeClr val="accent5">
                    <a:lumMod val="50000"/>
                  </a:schemeClr>
                </a:solidFill>
                <a:latin typeface="Roboto"/>
                <a:ea typeface="Roboto"/>
                <a:cs typeface="Roboto"/>
              </a:rPr>
              <a:t>Prise en charge des heures prévues mais non réalisées et non facturées pour motif du CSN (Congé Supplémentaire de Naissance)</a:t>
            </a:r>
          </a:p>
        </p:txBody>
      </p:sp>
      <p:sp>
        <p:nvSpPr>
          <p:cNvPr id="7" name="Rectangle 6">
            <a:extLst>
              <a:ext uri="{FF2B5EF4-FFF2-40B4-BE49-F238E27FC236}">
                <a16:creationId xmlns:a16="http://schemas.microsoft.com/office/drawing/2014/main" id="{570B3058-870A-DC0D-7946-52FE23D2E3BE}"/>
              </a:ext>
            </a:extLst>
          </p:cNvPr>
          <p:cNvSpPr/>
          <p:nvPr/>
        </p:nvSpPr>
        <p:spPr>
          <a:xfrm>
            <a:off x="259080" y="1624442"/>
            <a:ext cx="5102191" cy="1162983"/>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latin typeface="Calibri" panose="020F0502020204030204"/>
            </a:endParaRPr>
          </a:p>
        </p:txBody>
      </p:sp>
      <p:sp>
        <p:nvSpPr>
          <p:cNvPr id="8" name="ZoneTexte 7">
            <a:extLst>
              <a:ext uri="{FF2B5EF4-FFF2-40B4-BE49-F238E27FC236}">
                <a16:creationId xmlns:a16="http://schemas.microsoft.com/office/drawing/2014/main" id="{C2F94E85-C081-9591-E501-904679E3234B}"/>
              </a:ext>
            </a:extLst>
          </p:cNvPr>
          <p:cNvSpPr txBox="1"/>
          <p:nvPr/>
        </p:nvSpPr>
        <p:spPr>
          <a:xfrm>
            <a:off x="251685" y="1617874"/>
            <a:ext cx="5092162" cy="1169551"/>
          </a:xfrm>
          <a:prstGeom prst="rect">
            <a:avLst/>
          </a:prstGeom>
          <a:noFill/>
          <a:ln>
            <a:solidFill>
              <a:schemeClr val="accent1"/>
            </a:solidFill>
          </a:ln>
        </p:spPr>
        <p:txBody>
          <a:bodyPr wrap="square" rtlCol="0">
            <a:spAutoFit/>
          </a:bodyPr>
          <a:lstStyle/>
          <a:p>
            <a:pPr defTabSz="457200"/>
            <a:r>
              <a:rPr lang="fr-FR" sz="1400">
                <a:solidFill>
                  <a:schemeClr val="bg1"/>
                </a:solidFill>
                <a:latin typeface="Roboto" panose="02000000000000000000" pitchFamily="2" charset="0"/>
                <a:ea typeface="Roboto" panose="02000000000000000000" pitchFamily="2" charset="0"/>
                <a:cs typeface="Roboto" panose="02000000000000000000" pitchFamily="2" charset="0"/>
              </a:rPr>
              <a:t>Enfant né le 15/01/2026 inscrit en Eaje.</a:t>
            </a:r>
          </a:p>
          <a:p>
            <a:pPr defTabSz="457200"/>
            <a:r>
              <a:rPr lang="fr-FR" sz="1400">
                <a:solidFill>
                  <a:schemeClr val="bg1"/>
                </a:solidFill>
                <a:latin typeface="Roboto" panose="02000000000000000000" pitchFamily="2" charset="0"/>
                <a:ea typeface="Roboto" panose="02000000000000000000" pitchFamily="2" charset="0"/>
                <a:cs typeface="Roboto" panose="02000000000000000000" pitchFamily="2" charset="0"/>
              </a:rPr>
              <a:t>Contrat initial au 1</a:t>
            </a:r>
            <a:r>
              <a:rPr lang="fr-FR" sz="1400" baseline="30000">
                <a:solidFill>
                  <a:schemeClr val="bg1"/>
                </a:solidFill>
                <a:latin typeface="Roboto" panose="02000000000000000000" pitchFamily="2" charset="0"/>
                <a:ea typeface="Roboto" panose="02000000000000000000" pitchFamily="2" charset="0"/>
                <a:cs typeface="Roboto" panose="02000000000000000000" pitchFamily="2" charset="0"/>
              </a:rPr>
              <a:t>er</a:t>
            </a:r>
            <a:r>
              <a:rPr lang="fr-FR" sz="1400">
                <a:solidFill>
                  <a:schemeClr val="bg1"/>
                </a:solidFill>
                <a:latin typeface="Roboto" panose="02000000000000000000" pitchFamily="2" charset="0"/>
                <a:ea typeface="Roboto" panose="02000000000000000000" pitchFamily="2" charset="0"/>
                <a:cs typeface="Roboto" panose="02000000000000000000" pitchFamily="2" charset="0"/>
              </a:rPr>
              <a:t> septembre 2026: 120 heures par mois </a:t>
            </a:r>
          </a:p>
          <a:p>
            <a:pPr defTabSz="457200"/>
            <a:r>
              <a:rPr lang="fr-FR" sz="1400">
                <a:solidFill>
                  <a:schemeClr val="bg1"/>
                </a:solidFill>
                <a:latin typeface="Roboto" panose="02000000000000000000" pitchFamily="2" charset="0"/>
                <a:ea typeface="Roboto" panose="02000000000000000000" pitchFamily="2" charset="0"/>
                <a:cs typeface="Roboto" panose="02000000000000000000" pitchFamily="2" charset="0"/>
              </a:rPr>
              <a:t>6 heures / jours et 4 semaines/mois.</a:t>
            </a:r>
          </a:p>
          <a:p>
            <a:pPr defTabSz="457200"/>
            <a:r>
              <a:rPr lang="fr-FR" sz="1400">
                <a:solidFill>
                  <a:schemeClr val="bg1"/>
                </a:solidFill>
                <a:latin typeface="Roboto" panose="02000000000000000000" pitchFamily="2" charset="0"/>
                <a:ea typeface="Roboto" panose="02000000000000000000" pitchFamily="2" charset="0"/>
                <a:cs typeface="Roboto" panose="02000000000000000000" pitchFamily="2" charset="0"/>
              </a:rPr>
              <a:t>Les 2 parents font valoir leur droit à un CSN de 2 mois</a:t>
            </a:r>
          </a:p>
          <a:p>
            <a:pPr defTabSz="457200"/>
            <a:r>
              <a:rPr lang="fr-FR" sz="1400">
                <a:solidFill>
                  <a:schemeClr val="bg1"/>
                </a:solidFill>
                <a:latin typeface="Roboto" panose="02000000000000000000" pitchFamily="2" charset="0"/>
                <a:ea typeface="Roboto" panose="02000000000000000000" pitchFamily="2" charset="0"/>
                <a:cs typeface="Roboto" panose="02000000000000000000" pitchFamily="2" charset="0"/>
              </a:rPr>
              <a:t>L’enfant sera absent de septembre à décembre 2026.</a:t>
            </a:r>
          </a:p>
        </p:txBody>
      </p:sp>
      <p:sp>
        <p:nvSpPr>
          <p:cNvPr id="9" name="Rectangle 8">
            <a:extLst>
              <a:ext uri="{FF2B5EF4-FFF2-40B4-BE49-F238E27FC236}">
                <a16:creationId xmlns:a16="http://schemas.microsoft.com/office/drawing/2014/main" id="{79CD2E3F-682D-9267-7A56-EF1CB7860B6F}"/>
              </a:ext>
            </a:extLst>
          </p:cNvPr>
          <p:cNvSpPr/>
          <p:nvPr/>
        </p:nvSpPr>
        <p:spPr>
          <a:xfrm>
            <a:off x="6453477" y="1547639"/>
            <a:ext cx="5109586" cy="1301964"/>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00"/>
            <a:r>
              <a:rPr lang="fr-FR" sz="1200">
                <a:solidFill>
                  <a:schemeClr val="bg1"/>
                </a:solidFill>
                <a:latin typeface="Roboto" panose="02000000000000000000" pitchFamily="2" charset="0"/>
                <a:ea typeface="Roboto" panose="02000000000000000000" pitchFamily="2" charset="0"/>
                <a:cs typeface="Roboto" panose="02000000000000000000" pitchFamily="2" charset="0"/>
              </a:rPr>
              <a:t>Enfant né le 15/01/2026 inscrit en Eaje.</a:t>
            </a:r>
          </a:p>
          <a:p>
            <a:pPr defTabSz="457200"/>
            <a:r>
              <a:rPr lang="fr-FR" sz="1200">
                <a:solidFill>
                  <a:schemeClr val="bg1"/>
                </a:solidFill>
                <a:latin typeface="Roboto" panose="02000000000000000000" pitchFamily="2" charset="0"/>
                <a:ea typeface="Roboto" panose="02000000000000000000" pitchFamily="2" charset="0"/>
                <a:cs typeface="Roboto" panose="02000000000000000000" pitchFamily="2" charset="0"/>
              </a:rPr>
              <a:t>Contrat initial au 1</a:t>
            </a:r>
            <a:r>
              <a:rPr lang="fr-FR" sz="1200" baseline="30000">
                <a:solidFill>
                  <a:schemeClr val="bg1"/>
                </a:solidFill>
                <a:latin typeface="Roboto" panose="02000000000000000000" pitchFamily="2" charset="0"/>
                <a:ea typeface="Roboto" panose="02000000000000000000" pitchFamily="2" charset="0"/>
                <a:cs typeface="Roboto" panose="02000000000000000000" pitchFamily="2" charset="0"/>
              </a:rPr>
              <a:t>er</a:t>
            </a:r>
            <a:r>
              <a:rPr lang="fr-FR" sz="1200">
                <a:solidFill>
                  <a:schemeClr val="bg1"/>
                </a:solidFill>
                <a:latin typeface="Roboto" panose="02000000000000000000" pitchFamily="2" charset="0"/>
                <a:ea typeface="Roboto" panose="02000000000000000000" pitchFamily="2" charset="0"/>
                <a:cs typeface="Roboto" panose="02000000000000000000" pitchFamily="2" charset="0"/>
              </a:rPr>
              <a:t> septembre 2026: 160 heures par mois </a:t>
            </a:r>
          </a:p>
          <a:p>
            <a:pPr defTabSz="457200"/>
            <a:r>
              <a:rPr lang="fr-FR" sz="1200">
                <a:solidFill>
                  <a:schemeClr val="bg1"/>
                </a:solidFill>
                <a:latin typeface="Roboto" panose="02000000000000000000" pitchFamily="2" charset="0"/>
                <a:ea typeface="Roboto" panose="02000000000000000000" pitchFamily="2" charset="0"/>
                <a:cs typeface="Roboto" panose="02000000000000000000" pitchFamily="2" charset="0"/>
              </a:rPr>
              <a:t>8 heures / jours soit 5 jours / semaine et 4 semaines/mois.</a:t>
            </a:r>
          </a:p>
          <a:p>
            <a:pPr defTabSz="457200"/>
            <a:r>
              <a:rPr lang="fr-FR" sz="1200">
                <a:solidFill>
                  <a:schemeClr val="bg1"/>
                </a:solidFill>
                <a:latin typeface="Roboto" panose="02000000000000000000" pitchFamily="2" charset="0"/>
                <a:ea typeface="Roboto" panose="02000000000000000000" pitchFamily="2" charset="0"/>
                <a:cs typeface="Roboto" panose="02000000000000000000" pitchFamily="2" charset="0"/>
              </a:rPr>
              <a:t>Un parent fait valoir son droit à un CSN du 1</a:t>
            </a:r>
            <a:r>
              <a:rPr lang="fr-FR" sz="1200" baseline="30000">
                <a:solidFill>
                  <a:schemeClr val="bg1"/>
                </a:solidFill>
                <a:latin typeface="Roboto" panose="02000000000000000000" pitchFamily="2" charset="0"/>
                <a:ea typeface="Roboto" panose="02000000000000000000" pitchFamily="2" charset="0"/>
                <a:cs typeface="Roboto" panose="02000000000000000000" pitchFamily="2" charset="0"/>
              </a:rPr>
              <a:t>er</a:t>
            </a:r>
            <a:r>
              <a:rPr lang="fr-FR" sz="1200">
                <a:solidFill>
                  <a:schemeClr val="bg1"/>
                </a:solidFill>
                <a:latin typeface="Roboto" panose="02000000000000000000" pitchFamily="2" charset="0"/>
                <a:ea typeface="Roboto" panose="02000000000000000000" pitchFamily="2" charset="0"/>
                <a:cs typeface="Roboto" panose="02000000000000000000" pitchFamily="2" charset="0"/>
              </a:rPr>
              <a:t> septembre au 16 octobre 2026.</a:t>
            </a:r>
          </a:p>
          <a:p>
            <a:pPr defTabSz="457200"/>
            <a:r>
              <a:rPr lang="fr-FR" sz="1200">
                <a:solidFill>
                  <a:schemeClr val="bg1"/>
                </a:solidFill>
                <a:latin typeface="Roboto" panose="02000000000000000000" pitchFamily="2" charset="0"/>
                <a:ea typeface="Roboto" panose="02000000000000000000" pitchFamily="2" charset="0"/>
                <a:cs typeface="Roboto" panose="02000000000000000000" pitchFamily="2" charset="0"/>
              </a:rPr>
              <a:t>Les jours d’accueil du 19 au 30 octobre sont facturés à la famille et déclaré en heures PSU classiques.</a:t>
            </a:r>
          </a:p>
        </p:txBody>
      </p:sp>
      <p:sp>
        <p:nvSpPr>
          <p:cNvPr id="19" name="ZoneTexte 18">
            <a:extLst>
              <a:ext uri="{FF2B5EF4-FFF2-40B4-BE49-F238E27FC236}">
                <a16:creationId xmlns:a16="http://schemas.microsoft.com/office/drawing/2014/main" id="{E185D960-CF46-4C00-50B0-86CE3857A457}"/>
              </a:ext>
            </a:extLst>
          </p:cNvPr>
          <p:cNvSpPr txBox="1"/>
          <p:nvPr/>
        </p:nvSpPr>
        <p:spPr>
          <a:xfrm>
            <a:off x="1824035" y="4397969"/>
            <a:ext cx="4285027" cy="646331"/>
          </a:xfrm>
          <a:prstGeom prst="rect">
            <a:avLst/>
          </a:prstGeom>
          <a:noFill/>
        </p:spPr>
        <p:txBody>
          <a:bodyPr wrap="square" rtlCol="0">
            <a:spAutoFit/>
          </a:bodyPr>
          <a:lstStyle/>
          <a:p>
            <a:pPr defTabSz="457200"/>
            <a:r>
              <a:rPr lang="fr-FR">
                <a:solidFill>
                  <a:prstClr val="white"/>
                </a:solidFill>
                <a:latin typeface="Calibri" panose="020F0502020204030204"/>
              </a:rPr>
              <a:t>Justificatifs : </a:t>
            </a:r>
          </a:p>
          <a:p>
            <a:pPr defTabSz="457200"/>
            <a:endParaRPr lang="fr-FR">
              <a:solidFill>
                <a:prstClr val="white"/>
              </a:solidFill>
              <a:latin typeface="Calibri" panose="020F0502020204030204"/>
            </a:endParaRPr>
          </a:p>
        </p:txBody>
      </p:sp>
      <p:sp>
        <p:nvSpPr>
          <p:cNvPr id="5" name="Rectangle 4">
            <a:extLst>
              <a:ext uri="{FF2B5EF4-FFF2-40B4-BE49-F238E27FC236}">
                <a16:creationId xmlns:a16="http://schemas.microsoft.com/office/drawing/2014/main" id="{7260D036-9A37-082A-4848-8CB907412FE3}"/>
              </a:ext>
            </a:extLst>
          </p:cNvPr>
          <p:cNvSpPr/>
          <p:nvPr/>
        </p:nvSpPr>
        <p:spPr>
          <a:xfrm>
            <a:off x="251685" y="3001581"/>
            <a:ext cx="5092162" cy="2578351"/>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400">
              <a:solidFill>
                <a:prstClr val="black"/>
              </a:solidFill>
              <a:latin typeface="Roboto" panose="02000000000000000000" pitchFamily="2" charset="0"/>
              <a:ea typeface="Roboto" panose="02000000000000000000" pitchFamily="2" charset="0"/>
              <a:cs typeface="Roboto" panose="02000000000000000000" pitchFamily="2" charset="0"/>
            </a:endParaRPr>
          </a:p>
          <a:p>
            <a:pPr defTabSz="457200">
              <a:defRPr/>
            </a:pPr>
            <a:endParaRPr lang="fr-FR" sz="1400">
              <a:solidFill>
                <a:prstClr val="black"/>
              </a:solidFill>
              <a:latin typeface="Roboto" panose="02000000000000000000" pitchFamily="2" charset="0"/>
              <a:ea typeface="Roboto" panose="02000000000000000000" pitchFamily="2" charset="0"/>
              <a:cs typeface="Roboto" panose="02000000000000000000" pitchFamily="2" charset="0"/>
            </a:endParaRPr>
          </a:p>
          <a:p>
            <a:pPr defTabSz="457200">
              <a:defRPr/>
            </a:pPr>
            <a:r>
              <a:rPr lang="fr-FR" sz="1400">
                <a:solidFill>
                  <a:prstClr val="black"/>
                </a:solidFill>
                <a:latin typeface="Roboto" panose="02000000000000000000" pitchFamily="2" charset="0"/>
                <a:ea typeface="Roboto" panose="02000000000000000000" pitchFamily="2" charset="0"/>
                <a:cs typeface="Roboto" panose="02000000000000000000" pitchFamily="2" charset="0"/>
              </a:rPr>
              <a:t> </a:t>
            </a:r>
            <a:endParaRPr lang="fr-FR" sz="1400">
              <a:solidFill>
                <a:prstClr val="white"/>
              </a:solidFill>
              <a:latin typeface="Calibri" panose="020F0502020204030204"/>
            </a:endParaRPr>
          </a:p>
        </p:txBody>
      </p:sp>
      <p:sp>
        <p:nvSpPr>
          <p:cNvPr id="6" name="ZoneTexte 5">
            <a:extLst>
              <a:ext uri="{FF2B5EF4-FFF2-40B4-BE49-F238E27FC236}">
                <a16:creationId xmlns:a16="http://schemas.microsoft.com/office/drawing/2014/main" id="{12507F10-CF68-496C-3727-748AD487A934}"/>
              </a:ext>
            </a:extLst>
          </p:cNvPr>
          <p:cNvSpPr txBox="1"/>
          <p:nvPr/>
        </p:nvSpPr>
        <p:spPr>
          <a:xfrm>
            <a:off x="251685" y="1037318"/>
            <a:ext cx="4160585" cy="338554"/>
          </a:xfrm>
          <a:prstGeom prst="rect">
            <a:avLst/>
          </a:prstGeom>
          <a:noFill/>
        </p:spPr>
        <p:txBody>
          <a:bodyPr wrap="square" rtlCol="0">
            <a:spAutoFit/>
          </a:bodyPr>
          <a:lstStyle/>
          <a:p>
            <a:pPr defTabSz="457200"/>
            <a:r>
              <a:rPr lang="fr-FR" sz="1600" i="1">
                <a:solidFill>
                  <a:srgbClr val="4472C4"/>
                </a:solidFill>
                <a:latin typeface="Roboto" panose="02000000000000000000" pitchFamily="2" charset="0"/>
                <a:ea typeface="Roboto" panose="02000000000000000000" pitchFamily="2" charset="0"/>
                <a:cs typeface="Roboto" panose="02000000000000000000" pitchFamily="2" charset="0"/>
              </a:rPr>
              <a:t>EXEMPLE 1 </a:t>
            </a:r>
          </a:p>
        </p:txBody>
      </p:sp>
      <p:sp>
        <p:nvSpPr>
          <p:cNvPr id="11" name="ZoneTexte 10">
            <a:extLst>
              <a:ext uri="{FF2B5EF4-FFF2-40B4-BE49-F238E27FC236}">
                <a16:creationId xmlns:a16="http://schemas.microsoft.com/office/drawing/2014/main" id="{74F00FCF-64E5-4292-E131-E0214C6AD8D5}"/>
              </a:ext>
            </a:extLst>
          </p:cNvPr>
          <p:cNvSpPr txBox="1"/>
          <p:nvPr/>
        </p:nvSpPr>
        <p:spPr>
          <a:xfrm>
            <a:off x="6927978" y="1078014"/>
            <a:ext cx="4160585" cy="369332"/>
          </a:xfrm>
          <a:prstGeom prst="rect">
            <a:avLst/>
          </a:prstGeom>
          <a:noFill/>
        </p:spPr>
        <p:txBody>
          <a:bodyPr wrap="square" rtlCol="0">
            <a:spAutoFit/>
          </a:bodyPr>
          <a:lstStyle/>
          <a:p>
            <a:pPr defTabSz="457200"/>
            <a:r>
              <a:rPr lang="fr-FR" i="1">
                <a:solidFill>
                  <a:srgbClr val="4472C4"/>
                </a:solidFill>
                <a:latin typeface="Calibri" panose="020F0502020204030204"/>
              </a:rPr>
              <a:t>Exemple 2</a:t>
            </a:r>
          </a:p>
        </p:txBody>
      </p:sp>
      <p:sp>
        <p:nvSpPr>
          <p:cNvPr id="12" name="Rectangle 11">
            <a:extLst>
              <a:ext uri="{FF2B5EF4-FFF2-40B4-BE49-F238E27FC236}">
                <a16:creationId xmlns:a16="http://schemas.microsoft.com/office/drawing/2014/main" id="{C5DDD3A2-D087-51BA-0529-D7B81A1FCA79}"/>
              </a:ext>
            </a:extLst>
          </p:cNvPr>
          <p:cNvSpPr/>
          <p:nvPr/>
        </p:nvSpPr>
        <p:spPr>
          <a:xfrm>
            <a:off x="6453477" y="3032978"/>
            <a:ext cx="5109586" cy="2546953"/>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00">
              <a:defRPr/>
            </a:pPr>
            <a:endParaRPr lang="fr-FR" sz="1600">
              <a:solidFill>
                <a:prstClr val="black"/>
              </a:solidFill>
              <a:latin typeface="Calibri" panose="020F0502020204030204"/>
            </a:endParaRPr>
          </a:p>
          <a:p>
            <a:pPr defTabSz="457200">
              <a:defRPr/>
            </a:pPr>
            <a:endParaRPr lang="fr-FR" sz="1600">
              <a:solidFill>
                <a:prstClr val="black"/>
              </a:solidFill>
              <a:latin typeface="Calibri" panose="020F0502020204030204"/>
            </a:endParaRPr>
          </a:p>
          <a:p>
            <a:pPr defTabSz="457200">
              <a:defRPr/>
            </a:pPr>
            <a:endParaRPr lang="fr-FR" sz="1600">
              <a:solidFill>
                <a:prstClr val="white"/>
              </a:solidFill>
              <a:latin typeface="Calibri" panose="020F0502020204030204"/>
            </a:endParaRPr>
          </a:p>
          <a:p>
            <a:pPr defTabSz="457200">
              <a:defRPr/>
            </a:pPr>
            <a:endParaRPr lang="fr-FR" sz="1600">
              <a:solidFill>
                <a:prstClr val="white"/>
              </a:solidFill>
              <a:latin typeface="Calibri" panose="020F0502020204030204"/>
            </a:endParaRPr>
          </a:p>
        </p:txBody>
      </p:sp>
      <p:pic>
        <p:nvPicPr>
          <p:cNvPr id="13" name="Image 12">
            <a:extLst>
              <a:ext uri="{FF2B5EF4-FFF2-40B4-BE49-F238E27FC236}">
                <a16:creationId xmlns:a16="http://schemas.microsoft.com/office/drawing/2014/main" id="{04B6C61C-B451-5625-5BC2-E6B795849909}"/>
              </a:ext>
            </a:extLst>
          </p:cNvPr>
          <p:cNvPicPr>
            <a:picLocks noChangeAspect="1"/>
          </p:cNvPicPr>
          <p:nvPr/>
        </p:nvPicPr>
        <p:blipFill>
          <a:blip r:embed="rId2"/>
          <a:stretch>
            <a:fillRect/>
          </a:stretch>
        </p:blipFill>
        <p:spPr>
          <a:xfrm>
            <a:off x="306169" y="3812570"/>
            <a:ext cx="4983194" cy="1596611"/>
          </a:xfrm>
          <a:prstGeom prst="rect">
            <a:avLst/>
          </a:prstGeom>
        </p:spPr>
      </p:pic>
      <p:sp>
        <p:nvSpPr>
          <p:cNvPr id="14" name="ZoneTexte 13">
            <a:extLst>
              <a:ext uri="{FF2B5EF4-FFF2-40B4-BE49-F238E27FC236}">
                <a16:creationId xmlns:a16="http://schemas.microsoft.com/office/drawing/2014/main" id="{EEE523BB-277B-934D-D3AA-D4EC6EE51769}"/>
              </a:ext>
            </a:extLst>
          </p:cNvPr>
          <p:cNvSpPr txBox="1"/>
          <p:nvPr/>
        </p:nvSpPr>
        <p:spPr>
          <a:xfrm>
            <a:off x="398298" y="3120196"/>
            <a:ext cx="4758111" cy="584775"/>
          </a:xfrm>
          <a:prstGeom prst="rect">
            <a:avLst/>
          </a:prstGeom>
          <a:noFill/>
        </p:spPr>
        <p:txBody>
          <a:bodyPr wrap="square" rtlCol="0">
            <a:spAutoFit/>
          </a:bodyPr>
          <a:lstStyle/>
          <a:p>
            <a:r>
              <a:rPr lang="fr-FR" sz="1600"/>
              <a:t>Le gestionnaire pourra déclarer 120 heures par mois au titre des heures exceptionnelles PSU.</a:t>
            </a:r>
          </a:p>
        </p:txBody>
      </p:sp>
      <p:sp>
        <p:nvSpPr>
          <p:cNvPr id="15" name="ZoneTexte 14">
            <a:extLst>
              <a:ext uri="{FF2B5EF4-FFF2-40B4-BE49-F238E27FC236}">
                <a16:creationId xmlns:a16="http://schemas.microsoft.com/office/drawing/2014/main" id="{5182A7F2-99E0-3189-62C7-6A96EF6A50EE}"/>
              </a:ext>
            </a:extLst>
          </p:cNvPr>
          <p:cNvSpPr txBox="1"/>
          <p:nvPr/>
        </p:nvSpPr>
        <p:spPr>
          <a:xfrm>
            <a:off x="6583680" y="3120196"/>
            <a:ext cx="4873752" cy="1354217"/>
          </a:xfrm>
          <a:prstGeom prst="rect">
            <a:avLst/>
          </a:prstGeom>
          <a:noFill/>
        </p:spPr>
        <p:txBody>
          <a:bodyPr wrap="square" rtlCol="0">
            <a:spAutoFit/>
          </a:bodyPr>
          <a:lstStyle/>
          <a:p>
            <a:r>
              <a:rPr lang="fr-FR" sz="1600"/>
              <a:t>Le gestionnaire pourra déclarer 160 heures au titre des heures exceptionnelles PSU pour le mois de septembre et 96 heures pour la période du 1</a:t>
            </a:r>
            <a:r>
              <a:rPr lang="fr-FR" sz="1600" baseline="30000"/>
              <a:t>er</a:t>
            </a:r>
            <a:r>
              <a:rPr lang="fr-FR" sz="1600"/>
              <a:t> au 16 octobre (12 jours finançable au titre des heures exceptionnelles).</a:t>
            </a:r>
          </a:p>
          <a:p>
            <a:r>
              <a:rPr lang="fr-FR"/>
              <a:t> </a:t>
            </a:r>
          </a:p>
        </p:txBody>
      </p:sp>
      <p:pic>
        <p:nvPicPr>
          <p:cNvPr id="17" name="Image 16">
            <a:extLst>
              <a:ext uri="{FF2B5EF4-FFF2-40B4-BE49-F238E27FC236}">
                <a16:creationId xmlns:a16="http://schemas.microsoft.com/office/drawing/2014/main" id="{E329816A-B978-B352-8B49-F49C27A96EF6}"/>
              </a:ext>
            </a:extLst>
          </p:cNvPr>
          <p:cNvPicPr>
            <a:picLocks noChangeAspect="1"/>
          </p:cNvPicPr>
          <p:nvPr/>
        </p:nvPicPr>
        <p:blipFill>
          <a:blip r:embed="rId3"/>
          <a:stretch>
            <a:fillRect/>
          </a:stretch>
        </p:blipFill>
        <p:spPr>
          <a:xfrm>
            <a:off x="6482558" y="4297680"/>
            <a:ext cx="5080505" cy="1209644"/>
          </a:xfrm>
          <a:prstGeom prst="rect">
            <a:avLst/>
          </a:prstGeom>
        </p:spPr>
      </p:pic>
    </p:spTree>
    <p:extLst>
      <p:ext uri="{BB962C8B-B14F-4D97-AF65-F5344CB8AC3E}">
        <p14:creationId xmlns:p14="http://schemas.microsoft.com/office/powerpoint/2010/main" val="2711809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2F8B1-0757-96F0-F4F5-CF6A071D464B}"/>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764A158A-BC6D-A702-D91B-EC165B2F39C6}"/>
              </a:ext>
            </a:extLst>
          </p:cNvPr>
          <p:cNvSpPr>
            <a:spLocks noGrp="1"/>
          </p:cNvSpPr>
          <p:nvPr>
            <p:ph type="title"/>
          </p:nvPr>
        </p:nvSpPr>
        <p:spPr>
          <a:xfrm>
            <a:off x="1106425" y="203841"/>
            <a:ext cx="9764456" cy="730252"/>
          </a:xfrm>
        </p:spPr>
        <p:txBody>
          <a:bodyPr>
            <a:noAutofit/>
          </a:bodyPr>
          <a:lstStyle/>
          <a:p>
            <a:pPr marL="285750" lvl="1" algn="just" defTabSz="1289050">
              <a:lnSpc>
                <a:spcPct val="90000"/>
              </a:lnSpc>
              <a:spcBef>
                <a:spcPct val="0"/>
              </a:spcBef>
              <a:spcAft>
                <a:spcPct val="20000"/>
              </a:spcAft>
            </a:pPr>
            <a:r>
              <a:rPr lang="fr-FR" sz="2400" b="1" kern="1200">
                <a:solidFill>
                  <a:schemeClr val="accent5">
                    <a:lumMod val="50000"/>
                  </a:schemeClr>
                </a:solidFill>
                <a:latin typeface="Roboto"/>
                <a:ea typeface="Roboto"/>
                <a:cs typeface="Roboto"/>
              </a:rPr>
              <a:t>Prise en charge des heures prévues mais non réalisées et non facturées pour motif du CSN (Congé Supplémentaire de Naissance)</a:t>
            </a:r>
          </a:p>
        </p:txBody>
      </p:sp>
      <p:sp>
        <p:nvSpPr>
          <p:cNvPr id="7" name="Rectangle 6">
            <a:extLst>
              <a:ext uri="{FF2B5EF4-FFF2-40B4-BE49-F238E27FC236}">
                <a16:creationId xmlns:a16="http://schemas.microsoft.com/office/drawing/2014/main" id="{ACE57F28-0537-F37A-FD69-5EA17A407BBA}"/>
              </a:ext>
            </a:extLst>
          </p:cNvPr>
          <p:cNvSpPr/>
          <p:nvPr/>
        </p:nvSpPr>
        <p:spPr>
          <a:xfrm>
            <a:off x="891765" y="1526344"/>
            <a:ext cx="10619196" cy="1058220"/>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latin typeface="Calibri" panose="020F0502020204030204"/>
            </a:endParaRPr>
          </a:p>
        </p:txBody>
      </p:sp>
      <p:sp>
        <p:nvSpPr>
          <p:cNvPr id="8" name="ZoneTexte 7">
            <a:extLst>
              <a:ext uri="{FF2B5EF4-FFF2-40B4-BE49-F238E27FC236}">
                <a16:creationId xmlns:a16="http://schemas.microsoft.com/office/drawing/2014/main" id="{8EBA40EF-B6E9-ED1E-87B6-B9DC0C64398C}"/>
              </a:ext>
            </a:extLst>
          </p:cNvPr>
          <p:cNvSpPr txBox="1"/>
          <p:nvPr/>
        </p:nvSpPr>
        <p:spPr>
          <a:xfrm>
            <a:off x="899160" y="1519775"/>
            <a:ext cx="10619196" cy="954107"/>
          </a:xfrm>
          <a:prstGeom prst="rect">
            <a:avLst/>
          </a:prstGeom>
          <a:noFill/>
          <a:ln>
            <a:solidFill>
              <a:schemeClr val="accent1"/>
            </a:solidFill>
          </a:ln>
        </p:spPr>
        <p:txBody>
          <a:bodyPr wrap="square" rtlCol="0">
            <a:spAutoFit/>
          </a:bodyPr>
          <a:lstStyle/>
          <a:p>
            <a:pPr defTabSz="457200"/>
            <a:r>
              <a:rPr lang="fr-FR" sz="1400">
                <a:solidFill>
                  <a:schemeClr val="bg1"/>
                </a:solidFill>
                <a:latin typeface="Roboto" panose="02000000000000000000" pitchFamily="2" charset="0"/>
                <a:ea typeface="Roboto" panose="02000000000000000000" pitchFamily="2" charset="0"/>
                <a:cs typeface="Roboto" panose="02000000000000000000" pitchFamily="2" charset="0"/>
              </a:rPr>
              <a:t>Enfant né le 15/12/2025 (naissance prévue le 15/01/2026° inscrit en Eaje Psu.</a:t>
            </a:r>
          </a:p>
          <a:p>
            <a:pPr defTabSz="457200"/>
            <a:r>
              <a:rPr lang="fr-FR" sz="1400">
                <a:solidFill>
                  <a:schemeClr val="bg1"/>
                </a:solidFill>
                <a:latin typeface="Roboto" panose="02000000000000000000" pitchFamily="2" charset="0"/>
                <a:ea typeface="Roboto" panose="02000000000000000000" pitchFamily="2" charset="0"/>
                <a:cs typeface="Roboto" panose="02000000000000000000" pitchFamily="2" charset="0"/>
              </a:rPr>
              <a:t>Contrat initial au 1</a:t>
            </a:r>
            <a:r>
              <a:rPr lang="fr-FR" sz="1400" baseline="30000">
                <a:solidFill>
                  <a:schemeClr val="bg1"/>
                </a:solidFill>
                <a:latin typeface="Roboto" panose="02000000000000000000" pitchFamily="2" charset="0"/>
                <a:ea typeface="Roboto" panose="02000000000000000000" pitchFamily="2" charset="0"/>
                <a:cs typeface="Roboto" panose="02000000000000000000" pitchFamily="2" charset="0"/>
              </a:rPr>
              <a:t>er</a:t>
            </a:r>
            <a:r>
              <a:rPr lang="fr-FR" sz="1400">
                <a:solidFill>
                  <a:schemeClr val="bg1"/>
                </a:solidFill>
                <a:latin typeface="Roboto" panose="02000000000000000000" pitchFamily="2" charset="0"/>
                <a:ea typeface="Roboto" panose="02000000000000000000" pitchFamily="2" charset="0"/>
                <a:cs typeface="Roboto" panose="02000000000000000000" pitchFamily="2" charset="0"/>
              </a:rPr>
              <a:t> septembre 2026 de 160 heures par mois (8 heures / jours soit 5 jours/ semaine et 4 semaines/mois).</a:t>
            </a:r>
          </a:p>
          <a:p>
            <a:pPr defTabSz="457200"/>
            <a:r>
              <a:rPr lang="fr-FR" sz="1400">
                <a:solidFill>
                  <a:schemeClr val="bg1"/>
                </a:solidFill>
                <a:latin typeface="Roboto" panose="02000000000000000000" pitchFamily="2" charset="0"/>
                <a:ea typeface="Roboto" panose="02000000000000000000" pitchFamily="2" charset="0"/>
                <a:cs typeface="Roboto" panose="02000000000000000000" pitchFamily="2" charset="0"/>
              </a:rPr>
              <a:t>Le CSN est pris par les deux parents en novembre et décembre 2026. L’enfant sera donc absent en novembre et décembre 2026.La crèche ferme au public : Journée pédagogique le 2 novembre 2026 et pour congés du 21 au 31 décembre 2026 inclus.</a:t>
            </a:r>
          </a:p>
        </p:txBody>
      </p:sp>
      <p:sp>
        <p:nvSpPr>
          <p:cNvPr id="19" name="ZoneTexte 18">
            <a:extLst>
              <a:ext uri="{FF2B5EF4-FFF2-40B4-BE49-F238E27FC236}">
                <a16:creationId xmlns:a16="http://schemas.microsoft.com/office/drawing/2014/main" id="{1CC383A8-4DAC-9E67-A8BA-4D99112C5D31}"/>
              </a:ext>
            </a:extLst>
          </p:cNvPr>
          <p:cNvSpPr txBox="1"/>
          <p:nvPr/>
        </p:nvSpPr>
        <p:spPr>
          <a:xfrm>
            <a:off x="1824035" y="4397969"/>
            <a:ext cx="4285027" cy="646331"/>
          </a:xfrm>
          <a:prstGeom prst="rect">
            <a:avLst/>
          </a:prstGeom>
          <a:noFill/>
        </p:spPr>
        <p:txBody>
          <a:bodyPr wrap="square" rtlCol="0">
            <a:spAutoFit/>
          </a:bodyPr>
          <a:lstStyle/>
          <a:p>
            <a:pPr defTabSz="457200"/>
            <a:r>
              <a:rPr lang="fr-FR">
                <a:solidFill>
                  <a:prstClr val="white"/>
                </a:solidFill>
                <a:latin typeface="Calibri" panose="020F0502020204030204"/>
              </a:rPr>
              <a:t>Justificatifs : </a:t>
            </a:r>
          </a:p>
          <a:p>
            <a:pPr defTabSz="457200"/>
            <a:endParaRPr lang="fr-FR">
              <a:solidFill>
                <a:prstClr val="white"/>
              </a:solidFill>
              <a:latin typeface="Calibri" panose="020F0502020204030204"/>
            </a:endParaRPr>
          </a:p>
        </p:txBody>
      </p:sp>
      <p:sp>
        <p:nvSpPr>
          <p:cNvPr id="5" name="Rectangle 4">
            <a:extLst>
              <a:ext uri="{FF2B5EF4-FFF2-40B4-BE49-F238E27FC236}">
                <a16:creationId xmlns:a16="http://schemas.microsoft.com/office/drawing/2014/main" id="{11DAAC8F-96EF-FD40-511F-86B298EF1DF6}"/>
              </a:ext>
            </a:extLst>
          </p:cNvPr>
          <p:cNvSpPr/>
          <p:nvPr/>
        </p:nvSpPr>
        <p:spPr>
          <a:xfrm>
            <a:off x="891764" y="2889505"/>
            <a:ext cx="10619195" cy="2708716"/>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400">
              <a:solidFill>
                <a:prstClr val="black"/>
              </a:solidFill>
              <a:latin typeface="Roboto" panose="02000000000000000000" pitchFamily="2" charset="0"/>
              <a:ea typeface="Roboto" panose="02000000000000000000" pitchFamily="2" charset="0"/>
              <a:cs typeface="Roboto" panose="02000000000000000000" pitchFamily="2" charset="0"/>
            </a:endParaRPr>
          </a:p>
          <a:p>
            <a:pPr defTabSz="457200">
              <a:defRPr/>
            </a:pPr>
            <a:endParaRPr lang="fr-FR" sz="1400">
              <a:solidFill>
                <a:prstClr val="black"/>
              </a:solidFill>
              <a:latin typeface="Roboto" panose="02000000000000000000" pitchFamily="2" charset="0"/>
              <a:ea typeface="Roboto" panose="02000000000000000000" pitchFamily="2" charset="0"/>
              <a:cs typeface="Roboto" panose="02000000000000000000" pitchFamily="2" charset="0"/>
            </a:endParaRPr>
          </a:p>
          <a:p>
            <a:pPr defTabSz="457200">
              <a:defRPr/>
            </a:pPr>
            <a:r>
              <a:rPr lang="fr-FR" sz="1400">
                <a:solidFill>
                  <a:prstClr val="black"/>
                </a:solidFill>
                <a:latin typeface="Roboto" panose="02000000000000000000" pitchFamily="2" charset="0"/>
                <a:ea typeface="Roboto" panose="02000000000000000000" pitchFamily="2" charset="0"/>
                <a:cs typeface="Roboto" panose="02000000000000000000" pitchFamily="2" charset="0"/>
              </a:rPr>
              <a:t> </a:t>
            </a:r>
            <a:endParaRPr lang="fr-FR" sz="1400">
              <a:solidFill>
                <a:prstClr val="white"/>
              </a:solidFill>
              <a:latin typeface="Calibri" panose="020F0502020204030204"/>
            </a:endParaRPr>
          </a:p>
        </p:txBody>
      </p:sp>
      <p:sp>
        <p:nvSpPr>
          <p:cNvPr id="6" name="ZoneTexte 5">
            <a:extLst>
              <a:ext uri="{FF2B5EF4-FFF2-40B4-BE49-F238E27FC236}">
                <a16:creationId xmlns:a16="http://schemas.microsoft.com/office/drawing/2014/main" id="{824B555F-88A5-C017-4F23-66C992915D84}"/>
              </a:ext>
            </a:extLst>
          </p:cNvPr>
          <p:cNvSpPr txBox="1"/>
          <p:nvPr/>
        </p:nvSpPr>
        <p:spPr>
          <a:xfrm>
            <a:off x="891765" y="1055606"/>
            <a:ext cx="4160585" cy="338554"/>
          </a:xfrm>
          <a:prstGeom prst="rect">
            <a:avLst/>
          </a:prstGeom>
          <a:noFill/>
        </p:spPr>
        <p:txBody>
          <a:bodyPr wrap="square" rtlCol="0">
            <a:spAutoFit/>
          </a:bodyPr>
          <a:lstStyle/>
          <a:p>
            <a:pPr defTabSz="457200"/>
            <a:r>
              <a:rPr lang="fr-FR" sz="1600" i="1">
                <a:solidFill>
                  <a:srgbClr val="4472C4"/>
                </a:solidFill>
                <a:latin typeface="Roboto" panose="02000000000000000000" pitchFamily="2" charset="0"/>
                <a:ea typeface="Roboto" panose="02000000000000000000" pitchFamily="2" charset="0"/>
                <a:cs typeface="Roboto" panose="02000000000000000000" pitchFamily="2" charset="0"/>
              </a:rPr>
              <a:t>EXEMPLE 3 </a:t>
            </a:r>
          </a:p>
        </p:txBody>
      </p:sp>
      <p:sp>
        <p:nvSpPr>
          <p:cNvPr id="14" name="ZoneTexte 13">
            <a:extLst>
              <a:ext uri="{FF2B5EF4-FFF2-40B4-BE49-F238E27FC236}">
                <a16:creationId xmlns:a16="http://schemas.microsoft.com/office/drawing/2014/main" id="{EA268D12-9F72-180E-D00E-969C4B66B9C7}"/>
              </a:ext>
            </a:extLst>
          </p:cNvPr>
          <p:cNvSpPr txBox="1"/>
          <p:nvPr/>
        </p:nvSpPr>
        <p:spPr>
          <a:xfrm>
            <a:off x="1038378" y="3138484"/>
            <a:ext cx="10373334" cy="584775"/>
          </a:xfrm>
          <a:prstGeom prst="rect">
            <a:avLst/>
          </a:prstGeom>
          <a:noFill/>
        </p:spPr>
        <p:txBody>
          <a:bodyPr wrap="square" rtlCol="0">
            <a:spAutoFit/>
          </a:bodyPr>
          <a:lstStyle/>
          <a:p>
            <a:r>
              <a:rPr lang="fr-FR" sz="1600"/>
              <a:t>Le gestionnaire pourra déclarer 160 heures en novembre et 112 heures en décembre au titre des heures exceptionnelles PSU.</a:t>
            </a:r>
          </a:p>
        </p:txBody>
      </p:sp>
      <p:pic>
        <p:nvPicPr>
          <p:cNvPr id="4" name="Image 3">
            <a:extLst>
              <a:ext uri="{FF2B5EF4-FFF2-40B4-BE49-F238E27FC236}">
                <a16:creationId xmlns:a16="http://schemas.microsoft.com/office/drawing/2014/main" id="{58ACB33E-7842-949B-54B0-01515FD11F3F}"/>
              </a:ext>
            </a:extLst>
          </p:cNvPr>
          <p:cNvPicPr>
            <a:picLocks noChangeAspect="1"/>
          </p:cNvPicPr>
          <p:nvPr/>
        </p:nvPicPr>
        <p:blipFill>
          <a:blip r:embed="rId2"/>
          <a:stretch>
            <a:fillRect/>
          </a:stretch>
        </p:blipFill>
        <p:spPr>
          <a:xfrm>
            <a:off x="3342356" y="3660902"/>
            <a:ext cx="5481603" cy="1847062"/>
          </a:xfrm>
          <a:prstGeom prst="rect">
            <a:avLst/>
          </a:prstGeom>
        </p:spPr>
      </p:pic>
    </p:spTree>
    <p:extLst>
      <p:ext uri="{BB962C8B-B14F-4D97-AF65-F5344CB8AC3E}">
        <p14:creationId xmlns:p14="http://schemas.microsoft.com/office/powerpoint/2010/main" val="1906112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8C9F9-CDB5-94C1-4B02-D9770038C06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8530814-43B0-2054-5F6C-90123D1C3803}"/>
              </a:ext>
            </a:extLst>
          </p:cNvPr>
          <p:cNvSpPr>
            <a:spLocks noGrp="1"/>
          </p:cNvSpPr>
          <p:nvPr>
            <p:ph type="ctrTitle"/>
          </p:nvPr>
        </p:nvSpPr>
        <p:spPr>
          <a:xfrm>
            <a:off x="2821905" y="2113405"/>
            <a:ext cx="8193325" cy="2020887"/>
          </a:xfrm>
        </p:spPr>
        <p:txBody>
          <a:bodyPr>
            <a:normAutofit/>
          </a:bodyPr>
          <a:lstStyle/>
          <a:p>
            <a:r>
              <a:rPr lang="fr-FR" sz="4900">
                <a:latin typeface="Roboto"/>
                <a:ea typeface="Roboto"/>
                <a:cs typeface="Roboto"/>
              </a:rPr>
              <a:t>3. API Participations Familiales PSU</a:t>
            </a:r>
          </a:p>
        </p:txBody>
      </p:sp>
      <p:sp>
        <p:nvSpPr>
          <p:cNvPr id="4" name="Titre 1">
            <a:extLst>
              <a:ext uri="{FF2B5EF4-FFF2-40B4-BE49-F238E27FC236}">
                <a16:creationId xmlns:a16="http://schemas.microsoft.com/office/drawing/2014/main" id="{C8B8C3DF-8D8B-27B8-EF6E-ECC577657EA9}"/>
              </a:ext>
            </a:extLst>
          </p:cNvPr>
          <p:cNvSpPr txBox="1">
            <a:spLocks/>
          </p:cNvSpPr>
          <p:nvPr/>
        </p:nvSpPr>
        <p:spPr>
          <a:xfrm>
            <a:off x="7111666" y="6280484"/>
            <a:ext cx="3937334" cy="3840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400" b="1" kern="1200">
                <a:solidFill>
                  <a:srgbClr val="1E2748"/>
                </a:solidFill>
                <a:latin typeface="Roboto" panose="02000000000000000000" pitchFamily="2" charset="0"/>
                <a:ea typeface="Roboto" panose="02000000000000000000" pitchFamily="2" charset="0"/>
                <a:cs typeface="Roboto" panose="02000000000000000000" pitchFamily="2" charset="0"/>
              </a:defRPr>
            </a:lvl1pPr>
          </a:lstStyle>
          <a:p>
            <a:endParaRPr lang="fr-FR" sz="1800">
              <a:solidFill>
                <a:srgbClr val="FFC000">
                  <a:lumMod val="75000"/>
                </a:srgbClr>
              </a:solidFill>
            </a:endParaRPr>
          </a:p>
        </p:txBody>
      </p:sp>
    </p:spTree>
    <p:extLst>
      <p:ext uri="{BB962C8B-B14F-4D97-AF65-F5344CB8AC3E}">
        <p14:creationId xmlns:p14="http://schemas.microsoft.com/office/powerpoint/2010/main" val="1088614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4A4B5-22E2-D6FE-FB33-EA65D1C46DC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22C209B3-D77E-D751-08CC-81947081A778}"/>
              </a:ext>
            </a:extLst>
          </p:cNvPr>
          <p:cNvSpPr>
            <a:spLocks noGrp="1"/>
          </p:cNvSpPr>
          <p:nvPr>
            <p:ph type="title"/>
          </p:nvPr>
        </p:nvSpPr>
        <p:spPr>
          <a:xfrm>
            <a:off x="649224" y="181929"/>
            <a:ext cx="10281563" cy="366394"/>
          </a:xfrm>
        </p:spPr>
        <p:txBody>
          <a:bodyPr rtlCol="0">
            <a:noAutofit/>
          </a:bodyPr>
          <a:lstStyle/>
          <a:p>
            <a:pPr algn="ctr" rtl="0"/>
            <a:r>
              <a:rPr lang="fr-FR" sz="2800" b="1">
                <a:solidFill>
                  <a:srgbClr val="0070C0"/>
                </a:solidFill>
              </a:rPr>
              <a:t>Contexte</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43ECA1B6-4648-2DD1-46F6-44346563D2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970" y="259439"/>
            <a:ext cx="1652967" cy="211374"/>
          </a:xfrm>
          <a:prstGeom prst="rect">
            <a:avLst/>
          </a:prstGeom>
        </p:spPr>
      </p:pic>
      <p:sp>
        <p:nvSpPr>
          <p:cNvPr id="8" name="Rectangle 1">
            <a:extLst>
              <a:ext uri="{FF2B5EF4-FFF2-40B4-BE49-F238E27FC236}">
                <a16:creationId xmlns:a16="http://schemas.microsoft.com/office/drawing/2014/main" id="{EEA7FAA6-CBBC-C250-152D-68ED1E449DA0}"/>
              </a:ext>
            </a:extLst>
          </p:cNvPr>
          <p:cNvSpPr>
            <a:spLocks noGrp="1" noChangeArrowheads="1"/>
          </p:cNvSpPr>
          <p:nvPr>
            <p:ph idx="1"/>
          </p:nvPr>
        </p:nvSpPr>
        <p:spPr bwMode="auto">
          <a:xfrm>
            <a:off x="978408" y="137591"/>
            <a:ext cx="10642246" cy="6451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indent="0" algn="just" fontAlgn="base">
              <a:buNone/>
            </a:pPr>
            <a:endParaRPr lang="fr-FR" sz="1600"/>
          </a:p>
          <a:p>
            <a:pPr marL="0" indent="0" algn="just" fontAlgn="base">
              <a:buNone/>
            </a:pPr>
            <a:endParaRPr lang="fr-FR" sz="1600"/>
          </a:p>
          <a:p>
            <a:pPr marL="0" indent="0" algn="just" fontAlgn="base">
              <a:buNone/>
            </a:pPr>
            <a:r>
              <a:rPr lang="fr-FR" sz="1400">
                <a:solidFill>
                  <a:schemeClr val="tx1">
                    <a:lumMod val="50000"/>
                    <a:lumOff val="50000"/>
                  </a:schemeClr>
                </a:solidFill>
              </a:rPr>
              <a:t>En cohérence avec la dynamique impulsée par la Direction interministérielle du numérique (DINUM), un outil est proposé aux gestionnaires d’établissement(s) d’accueil du jeune enfant (EAJE), permettant d’automatiser et de sécuriser la détermination des participations familiales au titre de la Prestation de service unique (Psu). </a:t>
            </a:r>
          </a:p>
          <a:p>
            <a:pPr marL="0" indent="0" algn="just" fontAlgn="base">
              <a:buNone/>
            </a:pPr>
            <a:r>
              <a:rPr lang="fr-FR" sz="2000">
                <a:solidFill>
                  <a:schemeClr val="accent5">
                    <a:lumMod val="50000"/>
                  </a:schemeClr>
                </a:solidFill>
                <a:latin typeface="Roboto"/>
                <a:ea typeface="Roboto"/>
                <a:cs typeface="Roboto"/>
              </a:rPr>
              <a:t>Objectif de la mesure :  permettre un allègement administratif</a:t>
            </a:r>
          </a:p>
          <a:p>
            <a:pPr marL="0" indent="0" algn="just" fontAlgn="base">
              <a:buNone/>
            </a:pPr>
            <a:r>
              <a:rPr lang="fr-FR" sz="1600"/>
              <a:t>Cette mesure se concrétise par la récupération de toutes les informations utiles à l’établissement du tarif en crèche. Les données en question sont : </a:t>
            </a:r>
          </a:p>
          <a:p>
            <a:pPr lvl="1" algn="just" fontAlgn="base"/>
            <a:r>
              <a:rPr lang="fr-FR" sz="1200" b="1">
                <a:solidFill>
                  <a:schemeClr val="accent1"/>
                </a:solidFill>
              </a:rPr>
              <a:t>Les informations d’identité des adultes présents dans le foyer </a:t>
            </a:r>
          </a:p>
          <a:p>
            <a:pPr lvl="1" algn="just" fontAlgn="base"/>
            <a:r>
              <a:rPr lang="fr-FR" sz="1200" b="1">
                <a:solidFill>
                  <a:schemeClr val="accent1"/>
                </a:solidFill>
              </a:rPr>
              <a:t>La liste des enfants à charge au sens des prestations familiales  (PF) </a:t>
            </a:r>
          </a:p>
          <a:p>
            <a:pPr lvl="1" algn="just" fontAlgn="base"/>
            <a:r>
              <a:rPr lang="fr-FR" sz="1200" b="1">
                <a:solidFill>
                  <a:schemeClr val="accent1"/>
                </a:solidFill>
              </a:rPr>
              <a:t>L'adresse postale </a:t>
            </a:r>
          </a:p>
          <a:p>
            <a:pPr lvl="1" algn="just" fontAlgn="base"/>
            <a:r>
              <a:rPr lang="fr-FR" sz="1200" b="1">
                <a:solidFill>
                  <a:schemeClr val="accent1"/>
                </a:solidFill>
              </a:rPr>
              <a:t>Le nombre d’enfants à charge au sens PF </a:t>
            </a:r>
          </a:p>
          <a:p>
            <a:pPr lvl="1" algn="just" fontAlgn="base"/>
            <a:r>
              <a:rPr lang="fr-FR" sz="1200" b="1">
                <a:solidFill>
                  <a:schemeClr val="accent1"/>
                </a:solidFill>
              </a:rPr>
              <a:t>Le nombre d’ouverture de droits à l’allocation d’éducation de l’enfant handicapé (AEEH) </a:t>
            </a:r>
          </a:p>
          <a:p>
            <a:pPr lvl="1" algn="just" fontAlgn="base"/>
            <a:r>
              <a:rPr lang="fr-FR" sz="1200" b="1">
                <a:solidFill>
                  <a:schemeClr val="accent1"/>
                </a:solidFill>
              </a:rPr>
              <a:t>La Base ressources PSU (ressources annuelles des familles prises en compte pour le calcul de la PSU) </a:t>
            </a:r>
          </a:p>
          <a:p>
            <a:pPr lvl="1" algn="just" fontAlgn="base"/>
            <a:r>
              <a:rPr lang="fr-FR" sz="1200" b="1">
                <a:solidFill>
                  <a:schemeClr val="accent1"/>
                </a:solidFill>
              </a:rPr>
              <a:t>Matricule Caf (évolution planifiée pour janvier 2027)</a:t>
            </a:r>
          </a:p>
          <a:p>
            <a:pPr marL="0" indent="0" algn="just" fontAlgn="base">
              <a:buNone/>
            </a:pPr>
            <a:r>
              <a:rPr lang="fr-FR" sz="1600"/>
              <a:t>Pour en savoir plus, les gestionnaires sont invités à contacter la </a:t>
            </a:r>
            <a:r>
              <a:rPr lang="fr-FR" sz="1600" err="1"/>
              <a:t>Dinum</a:t>
            </a:r>
            <a:r>
              <a:rPr lang="fr-FR" sz="1600"/>
              <a:t> (</a:t>
            </a:r>
            <a:r>
              <a:rPr lang="fr-FR" sz="1600">
                <a:hlinkClick r:id="rId4"/>
              </a:rPr>
              <a:t>api-particulier@api.gouv.fr</a:t>
            </a:r>
            <a:r>
              <a:rPr lang="fr-FR" sz="1600"/>
              <a:t>)</a:t>
            </a:r>
            <a:endParaRPr lang="fr-FR" sz="2000" b="1"/>
          </a:p>
          <a:p>
            <a:pPr marL="0" indent="0" algn="just" fontAlgn="base">
              <a:buNone/>
            </a:pPr>
            <a:r>
              <a:rPr lang="fr-FR" sz="2000">
                <a:solidFill>
                  <a:schemeClr val="accent5">
                    <a:lumMod val="50000"/>
                  </a:schemeClr>
                </a:solidFill>
                <a:latin typeface="Roboto"/>
                <a:ea typeface="Roboto"/>
                <a:cs typeface="Roboto"/>
              </a:rPr>
              <a:t>Points d’attention :</a:t>
            </a:r>
          </a:p>
          <a:p>
            <a:pPr algn="just" fontAlgn="base"/>
            <a:r>
              <a:rPr lang="fr-FR" sz="1600">
                <a:solidFill>
                  <a:schemeClr val="accent1"/>
                </a:solidFill>
              </a:rPr>
              <a:t>L’utilisation de l’API nécessite une adaptation du  système d’information en lien avec l’éditeur de logiciel, le cas échéant. </a:t>
            </a:r>
          </a:p>
          <a:p>
            <a:pPr algn="just" fontAlgn="base"/>
            <a:r>
              <a:rPr lang="fr-FR" sz="1600">
                <a:solidFill>
                  <a:schemeClr val="accent1"/>
                </a:solidFill>
              </a:rPr>
              <a:t>les gestionnaires d’EAJE de droit privé doivent, impérativement, recueillir le consentement des familles à la récupération automatisée des informations avant de procéder à toute utilisation de ce nouvel outil  </a:t>
            </a:r>
          </a:p>
          <a:p>
            <a:pPr marL="536575" indent="-536575" algn="just" eaLnBrk="0" fontAlgn="base" hangingPunct="0">
              <a:lnSpc>
                <a:spcPct val="100000"/>
              </a:lnSpc>
              <a:spcBef>
                <a:spcPct val="0"/>
              </a:spcBef>
              <a:spcAft>
                <a:spcPts val="600"/>
              </a:spcAft>
              <a:buFont typeface="Wingdings" panose="05000000000000000000" pitchFamily="2" charset="2"/>
              <a:buChar char="v"/>
            </a:pPr>
            <a:endParaRPr lang="fr-FR" altLang="fr-FR" sz="1400">
              <a:solidFill>
                <a:schemeClr val="accent1"/>
              </a:solidFill>
              <a:latin typeface="Arial" panose="020B0604020202020204" pitchFamily="34" charset="0"/>
            </a:endParaRPr>
          </a:p>
          <a:p>
            <a:pPr marL="536575" indent="-536575" algn="just" eaLnBrk="0" fontAlgn="base" hangingPunct="0">
              <a:lnSpc>
                <a:spcPct val="100000"/>
              </a:lnSpc>
              <a:spcBef>
                <a:spcPct val="0"/>
              </a:spcBef>
              <a:spcAft>
                <a:spcPts val="600"/>
              </a:spcAft>
              <a:buFont typeface="Wingdings" panose="05000000000000000000" pitchFamily="2" charset="2"/>
              <a:buChar char="v"/>
            </a:pPr>
            <a:endParaRPr lang="fr-FR" sz="1400">
              <a:latin typeface="Roboto"/>
            </a:endParaRPr>
          </a:p>
        </p:txBody>
      </p:sp>
    </p:spTree>
    <p:extLst>
      <p:ext uri="{BB962C8B-B14F-4D97-AF65-F5344CB8AC3E}">
        <p14:creationId xmlns:p14="http://schemas.microsoft.com/office/powerpoint/2010/main" val="820898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816AC-FC81-89FC-3D58-3A2341D8466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A534031-18C7-48F3-B09E-F34A9529B943}"/>
              </a:ext>
            </a:extLst>
          </p:cNvPr>
          <p:cNvSpPr>
            <a:spLocks noGrp="1"/>
          </p:cNvSpPr>
          <p:nvPr>
            <p:ph type="title"/>
          </p:nvPr>
        </p:nvSpPr>
        <p:spPr>
          <a:xfrm>
            <a:off x="1403797" y="574922"/>
            <a:ext cx="9826519" cy="730250"/>
          </a:xfrm>
        </p:spPr>
        <p:txBody>
          <a:bodyPr rtlCol="0">
            <a:noAutofit/>
          </a:bodyPr>
          <a:lstStyle/>
          <a:p>
            <a:pPr algn="ctr" rtl="0"/>
            <a:r>
              <a:rPr lang="fr-FR" sz="2400" b="1">
                <a:solidFill>
                  <a:srgbClr val="0070C0"/>
                </a:solidFill>
              </a:rPr>
              <a:t>Mise en œuvre - L’API dans le processus de gestion </a:t>
            </a:r>
            <a:br>
              <a:rPr lang="fr-FR" sz="2400" b="1">
                <a:solidFill>
                  <a:srgbClr val="0070C0"/>
                </a:solidFill>
              </a:rPr>
            </a:br>
            <a:endParaRPr lang="fr-FR" sz="2400" b="1">
              <a:solidFill>
                <a:srgbClr val="0070C0"/>
              </a:solidFill>
            </a:endParaRP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978FE478-BA93-47AB-8BEE-D90919327C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970" y="259439"/>
            <a:ext cx="1652967" cy="211374"/>
          </a:xfrm>
          <a:prstGeom prst="rect">
            <a:avLst/>
          </a:prstGeom>
        </p:spPr>
      </p:pic>
      <p:sp>
        <p:nvSpPr>
          <p:cNvPr id="3" name="Titre 1">
            <a:extLst>
              <a:ext uri="{FF2B5EF4-FFF2-40B4-BE49-F238E27FC236}">
                <a16:creationId xmlns:a16="http://schemas.microsoft.com/office/drawing/2014/main" id="{F2ABBB58-7654-B39C-DE49-BAB8FD5C09EE}"/>
              </a:ext>
            </a:extLst>
          </p:cNvPr>
          <p:cNvSpPr txBox="1">
            <a:spLocks/>
          </p:cNvSpPr>
          <p:nvPr/>
        </p:nvSpPr>
        <p:spPr>
          <a:xfrm>
            <a:off x="1174771" y="557184"/>
            <a:ext cx="8543925" cy="719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kern="1200">
                <a:solidFill>
                  <a:srgbClr val="E95D66"/>
                </a:solidFill>
                <a:latin typeface="Roboto" panose="02000000000000000000" pitchFamily="2" charset="0"/>
                <a:ea typeface="Roboto" panose="02000000000000000000" pitchFamily="2" charset="0"/>
                <a:cs typeface="Roboto" panose="02000000000000000000" pitchFamily="2" charset="0"/>
              </a:defRPr>
            </a:lvl1pPr>
          </a:lstStyle>
          <a:p>
            <a:endParaRPr lang="fr-FR" sz="3088">
              <a:solidFill>
                <a:srgbClr val="4472C4">
                  <a:lumMod val="75000"/>
                </a:srgbClr>
              </a:solidFill>
            </a:endParaRPr>
          </a:p>
        </p:txBody>
      </p:sp>
      <p:sp>
        <p:nvSpPr>
          <p:cNvPr id="6" name="Rectangle 5">
            <a:extLst>
              <a:ext uri="{FF2B5EF4-FFF2-40B4-BE49-F238E27FC236}">
                <a16:creationId xmlns:a16="http://schemas.microsoft.com/office/drawing/2014/main" id="{309CBC6B-D06D-0EC6-C29D-B6F33D8EF6A1}"/>
              </a:ext>
            </a:extLst>
          </p:cNvPr>
          <p:cNvSpPr/>
          <p:nvPr/>
        </p:nvSpPr>
        <p:spPr>
          <a:xfrm>
            <a:off x="7830365" y="2072052"/>
            <a:ext cx="1019621" cy="461748"/>
          </a:xfrm>
          <a:prstGeom prst="rect">
            <a:avLst/>
          </a:prstGeom>
          <a:solidFill>
            <a:schemeClr val="bg1">
              <a:lumMod val="6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fr-FR" sz="1463">
                <a:solidFill>
                  <a:prstClr val="white"/>
                </a:solidFill>
                <a:latin typeface="Calibri" panose="020F0502020204030204"/>
              </a:rPr>
              <a:t>API SECU</a:t>
            </a:r>
          </a:p>
          <a:p>
            <a:pPr algn="ctr" defTabSz="457200"/>
            <a:r>
              <a:rPr lang="fr-FR" sz="1463">
                <a:solidFill>
                  <a:prstClr val="white"/>
                </a:solidFill>
                <a:latin typeface="Calibri" panose="020F0502020204030204"/>
              </a:rPr>
              <a:t>(DSS)</a:t>
            </a:r>
          </a:p>
        </p:txBody>
      </p:sp>
      <p:sp>
        <p:nvSpPr>
          <p:cNvPr id="9" name="Rectangle 8">
            <a:extLst>
              <a:ext uri="{FF2B5EF4-FFF2-40B4-BE49-F238E27FC236}">
                <a16:creationId xmlns:a16="http://schemas.microsoft.com/office/drawing/2014/main" id="{64D48161-B29B-4614-DBA5-D9370F5E289C}"/>
              </a:ext>
            </a:extLst>
          </p:cNvPr>
          <p:cNvSpPr/>
          <p:nvPr/>
        </p:nvSpPr>
        <p:spPr>
          <a:xfrm>
            <a:off x="9780609" y="2072052"/>
            <a:ext cx="1245989" cy="461748"/>
          </a:xfrm>
          <a:prstGeom prst="rect">
            <a:avLst/>
          </a:prstGeom>
          <a:solidFill>
            <a:schemeClr val="bg1">
              <a:lumMod val="6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fr-FR" sz="1463">
                <a:solidFill>
                  <a:prstClr val="white"/>
                </a:solidFill>
                <a:latin typeface="Calibri" panose="020F0502020204030204"/>
              </a:rPr>
              <a:t>SI </a:t>
            </a:r>
            <a:r>
              <a:rPr lang="fr-FR" sz="1463" err="1">
                <a:solidFill>
                  <a:prstClr val="white"/>
                </a:solidFill>
                <a:latin typeface="Calibri" panose="020F0502020204030204"/>
              </a:rPr>
              <a:t>Cnaf</a:t>
            </a:r>
            <a:r>
              <a:rPr lang="fr-FR" sz="1463">
                <a:solidFill>
                  <a:prstClr val="white"/>
                </a:solidFill>
                <a:latin typeface="Calibri" panose="020F0502020204030204"/>
              </a:rPr>
              <a:t> </a:t>
            </a:r>
          </a:p>
          <a:p>
            <a:pPr algn="ctr" defTabSz="457200"/>
            <a:r>
              <a:rPr lang="fr-FR" sz="1463">
                <a:solidFill>
                  <a:prstClr val="white"/>
                </a:solidFill>
                <a:latin typeface="Calibri" panose="020F0502020204030204"/>
              </a:rPr>
              <a:t>(ou SI MSA)</a:t>
            </a:r>
          </a:p>
        </p:txBody>
      </p:sp>
      <p:pic>
        <p:nvPicPr>
          <p:cNvPr id="10" name="Graphique 9" descr="Journal contour">
            <a:extLst>
              <a:ext uri="{FF2B5EF4-FFF2-40B4-BE49-F238E27FC236}">
                <a16:creationId xmlns:a16="http://schemas.microsoft.com/office/drawing/2014/main" id="{536A10F7-5584-6176-3202-C23F503A0CF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65326" y="3231176"/>
            <a:ext cx="530896" cy="535961"/>
          </a:xfrm>
          <a:prstGeom prst="rect">
            <a:avLst/>
          </a:prstGeom>
        </p:spPr>
      </p:pic>
      <p:sp>
        <p:nvSpPr>
          <p:cNvPr id="11" name="Flèche : courbe vers le bas 10">
            <a:extLst>
              <a:ext uri="{FF2B5EF4-FFF2-40B4-BE49-F238E27FC236}">
                <a16:creationId xmlns:a16="http://schemas.microsoft.com/office/drawing/2014/main" id="{9CF99948-60B9-8DB2-8F05-85C13FCFAA4B}"/>
              </a:ext>
            </a:extLst>
          </p:cNvPr>
          <p:cNvSpPr/>
          <p:nvPr/>
        </p:nvSpPr>
        <p:spPr>
          <a:xfrm>
            <a:off x="8016101" y="1357947"/>
            <a:ext cx="2869258" cy="696516"/>
          </a:xfrm>
          <a:prstGeom prst="curvedDownArrow">
            <a:avLst>
              <a:gd name="adj1" fmla="val 25000"/>
              <a:gd name="adj2" fmla="val 48418"/>
              <a:gd name="adj3" fmla="val 25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sz="1463">
              <a:solidFill>
                <a:prstClr val="black"/>
              </a:solidFill>
              <a:latin typeface="Calibri" panose="020F0502020204030204"/>
            </a:endParaRPr>
          </a:p>
        </p:txBody>
      </p:sp>
      <p:pic>
        <p:nvPicPr>
          <p:cNvPr id="12" name="Graphique 11" descr="Recherche de dossiers contour">
            <a:extLst>
              <a:ext uri="{FF2B5EF4-FFF2-40B4-BE49-F238E27FC236}">
                <a16:creationId xmlns:a16="http://schemas.microsoft.com/office/drawing/2014/main" id="{D04EDFDE-87A7-2BF9-C899-5DF77753F4D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364633" y="1324275"/>
            <a:ext cx="586234" cy="586234"/>
          </a:xfrm>
          <a:prstGeom prst="rect">
            <a:avLst/>
          </a:prstGeom>
        </p:spPr>
      </p:pic>
      <p:pic>
        <p:nvPicPr>
          <p:cNvPr id="14" name="Graphique 13" descr="Engrenages contour">
            <a:extLst>
              <a:ext uri="{FF2B5EF4-FFF2-40B4-BE49-F238E27FC236}">
                <a16:creationId xmlns:a16="http://schemas.microsoft.com/office/drawing/2014/main" id="{5204EA0D-AD8A-595C-017F-17DB6091C81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008636" y="1313966"/>
            <a:ext cx="586234" cy="586234"/>
          </a:xfrm>
          <a:prstGeom prst="rect">
            <a:avLst/>
          </a:prstGeom>
        </p:spPr>
      </p:pic>
      <p:pic>
        <p:nvPicPr>
          <p:cNvPr id="15" name="Graphique 14" descr="Case cochée contour">
            <a:extLst>
              <a:ext uri="{FF2B5EF4-FFF2-40B4-BE49-F238E27FC236}">
                <a16:creationId xmlns:a16="http://schemas.microsoft.com/office/drawing/2014/main" id="{AD3367BB-B49A-36BC-FCD5-7433181FFF7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718696" y="2602646"/>
            <a:ext cx="376250" cy="376250"/>
          </a:xfrm>
          <a:prstGeom prst="rect">
            <a:avLst/>
          </a:prstGeom>
        </p:spPr>
      </p:pic>
      <p:pic>
        <p:nvPicPr>
          <p:cNvPr id="16" name="Graphique 15" descr="Liste contour">
            <a:extLst>
              <a:ext uri="{FF2B5EF4-FFF2-40B4-BE49-F238E27FC236}">
                <a16:creationId xmlns:a16="http://schemas.microsoft.com/office/drawing/2014/main" id="{CACC8915-31C5-E14F-7DFA-CE514CDDCC3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439105" y="2837573"/>
            <a:ext cx="461748" cy="461748"/>
          </a:xfrm>
          <a:prstGeom prst="rect">
            <a:avLst/>
          </a:prstGeom>
        </p:spPr>
      </p:pic>
      <p:sp>
        <p:nvSpPr>
          <p:cNvPr id="17" name="Flèche : courbe vers le bas 16">
            <a:extLst>
              <a:ext uri="{FF2B5EF4-FFF2-40B4-BE49-F238E27FC236}">
                <a16:creationId xmlns:a16="http://schemas.microsoft.com/office/drawing/2014/main" id="{C6970002-1B9D-7F04-29EA-A93BB31F837D}"/>
              </a:ext>
            </a:extLst>
          </p:cNvPr>
          <p:cNvSpPr/>
          <p:nvPr/>
        </p:nvSpPr>
        <p:spPr>
          <a:xfrm rot="10800000">
            <a:off x="8493988" y="2570317"/>
            <a:ext cx="2325590" cy="696516"/>
          </a:xfrm>
          <a:prstGeom prst="curvedDownArrow">
            <a:avLst>
              <a:gd name="adj1" fmla="val 25000"/>
              <a:gd name="adj2" fmla="val 48418"/>
              <a:gd name="adj3" fmla="val 25000"/>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sz="1463">
              <a:solidFill>
                <a:prstClr val="black"/>
              </a:solidFill>
              <a:latin typeface="Calibri" panose="020F0502020204030204"/>
            </a:endParaRPr>
          </a:p>
        </p:txBody>
      </p:sp>
      <p:sp>
        <p:nvSpPr>
          <p:cNvPr id="18" name="Rectangle 17">
            <a:extLst>
              <a:ext uri="{FF2B5EF4-FFF2-40B4-BE49-F238E27FC236}">
                <a16:creationId xmlns:a16="http://schemas.microsoft.com/office/drawing/2014/main" id="{08B7CCF2-847A-7834-E628-C83929EF0140}"/>
              </a:ext>
            </a:extLst>
          </p:cNvPr>
          <p:cNvSpPr/>
          <p:nvPr/>
        </p:nvSpPr>
        <p:spPr>
          <a:xfrm>
            <a:off x="6904122" y="3894161"/>
            <a:ext cx="1606807" cy="535962"/>
          </a:xfrm>
          <a:prstGeom prst="rect">
            <a:avLst/>
          </a:prstGeom>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fr-FR" sz="1463">
                <a:solidFill>
                  <a:prstClr val="white"/>
                </a:solidFill>
                <a:latin typeface="Calibri" panose="020F0502020204030204"/>
              </a:rPr>
              <a:t>API PARTICULIER</a:t>
            </a:r>
          </a:p>
          <a:p>
            <a:pPr algn="ctr" defTabSz="457200"/>
            <a:r>
              <a:rPr lang="fr-FR" sz="1463">
                <a:solidFill>
                  <a:prstClr val="white"/>
                </a:solidFill>
                <a:latin typeface="Calibri" panose="020F0502020204030204"/>
              </a:rPr>
              <a:t>(DINUM)</a:t>
            </a:r>
          </a:p>
        </p:txBody>
      </p:sp>
      <p:sp>
        <p:nvSpPr>
          <p:cNvPr id="19" name="Flèche : gauche 18">
            <a:extLst>
              <a:ext uri="{FF2B5EF4-FFF2-40B4-BE49-F238E27FC236}">
                <a16:creationId xmlns:a16="http://schemas.microsoft.com/office/drawing/2014/main" id="{E6517C9C-995F-F076-612B-6BE9A4D2539E}"/>
              </a:ext>
            </a:extLst>
          </p:cNvPr>
          <p:cNvSpPr/>
          <p:nvPr/>
        </p:nvSpPr>
        <p:spPr>
          <a:xfrm rot="6233405">
            <a:off x="7382045" y="3107014"/>
            <a:ext cx="1076551" cy="188976"/>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sz="1463">
              <a:solidFill>
                <a:prstClr val="black"/>
              </a:solidFill>
              <a:latin typeface="Calibri" panose="020F0502020204030204"/>
            </a:endParaRPr>
          </a:p>
        </p:txBody>
      </p:sp>
      <p:pic>
        <p:nvPicPr>
          <p:cNvPr id="20" name="Graphique 19" descr="Aide contour">
            <a:extLst>
              <a:ext uri="{FF2B5EF4-FFF2-40B4-BE49-F238E27FC236}">
                <a16:creationId xmlns:a16="http://schemas.microsoft.com/office/drawing/2014/main" id="{789A2D9F-0376-6B49-5914-30444AF288E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384594" y="2950199"/>
            <a:ext cx="394956" cy="394956"/>
          </a:xfrm>
          <a:prstGeom prst="rect">
            <a:avLst/>
          </a:prstGeom>
        </p:spPr>
      </p:pic>
      <p:sp>
        <p:nvSpPr>
          <p:cNvPr id="21" name="Flèche : gauche 20">
            <a:extLst>
              <a:ext uri="{FF2B5EF4-FFF2-40B4-BE49-F238E27FC236}">
                <a16:creationId xmlns:a16="http://schemas.microsoft.com/office/drawing/2014/main" id="{6AAFC713-ACCE-6C40-ABE1-8E8AC2F22583}"/>
              </a:ext>
            </a:extLst>
          </p:cNvPr>
          <p:cNvSpPr/>
          <p:nvPr/>
        </p:nvSpPr>
        <p:spPr>
          <a:xfrm rot="16989660">
            <a:off x="7578958" y="3114929"/>
            <a:ext cx="1169222" cy="214815"/>
          </a:xfrm>
          <a:prstGeom prst="leftArrow">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sz="1463">
              <a:solidFill>
                <a:prstClr val="black"/>
              </a:solidFill>
              <a:latin typeface="Calibri" panose="020F0502020204030204"/>
            </a:endParaRPr>
          </a:p>
        </p:txBody>
      </p:sp>
      <p:pic>
        <p:nvPicPr>
          <p:cNvPr id="22" name="Graphique 21" descr="Case cochée contour">
            <a:extLst>
              <a:ext uri="{FF2B5EF4-FFF2-40B4-BE49-F238E27FC236}">
                <a16:creationId xmlns:a16="http://schemas.microsoft.com/office/drawing/2014/main" id="{0CA32A9E-6E59-B324-4E36-BC02ACDEBB1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423562" y="2993414"/>
            <a:ext cx="366710" cy="366710"/>
          </a:xfrm>
          <a:prstGeom prst="rect">
            <a:avLst/>
          </a:prstGeom>
        </p:spPr>
      </p:pic>
      <p:pic>
        <p:nvPicPr>
          <p:cNvPr id="23" name="Graphique 22" descr="Liste contour">
            <a:extLst>
              <a:ext uri="{FF2B5EF4-FFF2-40B4-BE49-F238E27FC236}">
                <a16:creationId xmlns:a16="http://schemas.microsoft.com/office/drawing/2014/main" id="{0BBA1E71-03D0-2914-3FBA-504CB76C8E4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159784" y="3209037"/>
            <a:ext cx="461748" cy="461748"/>
          </a:xfrm>
          <a:prstGeom prst="rect">
            <a:avLst/>
          </a:prstGeom>
        </p:spPr>
      </p:pic>
      <p:sp>
        <p:nvSpPr>
          <p:cNvPr id="24" name="ZoneTexte 23">
            <a:extLst>
              <a:ext uri="{FF2B5EF4-FFF2-40B4-BE49-F238E27FC236}">
                <a16:creationId xmlns:a16="http://schemas.microsoft.com/office/drawing/2014/main" id="{322FC7FA-7D9E-1F6A-C065-0884483B1065}"/>
              </a:ext>
            </a:extLst>
          </p:cNvPr>
          <p:cNvSpPr txBox="1"/>
          <p:nvPr/>
        </p:nvSpPr>
        <p:spPr>
          <a:xfrm>
            <a:off x="8116006" y="3635269"/>
            <a:ext cx="1411292" cy="267446"/>
          </a:xfrm>
          <a:prstGeom prst="rect">
            <a:avLst/>
          </a:prstGeom>
          <a:noFill/>
        </p:spPr>
        <p:txBody>
          <a:bodyPr wrap="square" rtlCol="0">
            <a:spAutoFit/>
          </a:bodyPr>
          <a:lstStyle/>
          <a:p>
            <a:pPr defTabSz="457200"/>
            <a:r>
              <a:rPr lang="fr-FR" sz="1138">
                <a:solidFill>
                  <a:srgbClr val="00B050"/>
                </a:solidFill>
                <a:latin typeface="Calibri" panose="020F0502020204030204"/>
              </a:rPr>
              <a:t>Renvoi des données</a:t>
            </a:r>
          </a:p>
        </p:txBody>
      </p:sp>
      <p:sp>
        <p:nvSpPr>
          <p:cNvPr id="25" name="ZoneTexte 24">
            <a:extLst>
              <a:ext uri="{FF2B5EF4-FFF2-40B4-BE49-F238E27FC236}">
                <a16:creationId xmlns:a16="http://schemas.microsoft.com/office/drawing/2014/main" id="{6AFCEC8A-A11B-7BFC-A260-4731C36FA3E6}"/>
              </a:ext>
            </a:extLst>
          </p:cNvPr>
          <p:cNvSpPr txBox="1"/>
          <p:nvPr/>
        </p:nvSpPr>
        <p:spPr>
          <a:xfrm>
            <a:off x="9013049" y="3249086"/>
            <a:ext cx="1411292" cy="267446"/>
          </a:xfrm>
          <a:prstGeom prst="rect">
            <a:avLst/>
          </a:prstGeom>
          <a:noFill/>
        </p:spPr>
        <p:txBody>
          <a:bodyPr wrap="square" rtlCol="0">
            <a:spAutoFit/>
          </a:bodyPr>
          <a:lstStyle/>
          <a:p>
            <a:pPr defTabSz="457200"/>
            <a:r>
              <a:rPr lang="fr-FR" sz="1138">
                <a:solidFill>
                  <a:srgbClr val="00B050"/>
                </a:solidFill>
                <a:latin typeface="Calibri" panose="020F0502020204030204"/>
              </a:rPr>
              <a:t>Renvoi des données</a:t>
            </a:r>
          </a:p>
        </p:txBody>
      </p:sp>
      <p:sp>
        <p:nvSpPr>
          <p:cNvPr id="26" name="Flèche : double flèche horizontale 25">
            <a:extLst>
              <a:ext uri="{FF2B5EF4-FFF2-40B4-BE49-F238E27FC236}">
                <a16:creationId xmlns:a16="http://schemas.microsoft.com/office/drawing/2014/main" id="{5DF04BD4-81D6-F6F2-0AED-34CF1E3B6667}"/>
              </a:ext>
            </a:extLst>
          </p:cNvPr>
          <p:cNvSpPr/>
          <p:nvPr/>
        </p:nvSpPr>
        <p:spPr>
          <a:xfrm>
            <a:off x="5616583" y="4001385"/>
            <a:ext cx="1227622" cy="286211"/>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fr-FR" sz="1463">
                <a:solidFill>
                  <a:prstClr val="white"/>
                </a:solidFill>
                <a:latin typeface="Calibri" panose="020F0502020204030204"/>
              </a:rPr>
              <a:t>   </a:t>
            </a:r>
          </a:p>
        </p:txBody>
      </p:sp>
      <p:sp>
        <p:nvSpPr>
          <p:cNvPr id="27" name="Rectangle 26">
            <a:extLst>
              <a:ext uri="{FF2B5EF4-FFF2-40B4-BE49-F238E27FC236}">
                <a16:creationId xmlns:a16="http://schemas.microsoft.com/office/drawing/2014/main" id="{904D6F12-29AD-D7FB-0858-025A64016FF1}"/>
              </a:ext>
            </a:extLst>
          </p:cNvPr>
          <p:cNvSpPr/>
          <p:nvPr/>
        </p:nvSpPr>
        <p:spPr>
          <a:xfrm>
            <a:off x="1427350" y="1354931"/>
            <a:ext cx="4695207" cy="4797054"/>
          </a:xfrm>
          <a:prstGeom prst="rect">
            <a:avLst/>
          </a:prstGeom>
          <a:noFill/>
          <a:ln>
            <a:solidFill>
              <a:schemeClr val="accent2">
                <a:lumMod val="40000"/>
                <a:lumOff val="6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sz="1463">
              <a:solidFill>
                <a:prstClr val="white"/>
              </a:solidFill>
              <a:latin typeface="Calibri" panose="020F0502020204030204"/>
            </a:endParaRPr>
          </a:p>
        </p:txBody>
      </p:sp>
      <p:sp>
        <p:nvSpPr>
          <p:cNvPr id="28" name="ZoneTexte 27">
            <a:extLst>
              <a:ext uri="{FF2B5EF4-FFF2-40B4-BE49-F238E27FC236}">
                <a16:creationId xmlns:a16="http://schemas.microsoft.com/office/drawing/2014/main" id="{B45AFF31-F526-A61B-B70F-6975D1F827DE}"/>
              </a:ext>
            </a:extLst>
          </p:cNvPr>
          <p:cNvSpPr txBox="1"/>
          <p:nvPr/>
        </p:nvSpPr>
        <p:spPr>
          <a:xfrm>
            <a:off x="1526414" y="1261802"/>
            <a:ext cx="1262865" cy="592470"/>
          </a:xfrm>
          <a:prstGeom prst="rect">
            <a:avLst/>
          </a:prstGeom>
          <a:noFill/>
        </p:spPr>
        <p:txBody>
          <a:bodyPr wrap="square" rtlCol="0">
            <a:spAutoFit/>
          </a:bodyPr>
          <a:lstStyle/>
          <a:p>
            <a:pPr defTabSz="457200"/>
            <a:r>
              <a:rPr lang="fr-FR" sz="3250" b="1">
                <a:solidFill>
                  <a:srgbClr val="ED7D31"/>
                </a:solidFill>
                <a:latin typeface="Calibri" panose="020F0502020204030204"/>
              </a:rPr>
              <a:t>EAJE</a:t>
            </a:r>
          </a:p>
        </p:txBody>
      </p:sp>
      <p:graphicFrame>
        <p:nvGraphicFramePr>
          <p:cNvPr id="29" name="Diagramme 28">
            <a:extLst>
              <a:ext uri="{FF2B5EF4-FFF2-40B4-BE49-F238E27FC236}">
                <a16:creationId xmlns:a16="http://schemas.microsoft.com/office/drawing/2014/main" id="{3DADCCFD-EB4D-0687-E550-7FBCE0D68E8B}"/>
              </a:ext>
            </a:extLst>
          </p:cNvPr>
          <p:cNvGraphicFramePr/>
          <p:nvPr/>
        </p:nvGraphicFramePr>
        <p:xfrm>
          <a:off x="1123751" y="1858472"/>
          <a:ext cx="5037357" cy="426318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30" name="ZoneTexte 29">
            <a:extLst>
              <a:ext uri="{FF2B5EF4-FFF2-40B4-BE49-F238E27FC236}">
                <a16:creationId xmlns:a16="http://schemas.microsoft.com/office/drawing/2014/main" id="{E17C02F4-B996-76E3-1E5F-CC16E2D25108}"/>
              </a:ext>
            </a:extLst>
          </p:cNvPr>
          <p:cNvSpPr txBox="1"/>
          <p:nvPr/>
        </p:nvSpPr>
        <p:spPr>
          <a:xfrm>
            <a:off x="5528108" y="4270331"/>
            <a:ext cx="1411292" cy="267446"/>
          </a:xfrm>
          <a:prstGeom prst="rect">
            <a:avLst/>
          </a:prstGeom>
          <a:noFill/>
        </p:spPr>
        <p:txBody>
          <a:bodyPr wrap="square" rtlCol="0">
            <a:spAutoFit/>
          </a:bodyPr>
          <a:lstStyle/>
          <a:p>
            <a:pPr defTabSz="457200"/>
            <a:r>
              <a:rPr lang="fr-FR" sz="1138">
                <a:solidFill>
                  <a:srgbClr val="00B050"/>
                </a:solidFill>
                <a:latin typeface="Calibri" panose="020F0502020204030204"/>
              </a:rPr>
              <a:t>Renvoi des données</a:t>
            </a:r>
          </a:p>
        </p:txBody>
      </p:sp>
      <p:sp>
        <p:nvSpPr>
          <p:cNvPr id="31" name="ZoneTexte 30">
            <a:extLst>
              <a:ext uri="{FF2B5EF4-FFF2-40B4-BE49-F238E27FC236}">
                <a16:creationId xmlns:a16="http://schemas.microsoft.com/office/drawing/2014/main" id="{F7694554-58AB-0567-4A92-1288DD95E723}"/>
              </a:ext>
            </a:extLst>
          </p:cNvPr>
          <p:cNvSpPr txBox="1"/>
          <p:nvPr/>
        </p:nvSpPr>
        <p:spPr>
          <a:xfrm>
            <a:off x="6141282" y="3790447"/>
            <a:ext cx="1411292" cy="267446"/>
          </a:xfrm>
          <a:prstGeom prst="rect">
            <a:avLst/>
          </a:prstGeom>
          <a:noFill/>
        </p:spPr>
        <p:txBody>
          <a:bodyPr wrap="square" rtlCol="0">
            <a:spAutoFit/>
          </a:bodyPr>
          <a:lstStyle/>
          <a:p>
            <a:pPr defTabSz="457200"/>
            <a:r>
              <a:rPr lang="fr-FR" sz="1138">
                <a:solidFill>
                  <a:srgbClr val="4472C4">
                    <a:lumMod val="75000"/>
                  </a:srgbClr>
                </a:solidFill>
                <a:latin typeface="Calibri" panose="020F0502020204030204"/>
              </a:rPr>
              <a:t>Appel API</a:t>
            </a:r>
          </a:p>
        </p:txBody>
      </p:sp>
    </p:spTree>
    <p:extLst>
      <p:ext uri="{BB962C8B-B14F-4D97-AF65-F5344CB8AC3E}">
        <p14:creationId xmlns:p14="http://schemas.microsoft.com/office/powerpoint/2010/main" val="523463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2A541-DD97-DA97-0823-6AC0CF88DCD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D4AA20C-259D-190D-42C4-0DA4BFEA1348}"/>
              </a:ext>
            </a:extLst>
          </p:cNvPr>
          <p:cNvSpPr>
            <a:spLocks noGrp="1"/>
          </p:cNvSpPr>
          <p:nvPr>
            <p:ph type="title"/>
          </p:nvPr>
        </p:nvSpPr>
        <p:spPr>
          <a:xfrm>
            <a:off x="1523268" y="259439"/>
            <a:ext cx="9826519" cy="730250"/>
          </a:xfrm>
        </p:spPr>
        <p:txBody>
          <a:bodyPr rtlCol="0">
            <a:noAutofit/>
          </a:bodyPr>
          <a:lstStyle/>
          <a:p>
            <a:pPr algn="ctr" rtl="0"/>
            <a:r>
              <a:rPr lang="fr-FR" sz="2800" b="1"/>
              <a:t>Ressources et liens utiles</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5D98C4A6-B397-1A37-F3BB-F378E31A3E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970" y="259439"/>
            <a:ext cx="1652967" cy="211374"/>
          </a:xfrm>
          <a:prstGeom prst="rect">
            <a:avLst/>
          </a:prstGeom>
        </p:spPr>
      </p:pic>
      <p:sp>
        <p:nvSpPr>
          <p:cNvPr id="8" name="Rectangle 1">
            <a:extLst>
              <a:ext uri="{FF2B5EF4-FFF2-40B4-BE49-F238E27FC236}">
                <a16:creationId xmlns:a16="http://schemas.microsoft.com/office/drawing/2014/main" id="{00B3A491-8101-C68F-278A-3848F57E659C}"/>
              </a:ext>
            </a:extLst>
          </p:cNvPr>
          <p:cNvSpPr>
            <a:spLocks noGrp="1" noChangeArrowheads="1"/>
          </p:cNvSpPr>
          <p:nvPr>
            <p:ph idx="1"/>
          </p:nvPr>
        </p:nvSpPr>
        <p:spPr bwMode="auto">
          <a:xfrm>
            <a:off x="1335970" y="755448"/>
            <a:ext cx="10616184" cy="5347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indent="0" algn="just">
              <a:lnSpc>
                <a:spcPct val="100000"/>
              </a:lnSpc>
              <a:spcBef>
                <a:spcPct val="0"/>
              </a:spcBef>
              <a:spcAft>
                <a:spcPts val="600"/>
              </a:spcAft>
              <a:buNone/>
            </a:pPr>
            <a:endParaRPr lang="fr-FR" sz="2000" dirty="0"/>
          </a:p>
          <a:p>
            <a:pPr lvl="0"/>
            <a:r>
              <a:rPr lang="fr-FR" sz="2000" b="1" dirty="0"/>
              <a:t>Circulaire n°2026-170 :</a:t>
            </a:r>
            <a:r>
              <a:rPr lang="fr-FR" sz="2000" dirty="0"/>
              <a:t> </a:t>
            </a:r>
            <a:r>
              <a:rPr lang="fr-FR" sz="2000" u="sng" dirty="0">
                <a:hlinkClick r:id="rId4"/>
              </a:rPr>
              <a:t>Mesures de soutien en faveur de la qualification des professionnels de la petite enfance en Eaje Psu</a:t>
            </a:r>
            <a:endParaRPr lang="fr-FR" sz="2000" u="sng" dirty="0"/>
          </a:p>
          <a:p>
            <a:pPr lvl="1">
              <a:buFont typeface="Symbol" panose="05050102010706020507" pitchFamily="18" charset="2"/>
              <a:buChar char=""/>
            </a:pPr>
            <a:r>
              <a:rPr lang="fr-FR" sz="1600" dirty="0">
                <a:solidFill>
                  <a:schemeClr val="accent2"/>
                </a:solidFill>
              </a:rPr>
              <a:t>Formulaire accompagnement à la qualification des professionnels:</a:t>
            </a:r>
            <a:endParaRPr lang="fr-FR" sz="1600" dirty="0"/>
          </a:p>
          <a:p>
            <a:pPr lvl="0"/>
            <a:endParaRPr lang="fr-FR" sz="2000" b="1" dirty="0"/>
          </a:p>
          <a:p>
            <a:pPr lvl="0"/>
            <a:endParaRPr lang="fr-FR" sz="2000" b="1" dirty="0"/>
          </a:p>
          <a:p>
            <a:pPr lvl="0"/>
            <a:r>
              <a:rPr lang="fr-FR" sz="2000" b="1" dirty="0"/>
              <a:t>Information technique n°2026-184 : </a:t>
            </a:r>
            <a:r>
              <a:rPr lang="fr-FR" sz="2000" u="sng" dirty="0">
                <a:hlinkClick r:id="rId5"/>
              </a:rPr>
              <a:t>Mesure de compensation des effets du congé supplémentaire de naissance pour les EAJE PSU </a:t>
            </a:r>
            <a:r>
              <a:rPr lang="fr-FR" sz="2000" dirty="0">
                <a:hlinkClick r:id="rId5"/>
              </a:rPr>
              <a:t>lors de sa phase d’initialisation</a:t>
            </a:r>
            <a:endParaRPr lang="fr-FR" sz="2000" dirty="0"/>
          </a:p>
          <a:p>
            <a:pPr lvl="1">
              <a:buFont typeface="Symbol" panose="05050102010706020507" pitchFamily="18" charset="2"/>
              <a:buChar char="®"/>
            </a:pPr>
            <a:r>
              <a:rPr lang="fr-FR" sz="1600" dirty="0">
                <a:solidFill>
                  <a:schemeClr val="accent2"/>
                </a:solidFill>
              </a:rPr>
              <a:t>Formulaire accompagnement à la qualification des professionnels:</a:t>
            </a:r>
            <a:endParaRPr lang="fr-FR" sz="2000" dirty="0"/>
          </a:p>
          <a:p>
            <a:pPr lvl="0"/>
            <a:endParaRPr lang="fr-FR" sz="2000" dirty="0"/>
          </a:p>
          <a:p>
            <a:pPr marL="0" lvl="0" indent="0">
              <a:buNone/>
            </a:pPr>
            <a:endParaRPr lang="fr-FR" sz="2000" dirty="0"/>
          </a:p>
          <a:p>
            <a:r>
              <a:rPr lang="fr-FR" sz="2000" b="1" dirty="0">
                <a:latin typeface="Roboto"/>
                <a:ea typeface="Roboto"/>
                <a:cs typeface="Roboto"/>
              </a:rPr>
              <a:t>FAQ service-public. Gouv Congé supplémentaire de naissance </a:t>
            </a:r>
            <a:r>
              <a:rPr lang="fr-FR" sz="2000" dirty="0">
                <a:latin typeface="Roboto"/>
                <a:ea typeface="Roboto"/>
                <a:cs typeface="Roboto"/>
              </a:rPr>
              <a:t>: </a:t>
            </a:r>
            <a:r>
              <a:rPr lang="fr-FR" sz="2000" dirty="0">
                <a:hlinkClick r:id="rId6"/>
              </a:rPr>
              <a:t>Foire aux questions -Congé supplémentaire de naissance : les réponses à toutes vos questions | Service Public</a:t>
            </a:r>
            <a:endParaRPr lang="fr-FR" sz="2000" dirty="0"/>
          </a:p>
          <a:p>
            <a:pPr marL="0" indent="0" algn="just" eaLnBrk="0" fontAlgn="base" hangingPunct="0">
              <a:lnSpc>
                <a:spcPct val="100000"/>
              </a:lnSpc>
              <a:spcBef>
                <a:spcPct val="0"/>
              </a:spcBef>
              <a:spcAft>
                <a:spcPts val="600"/>
              </a:spcAft>
              <a:buNone/>
            </a:pPr>
            <a:endParaRPr lang="fr-FR" altLang="fr-FR" sz="1800" b="1" dirty="0">
              <a:latin typeface="Arial" panose="020B0604020202020204" pitchFamily="34" charset="0"/>
            </a:endParaRPr>
          </a:p>
          <a:p>
            <a:pPr marL="536575" indent="-536575" algn="just" eaLnBrk="0" fontAlgn="base" hangingPunct="0">
              <a:lnSpc>
                <a:spcPct val="100000"/>
              </a:lnSpc>
              <a:spcBef>
                <a:spcPct val="0"/>
              </a:spcBef>
              <a:spcAft>
                <a:spcPts val="600"/>
              </a:spcAft>
              <a:buFont typeface="Wingdings" panose="05000000000000000000" pitchFamily="2" charset="2"/>
              <a:buChar char="v"/>
            </a:pPr>
            <a:endParaRPr lang="fr-FR" sz="1800" dirty="0">
              <a:latin typeface="Roboto"/>
            </a:endParaRPr>
          </a:p>
        </p:txBody>
      </p:sp>
      <p:graphicFrame>
        <p:nvGraphicFramePr>
          <p:cNvPr id="3" name="Objet 2">
            <a:extLst>
              <a:ext uri="{FF2B5EF4-FFF2-40B4-BE49-F238E27FC236}">
                <a16:creationId xmlns:a16="http://schemas.microsoft.com/office/drawing/2014/main" id="{D0E5A2C5-275D-C6D8-F756-487DCBCA7897}"/>
              </a:ext>
            </a:extLst>
          </p:cNvPr>
          <p:cNvGraphicFramePr>
            <a:graphicFrameLocks noChangeAspect="1"/>
          </p:cNvGraphicFramePr>
          <p:nvPr>
            <p:extLst>
              <p:ext uri="{D42A27DB-BD31-4B8C-83A1-F6EECF244321}">
                <p14:modId xmlns:p14="http://schemas.microsoft.com/office/powerpoint/2010/main" val="3406932051"/>
              </p:ext>
            </p:extLst>
          </p:nvPr>
        </p:nvGraphicFramePr>
        <p:xfrm>
          <a:off x="3504184" y="2256802"/>
          <a:ext cx="3057525" cy="514350"/>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7" imgW="3057601" imgH="514350" progId="Package">
                  <p:embed/>
                </p:oleObj>
              </mc:Choice>
              <mc:Fallback>
                <p:oleObj name="Objet d’environnement du Gestionnaire de liaisons" showAsIcon="1" r:id="rId7" imgW="3057601" imgH="514350" progId="Package">
                  <p:embed/>
                  <p:pic>
                    <p:nvPicPr>
                      <p:cNvPr id="3" name="Objet 2">
                        <a:extLst>
                          <a:ext uri="{FF2B5EF4-FFF2-40B4-BE49-F238E27FC236}">
                            <a16:creationId xmlns:a16="http://schemas.microsoft.com/office/drawing/2014/main" id="{D0E5A2C5-275D-C6D8-F756-487DCBCA7897}"/>
                          </a:ext>
                        </a:extLst>
                      </p:cNvPr>
                      <p:cNvPicPr/>
                      <p:nvPr/>
                    </p:nvPicPr>
                    <p:blipFill>
                      <a:blip r:embed="rId8"/>
                      <a:stretch>
                        <a:fillRect/>
                      </a:stretch>
                    </p:blipFill>
                    <p:spPr>
                      <a:xfrm>
                        <a:off x="3504184" y="2256802"/>
                        <a:ext cx="3057525" cy="514350"/>
                      </a:xfrm>
                      <a:prstGeom prst="rect">
                        <a:avLst/>
                      </a:prstGeom>
                    </p:spPr>
                  </p:pic>
                </p:oleObj>
              </mc:Fallback>
            </mc:AlternateContent>
          </a:graphicData>
        </a:graphic>
      </p:graphicFrame>
      <p:graphicFrame>
        <p:nvGraphicFramePr>
          <p:cNvPr id="5" name="Objet 4">
            <a:extLst>
              <a:ext uri="{FF2B5EF4-FFF2-40B4-BE49-F238E27FC236}">
                <a16:creationId xmlns:a16="http://schemas.microsoft.com/office/drawing/2014/main" id="{BA813DC5-B23C-DB25-6ECB-1A1A0C4FA277}"/>
              </a:ext>
            </a:extLst>
          </p:cNvPr>
          <p:cNvGraphicFramePr>
            <a:graphicFrameLocks noChangeAspect="1"/>
          </p:cNvGraphicFramePr>
          <p:nvPr>
            <p:extLst>
              <p:ext uri="{D42A27DB-BD31-4B8C-83A1-F6EECF244321}">
                <p14:modId xmlns:p14="http://schemas.microsoft.com/office/powerpoint/2010/main" val="1311071959"/>
              </p:ext>
            </p:extLst>
          </p:nvPr>
        </p:nvGraphicFramePr>
        <p:xfrm>
          <a:off x="3828033" y="4179677"/>
          <a:ext cx="2409825" cy="514350"/>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9" imgW="2409713" imgH="514350" progId="Package">
                  <p:embed/>
                </p:oleObj>
              </mc:Choice>
              <mc:Fallback>
                <p:oleObj name="Objet d’environnement du Gestionnaire de liaisons" showAsIcon="1" r:id="rId9" imgW="2409713" imgH="514350" progId="Package">
                  <p:embed/>
                  <p:pic>
                    <p:nvPicPr>
                      <p:cNvPr id="5" name="Objet 4">
                        <a:extLst>
                          <a:ext uri="{FF2B5EF4-FFF2-40B4-BE49-F238E27FC236}">
                            <a16:creationId xmlns:a16="http://schemas.microsoft.com/office/drawing/2014/main" id="{BA813DC5-B23C-DB25-6ECB-1A1A0C4FA277}"/>
                          </a:ext>
                        </a:extLst>
                      </p:cNvPr>
                      <p:cNvPicPr/>
                      <p:nvPr/>
                    </p:nvPicPr>
                    <p:blipFill>
                      <a:blip r:embed="rId10"/>
                      <a:stretch>
                        <a:fillRect/>
                      </a:stretch>
                    </p:blipFill>
                    <p:spPr>
                      <a:xfrm>
                        <a:off x="3828033" y="4179677"/>
                        <a:ext cx="2409825" cy="514350"/>
                      </a:xfrm>
                      <a:prstGeom prst="rect">
                        <a:avLst/>
                      </a:prstGeom>
                    </p:spPr>
                  </p:pic>
                </p:oleObj>
              </mc:Fallback>
            </mc:AlternateContent>
          </a:graphicData>
        </a:graphic>
      </p:graphicFrame>
    </p:spTree>
    <p:extLst>
      <p:ext uri="{BB962C8B-B14F-4D97-AF65-F5344CB8AC3E}">
        <p14:creationId xmlns:p14="http://schemas.microsoft.com/office/powerpoint/2010/main" val="1089600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F2FD60A-8BF9-9C7C-CD3C-2AA0C2F31677}"/>
              </a:ext>
            </a:extLst>
          </p:cNvPr>
          <p:cNvSpPr>
            <a:spLocks noGrp="1"/>
          </p:cNvSpPr>
          <p:nvPr>
            <p:ph type="title"/>
          </p:nvPr>
        </p:nvSpPr>
        <p:spPr>
          <a:xfrm>
            <a:off x="3470276" y="2103438"/>
            <a:ext cx="7273925" cy="1325563"/>
          </a:xfrm>
        </p:spPr>
        <p:txBody>
          <a:bodyPr>
            <a:normAutofit/>
          </a:bodyPr>
          <a:lstStyle/>
          <a:p>
            <a:pPr algn="ctr"/>
            <a:r>
              <a:rPr lang="fr-FR"/>
              <a:t>Merci de votre attention</a:t>
            </a:r>
          </a:p>
        </p:txBody>
      </p:sp>
    </p:spTree>
    <p:extLst>
      <p:ext uri="{BB962C8B-B14F-4D97-AF65-F5344CB8AC3E}">
        <p14:creationId xmlns:p14="http://schemas.microsoft.com/office/powerpoint/2010/main" val="1368745308"/>
      </p:ext>
    </p:extLst>
  </p:cSld>
  <p:clrMapOvr>
    <a:masterClrMapping/>
  </p:clrMapOvr>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Personnalisé">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72332792_TF78853419_Win32" id="{E939D1AD-245E-4113-B88E-E20D599B2C52}" vid="{B269D645-ADA9-4C84-B6E4-2BDC65D07C90}"/>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2822</Words>
  <Application>Microsoft Office PowerPoint</Application>
  <PresentationFormat>Grand écran</PresentationFormat>
  <Paragraphs>337</Paragraphs>
  <Slides>30</Slides>
  <Notes>19</Notes>
  <HiddenSlides>0</HiddenSlides>
  <MMClips>0</MMClips>
  <ScaleCrop>false</ScaleCrop>
  <HeadingPairs>
    <vt:vector size="8" baseType="variant">
      <vt:variant>
        <vt:lpstr>Polices utilisées</vt:lpstr>
      </vt:variant>
      <vt:variant>
        <vt:i4>11</vt:i4>
      </vt:variant>
      <vt:variant>
        <vt:lpstr>Thème</vt:lpstr>
      </vt:variant>
      <vt:variant>
        <vt:i4>2</vt:i4>
      </vt:variant>
      <vt:variant>
        <vt:lpstr>Serveurs OLE incorporés</vt:lpstr>
      </vt:variant>
      <vt:variant>
        <vt:i4>1</vt:i4>
      </vt:variant>
      <vt:variant>
        <vt:lpstr>Titres des diapositives</vt:lpstr>
      </vt:variant>
      <vt:variant>
        <vt:i4>30</vt:i4>
      </vt:variant>
    </vt:vector>
  </HeadingPairs>
  <TitlesOfParts>
    <vt:vector size="44" baseType="lpstr">
      <vt:lpstr>Abadi</vt:lpstr>
      <vt:lpstr>Aptos</vt:lpstr>
      <vt:lpstr>Arial</vt:lpstr>
      <vt:lpstr>Calibri</vt:lpstr>
      <vt:lpstr>Corbel</vt:lpstr>
      <vt:lpstr>Franklin Gothic Book</vt:lpstr>
      <vt:lpstr>Franklin Gothic Demi</vt:lpstr>
      <vt:lpstr>Ristretto Pro Regular</vt:lpstr>
      <vt:lpstr>Roboto</vt:lpstr>
      <vt:lpstr>Symbol</vt:lpstr>
      <vt:lpstr>Wingdings</vt:lpstr>
      <vt:lpstr>1_Thème Office</vt:lpstr>
      <vt:lpstr>Personnalisé</vt:lpstr>
      <vt:lpstr>Objet d’environnement du Gestionnaire de liaisons</vt:lpstr>
      <vt:lpstr>Actualités Petite Enfance EAJE PSU</vt:lpstr>
      <vt:lpstr>Ordre du jour</vt:lpstr>
      <vt:lpstr>Présentation PowerPoint</vt:lpstr>
      <vt:lpstr>Contexte: Une filière en tension </vt:lpstr>
      <vt:lpstr>Manque de professionnels : défi quantitatif et qualitatif</vt:lpstr>
      <vt:lpstr>Mesure circonscrite à la Cog et respectueuse des compétences des acteurs intervenant dans la formation</vt:lpstr>
      <vt:lpstr>Le budget national est évalué de la manière suivante : </vt:lpstr>
      <vt:lpstr>Présentation PowerPoint</vt:lpstr>
      <vt:lpstr>Un soutien de la qualification reposant sur l'alternance et la VAE</vt:lpstr>
      <vt:lpstr>Mesures en faveur de la VAE deux modalités de soutien</vt:lpstr>
      <vt:lpstr>Salarié absent pour préparer la VAE  conditions d’éligibilité </vt:lpstr>
      <vt:lpstr>Salarié absent pour participer au jury de la VAE conditions d’éligibilité </vt:lpstr>
      <vt:lpstr>Accueil d’un alternant ou stagiaire deux modalités et leurs conditions d’éligibilité </vt:lpstr>
      <vt:lpstr>Présentation PowerPoint</vt:lpstr>
      <vt:lpstr>Formulaire de recueil des données</vt:lpstr>
      <vt:lpstr>Formulaire de recueil des données des partenaires</vt:lpstr>
      <vt:lpstr>Recueil et traitement des données des partenaires</vt:lpstr>
      <vt:lpstr>Présentation PowerPoint</vt:lpstr>
      <vt:lpstr>Présentation PowerPoint</vt:lpstr>
      <vt:lpstr>Présentation PowerPoint</vt:lpstr>
      <vt:lpstr>Information sur la mesure de compensation des effets du congé naissance</vt:lpstr>
      <vt:lpstr>Prise en charge temporaire des heures prévues au contrat initial mais non facturées et non réalisées pour motif de CSN (congé supplémentaire de naissance)</vt:lpstr>
      <vt:lpstr>Mise en œuvre </vt:lpstr>
      <vt:lpstr>Prise en charge des heures prévues mais non réalisées et non facturées pour motif du CSN (Congé Supplémentaire de Naissance)</vt:lpstr>
      <vt:lpstr>Prise en charge des heures prévues mais non réalisées et non facturées pour motif du CSN (Congé Supplémentaire de Naissance)</vt:lpstr>
      <vt:lpstr>3. API Participations Familiales PSU</vt:lpstr>
      <vt:lpstr>Contexte</vt:lpstr>
      <vt:lpstr>Mise en œuvre - L’API dans le processus de gestion  </vt:lpstr>
      <vt:lpstr>Ressources et liens utiles</vt:lpstr>
      <vt:lpstr>Merci de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Lisa PIBALEAU 768</dc:creator>
  <cp:lastModifiedBy>Lisa PIBALEAU 768</cp:lastModifiedBy>
  <cp:revision>2</cp:revision>
  <cp:lastPrinted>2026-09-18T07:40:55Z</cp:lastPrinted>
  <dcterms:created xsi:type="dcterms:W3CDTF">2026-09-10T09:41:22Z</dcterms:created>
  <dcterms:modified xsi:type="dcterms:W3CDTF">2026-09-25T12:34:35Z</dcterms:modified>
</cp:coreProperties>
</file>