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7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CC72BEF-BBF4-9156-3CC9-2AB69940DEFB}" name="Anaïs LEVERNEUIL" initials="AL" userId="4f198e3502e2af6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120D47-35BD-00AE-14D2-47D653313EF4}" v="3" dt="2024-04-03T09:48:42.108"/>
    <p1510:client id="{61214422-47B9-A9A5-D5CD-672B97A07E85}" v="13" dt="2024-04-03T07:36:05.056"/>
    <p1510:client id="{B8F4D6F4-40A2-75C1-D42D-C790E000A21B}" v="703" dt="2024-04-02T15:41:45.343"/>
    <p1510:client id="{BE6E57AB-7DF8-670A-87F7-22B517D1BD9A}" v="1112" dt="2024-04-02T11:46:23.8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86337-AC36-4283-8B4E-3F04389828F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2ABB4-4443-4A79-B134-8265B74F1EE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85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14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13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290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9483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33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58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6929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2801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885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419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3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237B1-AE19-478C-A832-CC9BC97CAB8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FAB2A-68DD-4717-8DD0-105ECD5FB6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327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4266" y="430014"/>
            <a:ext cx="1672237" cy="698629"/>
            <a:chOff x="0" y="0"/>
            <a:chExt cx="660637" cy="2760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637" cy="276001"/>
            </a:xfrm>
            <a:custGeom>
              <a:avLst/>
              <a:gdLst/>
              <a:ahLst/>
              <a:cxnLst/>
              <a:rect l="l" t="t" r="r" b="b"/>
              <a:pathLst>
                <a:path w="660637" h="276001">
                  <a:moveTo>
                    <a:pt x="138001" y="0"/>
                  </a:moveTo>
                  <a:lnTo>
                    <a:pt x="522636" y="0"/>
                  </a:lnTo>
                  <a:cubicBezTo>
                    <a:pt x="598852" y="0"/>
                    <a:pt x="660637" y="61785"/>
                    <a:pt x="660637" y="138001"/>
                  </a:cubicBezTo>
                  <a:lnTo>
                    <a:pt x="660637" y="138001"/>
                  </a:lnTo>
                  <a:cubicBezTo>
                    <a:pt x="660637" y="174601"/>
                    <a:pt x="646097" y="209702"/>
                    <a:pt x="620217" y="235582"/>
                  </a:cubicBezTo>
                  <a:cubicBezTo>
                    <a:pt x="594337" y="261462"/>
                    <a:pt x="559236" y="276001"/>
                    <a:pt x="522636" y="276001"/>
                  </a:cubicBezTo>
                  <a:lnTo>
                    <a:pt x="138001" y="276001"/>
                  </a:lnTo>
                  <a:cubicBezTo>
                    <a:pt x="101401" y="276001"/>
                    <a:pt x="66300" y="261462"/>
                    <a:pt x="40419" y="235582"/>
                  </a:cubicBezTo>
                  <a:cubicBezTo>
                    <a:pt x="14539" y="209702"/>
                    <a:pt x="0" y="174601"/>
                    <a:pt x="0" y="138001"/>
                  </a:cubicBezTo>
                  <a:lnTo>
                    <a:pt x="0" y="138001"/>
                  </a:lnTo>
                  <a:cubicBezTo>
                    <a:pt x="0" y="101401"/>
                    <a:pt x="14539" y="66300"/>
                    <a:pt x="40419" y="40419"/>
                  </a:cubicBezTo>
                  <a:cubicBezTo>
                    <a:pt x="66300" y="14539"/>
                    <a:pt x="101401" y="0"/>
                    <a:pt x="138001" y="0"/>
                  </a:cubicBez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60637" cy="314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30384" y="1197812"/>
            <a:ext cx="1672237" cy="698629"/>
            <a:chOff x="0" y="0"/>
            <a:chExt cx="660637" cy="2760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637" cy="276001"/>
            </a:xfrm>
            <a:custGeom>
              <a:avLst/>
              <a:gdLst/>
              <a:ahLst/>
              <a:cxnLst/>
              <a:rect l="l" t="t" r="r" b="b"/>
              <a:pathLst>
                <a:path w="660637" h="276001">
                  <a:moveTo>
                    <a:pt x="138001" y="0"/>
                  </a:moveTo>
                  <a:lnTo>
                    <a:pt x="522636" y="0"/>
                  </a:lnTo>
                  <a:cubicBezTo>
                    <a:pt x="598852" y="0"/>
                    <a:pt x="660637" y="61785"/>
                    <a:pt x="660637" y="138001"/>
                  </a:cubicBezTo>
                  <a:lnTo>
                    <a:pt x="660637" y="138001"/>
                  </a:lnTo>
                  <a:cubicBezTo>
                    <a:pt x="660637" y="174601"/>
                    <a:pt x="646097" y="209702"/>
                    <a:pt x="620217" y="235582"/>
                  </a:cubicBezTo>
                  <a:cubicBezTo>
                    <a:pt x="594337" y="261462"/>
                    <a:pt x="559236" y="276001"/>
                    <a:pt x="522636" y="276001"/>
                  </a:cubicBezTo>
                  <a:lnTo>
                    <a:pt x="138001" y="276001"/>
                  </a:lnTo>
                  <a:cubicBezTo>
                    <a:pt x="101401" y="276001"/>
                    <a:pt x="66300" y="261462"/>
                    <a:pt x="40419" y="235582"/>
                  </a:cubicBezTo>
                  <a:cubicBezTo>
                    <a:pt x="14539" y="209702"/>
                    <a:pt x="0" y="174601"/>
                    <a:pt x="0" y="138001"/>
                  </a:cubicBezTo>
                  <a:lnTo>
                    <a:pt x="0" y="138001"/>
                  </a:lnTo>
                  <a:cubicBezTo>
                    <a:pt x="0" y="101401"/>
                    <a:pt x="14539" y="66300"/>
                    <a:pt x="40419" y="40419"/>
                  </a:cubicBezTo>
                  <a:cubicBezTo>
                    <a:pt x="66300" y="14539"/>
                    <a:pt x="101401" y="0"/>
                    <a:pt x="138001" y="0"/>
                  </a:cubicBez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660637" cy="314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08333" y="2315926"/>
            <a:ext cx="1672237" cy="698629"/>
            <a:chOff x="0" y="0"/>
            <a:chExt cx="660637" cy="2760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637" cy="276001"/>
            </a:xfrm>
            <a:custGeom>
              <a:avLst/>
              <a:gdLst/>
              <a:ahLst/>
              <a:cxnLst/>
              <a:rect l="l" t="t" r="r" b="b"/>
              <a:pathLst>
                <a:path w="660637" h="276001">
                  <a:moveTo>
                    <a:pt x="138001" y="0"/>
                  </a:moveTo>
                  <a:lnTo>
                    <a:pt x="522636" y="0"/>
                  </a:lnTo>
                  <a:cubicBezTo>
                    <a:pt x="598852" y="0"/>
                    <a:pt x="660637" y="61785"/>
                    <a:pt x="660637" y="138001"/>
                  </a:cubicBezTo>
                  <a:lnTo>
                    <a:pt x="660637" y="138001"/>
                  </a:lnTo>
                  <a:cubicBezTo>
                    <a:pt x="660637" y="174601"/>
                    <a:pt x="646097" y="209702"/>
                    <a:pt x="620217" y="235582"/>
                  </a:cubicBezTo>
                  <a:cubicBezTo>
                    <a:pt x="594337" y="261462"/>
                    <a:pt x="559236" y="276001"/>
                    <a:pt x="522636" y="276001"/>
                  </a:cubicBezTo>
                  <a:lnTo>
                    <a:pt x="138001" y="276001"/>
                  </a:lnTo>
                  <a:cubicBezTo>
                    <a:pt x="101401" y="276001"/>
                    <a:pt x="66300" y="261462"/>
                    <a:pt x="40419" y="235582"/>
                  </a:cubicBezTo>
                  <a:cubicBezTo>
                    <a:pt x="14539" y="209702"/>
                    <a:pt x="0" y="174601"/>
                    <a:pt x="0" y="138001"/>
                  </a:cubicBezTo>
                  <a:lnTo>
                    <a:pt x="0" y="138001"/>
                  </a:lnTo>
                  <a:cubicBezTo>
                    <a:pt x="0" y="101401"/>
                    <a:pt x="14539" y="66300"/>
                    <a:pt x="40419" y="40419"/>
                  </a:cubicBezTo>
                  <a:cubicBezTo>
                    <a:pt x="66300" y="14539"/>
                    <a:pt x="101401" y="0"/>
                    <a:pt x="138001" y="0"/>
                  </a:cubicBez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660637" cy="314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921853" y="3603498"/>
            <a:ext cx="1672237" cy="698629"/>
            <a:chOff x="0" y="0"/>
            <a:chExt cx="660637" cy="27600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637" cy="276001"/>
            </a:xfrm>
            <a:custGeom>
              <a:avLst/>
              <a:gdLst/>
              <a:ahLst/>
              <a:cxnLst/>
              <a:rect l="l" t="t" r="r" b="b"/>
              <a:pathLst>
                <a:path w="660637" h="276001">
                  <a:moveTo>
                    <a:pt x="138001" y="0"/>
                  </a:moveTo>
                  <a:lnTo>
                    <a:pt x="522636" y="0"/>
                  </a:lnTo>
                  <a:cubicBezTo>
                    <a:pt x="598852" y="0"/>
                    <a:pt x="660637" y="61785"/>
                    <a:pt x="660637" y="138001"/>
                  </a:cubicBezTo>
                  <a:lnTo>
                    <a:pt x="660637" y="138001"/>
                  </a:lnTo>
                  <a:cubicBezTo>
                    <a:pt x="660637" y="174601"/>
                    <a:pt x="646097" y="209702"/>
                    <a:pt x="620217" y="235582"/>
                  </a:cubicBezTo>
                  <a:cubicBezTo>
                    <a:pt x="594337" y="261462"/>
                    <a:pt x="559236" y="276001"/>
                    <a:pt x="522636" y="276001"/>
                  </a:cubicBezTo>
                  <a:lnTo>
                    <a:pt x="138001" y="276001"/>
                  </a:lnTo>
                  <a:cubicBezTo>
                    <a:pt x="101401" y="276001"/>
                    <a:pt x="66300" y="261462"/>
                    <a:pt x="40419" y="235582"/>
                  </a:cubicBezTo>
                  <a:cubicBezTo>
                    <a:pt x="14539" y="209702"/>
                    <a:pt x="0" y="174601"/>
                    <a:pt x="0" y="138001"/>
                  </a:cubicBezTo>
                  <a:lnTo>
                    <a:pt x="0" y="138001"/>
                  </a:lnTo>
                  <a:cubicBezTo>
                    <a:pt x="0" y="101401"/>
                    <a:pt x="14539" y="66300"/>
                    <a:pt x="40419" y="40419"/>
                  </a:cubicBezTo>
                  <a:cubicBezTo>
                    <a:pt x="66300" y="14539"/>
                    <a:pt x="101401" y="0"/>
                    <a:pt x="138001" y="0"/>
                  </a:cubicBez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660637" cy="314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259" y="6039001"/>
            <a:ext cx="1672237" cy="787178"/>
            <a:chOff x="0" y="0"/>
            <a:chExt cx="660637" cy="3109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60637" cy="310984"/>
            </a:xfrm>
            <a:custGeom>
              <a:avLst/>
              <a:gdLst/>
              <a:ahLst/>
              <a:cxnLst/>
              <a:rect l="l" t="t" r="r" b="b"/>
              <a:pathLst>
                <a:path w="660637" h="310984">
                  <a:moveTo>
                    <a:pt x="155492" y="0"/>
                  </a:moveTo>
                  <a:lnTo>
                    <a:pt x="505145" y="0"/>
                  </a:lnTo>
                  <a:cubicBezTo>
                    <a:pt x="591020" y="0"/>
                    <a:pt x="660637" y="69616"/>
                    <a:pt x="660637" y="155492"/>
                  </a:cubicBezTo>
                  <a:lnTo>
                    <a:pt x="660637" y="155492"/>
                  </a:lnTo>
                  <a:cubicBezTo>
                    <a:pt x="660637" y="196731"/>
                    <a:pt x="644254" y="236281"/>
                    <a:pt x="615094" y="265441"/>
                  </a:cubicBezTo>
                  <a:cubicBezTo>
                    <a:pt x="585934" y="294602"/>
                    <a:pt x="546384" y="310984"/>
                    <a:pt x="505145" y="310984"/>
                  </a:cubicBezTo>
                  <a:lnTo>
                    <a:pt x="155492" y="310984"/>
                  </a:lnTo>
                  <a:cubicBezTo>
                    <a:pt x="69616" y="310984"/>
                    <a:pt x="0" y="241368"/>
                    <a:pt x="0" y="155492"/>
                  </a:cubicBezTo>
                  <a:lnTo>
                    <a:pt x="0" y="155492"/>
                  </a:lnTo>
                  <a:cubicBezTo>
                    <a:pt x="0" y="69616"/>
                    <a:pt x="69616" y="0"/>
                    <a:pt x="155492" y="0"/>
                  </a:cubicBez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60637" cy="34908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50164" y="5170212"/>
            <a:ext cx="1672237" cy="698629"/>
            <a:chOff x="0" y="0"/>
            <a:chExt cx="660637" cy="27600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60637" cy="276001"/>
            </a:xfrm>
            <a:custGeom>
              <a:avLst/>
              <a:gdLst/>
              <a:ahLst/>
              <a:cxnLst/>
              <a:rect l="l" t="t" r="r" b="b"/>
              <a:pathLst>
                <a:path w="660637" h="276001">
                  <a:moveTo>
                    <a:pt x="138001" y="0"/>
                  </a:moveTo>
                  <a:lnTo>
                    <a:pt x="522636" y="0"/>
                  </a:lnTo>
                  <a:cubicBezTo>
                    <a:pt x="598852" y="0"/>
                    <a:pt x="660637" y="61785"/>
                    <a:pt x="660637" y="138001"/>
                  </a:cubicBezTo>
                  <a:lnTo>
                    <a:pt x="660637" y="138001"/>
                  </a:lnTo>
                  <a:cubicBezTo>
                    <a:pt x="660637" y="174601"/>
                    <a:pt x="646097" y="209702"/>
                    <a:pt x="620217" y="235582"/>
                  </a:cubicBezTo>
                  <a:cubicBezTo>
                    <a:pt x="594337" y="261462"/>
                    <a:pt x="559236" y="276001"/>
                    <a:pt x="522636" y="276001"/>
                  </a:cubicBezTo>
                  <a:lnTo>
                    <a:pt x="138001" y="276001"/>
                  </a:lnTo>
                  <a:cubicBezTo>
                    <a:pt x="101401" y="276001"/>
                    <a:pt x="66300" y="261462"/>
                    <a:pt x="40419" y="235582"/>
                  </a:cubicBezTo>
                  <a:cubicBezTo>
                    <a:pt x="14539" y="209702"/>
                    <a:pt x="0" y="174601"/>
                    <a:pt x="0" y="138001"/>
                  </a:cubicBezTo>
                  <a:lnTo>
                    <a:pt x="0" y="138001"/>
                  </a:lnTo>
                  <a:cubicBezTo>
                    <a:pt x="0" y="101401"/>
                    <a:pt x="14539" y="66300"/>
                    <a:pt x="40419" y="40419"/>
                  </a:cubicBezTo>
                  <a:cubicBezTo>
                    <a:pt x="66300" y="14539"/>
                    <a:pt x="101401" y="0"/>
                    <a:pt x="138001" y="0"/>
                  </a:cubicBez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660637" cy="314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333259" y="3302574"/>
            <a:ext cx="1672237" cy="804345"/>
            <a:chOff x="0" y="0"/>
            <a:chExt cx="660637" cy="31776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60637" cy="317766"/>
            </a:xfrm>
            <a:custGeom>
              <a:avLst/>
              <a:gdLst/>
              <a:ahLst/>
              <a:cxnLst/>
              <a:rect l="l" t="t" r="r" b="b"/>
              <a:pathLst>
                <a:path w="660637" h="317766">
                  <a:moveTo>
                    <a:pt x="157409" y="0"/>
                  </a:moveTo>
                  <a:lnTo>
                    <a:pt x="503227" y="0"/>
                  </a:lnTo>
                  <a:cubicBezTo>
                    <a:pt x="544975" y="0"/>
                    <a:pt x="585013" y="16584"/>
                    <a:pt x="614533" y="46104"/>
                  </a:cubicBezTo>
                  <a:cubicBezTo>
                    <a:pt x="644052" y="75624"/>
                    <a:pt x="660637" y="115662"/>
                    <a:pt x="660637" y="157409"/>
                  </a:cubicBezTo>
                  <a:lnTo>
                    <a:pt x="660637" y="160357"/>
                  </a:lnTo>
                  <a:cubicBezTo>
                    <a:pt x="660637" y="202104"/>
                    <a:pt x="644052" y="242142"/>
                    <a:pt x="614533" y="271662"/>
                  </a:cubicBezTo>
                  <a:cubicBezTo>
                    <a:pt x="585013" y="301182"/>
                    <a:pt x="544975" y="317766"/>
                    <a:pt x="503227" y="317766"/>
                  </a:cubicBezTo>
                  <a:lnTo>
                    <a:pt x="157409" y="317766"/>
                  </a:lnTo>
                  <a:cubicBezTo>
                    <a:pt x="115662" y="317766"/>
                    <a:pt x="75624" y="301182"/>
                    <a:pt x="46104" y="271662"/>
                  </a:cubicBezTo>
                  <a:cubicBezTo>
                    <a:pt x="16584" y="242142"/>
                    <a:pt x="0" y="202104"/>
                    <a:pt x="0" y="160357"/>
                  </a:cubicBezTo>
                  <a:lnTo>
                    <a:pt x="0" y="157409"/>
                  </a:lnTo>
                  <a:cubicBezTo>
                    <a:pt x="0" y="115662"/>
                    <a:pt x="16584" y="75624"/>
                    <a:pt x="46104" y="46104"/>
                  </a:cubicBezTo>
                  <a:cubicBezTo>
                    <a:pt x="75624" y="16584"/>
                    <a:pt x="115662" y="0"/>
                    <a:pt x="157409" y="0"/>
                  </a:cubicBez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660637" cy="35586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23" name="Freeform 23"/>
          <p:cNvSpPr/>
          <p:nvPr/>
        </p:nvSpPr>
        <p:spPr>
          <a:xfrm>
            <a:off x="4304250" y="354527"/>
            <a:ext cx="4101630" cy="6044327"/>
          </a:xfrm>
          <a:custGeom>
            <a:avLst/>
            <a:gdLst/>
            <a:ahLst/>
            <a:cxnLst/>
            <a:rect l="l" t="t" r="r" b="b"/>
            <a:pathLst>
              <a:path w="6152445" h="9066490">
                <a:moveTo>
                  <a:pt x="0" y="0"/>
                </a:moveTo>
                <a:lnTo>
                  <a:pt x="6152445" y="0"/>
                </a:lnTo>
                <a:lnTo>
                  <a:pt x="6152445" y="9066490"/>
                </a:lnTo>
                <a:lnTo>
                  <a:pt x="0" y="9066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Freeform 24"/>
          <p:cNvSpPr/>
          <p:nvPr/>
        </p:nvSpPr>
        <p:spPr>
          <a:xfrm>
            <a:off x="4858205" y="685801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8" y="0"/>
                </a:lnTo>
                <a:lnTo>
                  <a:pt x="199798" y="199799"/>
                </a:lnTo>
                <a:lnTo>
                  <a:pt x="0" y="199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5205111" y="819000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9" y="0"/>
                </a:lnTo>
                <a:lnTo>
                  <a:pt x="199799" y="199798"/>
                </a:lnTo>
                <a:lnTo>
                  <a:pt x="0" y="1997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5516859" y="2805003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9" y="0"/>
                </a:lnTo>
                <a:lnTo>
                  <a:pt x="199799" y="199799"/>
                </a:lnTo>
                <a:lnTo>
                  <a:pt x="0" y="199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>
            <a:off x="6698332" y="2871603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9" y="0"/>
                </a:lnTo>
                <a:lnTo>
                  <a:pt x="199799" y="199799"/>
                </a:lnTo>
                <a:lnTo>
                  <a:pt x="0" y="199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>
            <a:off x="5851084" y="3518689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9" y="0"/>
                </a:lnTo>
                <a:lnTo>
                  <a:pt x="199799" y="199798"/>
                </a:lnTo>
                <a:lnTo>
                  <a:pt x="0" y="1997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/>
          <p:cNvSpPr/>
          <p:nvPr/>
        </p:nvSpPr>
        <p:spPr>
          <a:xfrm>
            <a:off x="5650059" y="5037013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9" y="0"/>
                </a:lnTo>
                <a:lnTo>
                  <a:pt x="199799" y="199799"/>
                </a:lnTo>
                <a:lnTo>
                  <a:pt x="0" y="199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0" name="Freeform 30"/>
          <p:cNvSpPr/>
          <p:nvPr/>
        </p:nvSpPr>
        <p:spPr>
          <a:xfrm>
            <a:off x="5896202" y="6039001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9" y="0"/>
                </a:lnTo>
                <a:lnTo>
                  <a:pt x="199799" y="199799"/>
                </a:lnTo>
                <a:lnTo>
                  <a:pt x="0" y="199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2" name="Freeform 32"/>
          <p:cNvSpPr/>
          <p:nvPr/>
        </p:nvSpPr>
        <p:spPr>
          <a:xfrm>
            <a:off x="7276592" y="3458825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9" y="0"/>
                </a:lnTo>
                <a:lnTo>
                  <a:pt x="199799" y="199798"/>
                </a:lnTo>
                <a:lnTo>
                  <a:pt x="0" y="1997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4" name="Freeform 34"/>
          <p:cNvSpPr/>
          <p:nvPr/>
        </p:nvSpPr>
        <p:spPr>
          <a:xfrm>
            <a:off x="9068266" y="368451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9" y="0"/>
                </a:lnTo>
                <a:lnTo>
                  <a:pt x="199799" y="199799"/>
                </a:lnTo>
                <a:lnTo>
                  <a:pt x="0" y="199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5" name="Group 35"/>
          <p:cNvGrpSpPr/>
          <p:nvPr/>
        </p:nvGrpSpPr>
        <p:grpSpPr>
          <a:xfrm>
            <a:off x="8800238" y="1670106"/>
            <a:ext cx="1672237" cy="904991"/>
            <a:chOff x="0" y="0"/>
            <a:chExt cx="660637" cy="357527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60637" cy="357527"/>
            </a:xfrm>
            <a:custGeom>
              <a:avLst/>
              <a:gdLst/>
              <a:ahLst/>
              <a:cxnLst/>
              <a:rect l="l" t="t" r="r" b="b"/>
              <a:pathLst>
                <a:path w="660637" h="357527">
                  <a:moveTo>
                    <a:pt x="157409" y="0"/>
                  </a:moveTo>
                  <a:lnTo>
                    <a:pt x="503227" y="0"/>
                  </a:lnTo>
                  <a:cubicBezTo>
                    <a:pt x="544975" y="0"/>
                    <a:pt x="585013" y="16584"/>
                    <a:pt x="614533" y="46104"/>
                  </a:cubicBezTo>
                  <a:cubicBezTo>
                    <a:pt x="644052" y="75624"/>
                    <a:pt x="660637" y="115662"/>
                    <a:pt x="660637" y="157409"/>
                  </a:cubicBezTo>
                  <a:lnTo>
                    <a:pt x="660637" y="200118"/>
                  </a:lnTo>
                  <a:cubicBezTo>
                    <a:pt x="660637" y="241866"/>
                    <a:pt x="644052" y="281903"/>
                    <a:pt x="614533" y="311423"/>
                  </a:cubicBezTo>
                  <a:cubicBezTo>
                    <a:pt x="585013" y="340943"/>
                    <a:pt x="544975" y="357527"/>
                    <a:pt x="503227" y="357527"/>
                  </a:cubicBezTo>
                  <a:lnTo>
                    <a:pt x="157409" y="357527"/>
                  </a:lnTo>
                  <a:cubicBezTo>
                    <a:pt x="115662" y="357527"/>
                    <a:pt x="75624" y="340943"/>
                    <a:pt x="46104" y="311423"/>
                  </a:cubicBezTo>
                  <a:cubicBezTo>
                    <a:pt x="16584" y="281903"/>
                    <a:pt x="0" y="241866"/>
                    <a:pt x="0" y="200118"/>
                  </a:cubicBezTo>
                  <a:lnTo>
                    <a:pt x="0" y="157409"/>
                  </a:lnTo>
                  <a:cubicBezTo>
                    <a:pt x="0" y="115662"/>
                    <a:pt x="16584" y="75624"/>
                    <a:pt x="46104" y="46104"/>
                  </a:cubicBezTo>
                  <a:cubicBezTo>
                    <a:pt x="75624" y="16584"/>
                    <a:pt x="115662" y="0"/>
                    <a:pt x="157409" y="0"/>
                  </a:cubicBez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660637" cy="39562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38" name="Freeform 38"/>
          <p:cNvSpPr/>
          <p:nvPr/>
        </p:nvSpPr>
        <p:spPr>
          <a:xfrm>
            <a:off x="5516859" y="3778315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9" y="0"/>
                </a:lnTo>
                <a:lnTo>
                  <a:pt x="199799" y="199799"/>
                </a:lnTo>
                <a:lnTo>
                  <a:pt x="0" y="199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9" name="Freeform 39"/>
          <p:cNvSpPr/>
          <p:nvPr/>
        </p:nvSpPr>
        <p:spPr>
          <a:xfrm rot="334874">
            <a:off x="2879775" y="388405"/>
            <a:ext cx="1866243" cy="363917"/>
          </a:xfrm>
          <a:custGeom>
            <a:avLst/>
            <a:gdLst/>
            <a:ahLst/>
            <a:cxnLst/>
            <a:rect l="l" t="t" r="r" b="b"/>
            <a:pathLst>
              <a:path w="2799364" h="545876">
                <a:moveTo>
                  <a:pt x="0" y="0"/>
                </a:moveTo>
                <a:lnTo>
                  <a:pt x="2799364" y="0"/>
                </a:lnTo>
                <a:lnTo>
                  <a:pt x="2799364" y="545876"/>
                </a:lnTo>
                <a:lnTo>
                  <a:pt x="0" y="5458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0" name="Freeform 40"/>
          <p:cNvSpPr/>
          <p:nvPr/>
        </p:nvSpPr>
        <p:spPr>
          <a:xfrm rot="-1483150" flipV="1">
            <a:off x="3726623" y="1196419"/>
            <a:ext cx="1552921" cy="302819"/>
          </a:xfrm>
          <a:custGeom>
            <a:avLst/>
            <a:gdLst/>
            <a:ahLst/>
            <a:cxnLst/>
            <a:rect l="l" t="t" r="r" b="b"/>
            <a:pathLst>
              <a:path w="2329381" h="454229">
                <a:moveTo>
                  <a:pt x="0" y="454230"/>
                </a:moveTo>
                <a:lnTo>
                  <a:pt x="2329381" y="454230"/>
                </a:lnTo>
                <a:lnTo>
                  <a:pt x="2329381" y="0"/>
                </a:lnTo>
                <a:lnTo>
                  <a:pt x="0" y="0"/>
                </a:lnTo>
                <a:lnTo>
                  <a:pt x="0" y="45423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1" name="Freeform 41"/>
          <p:cNvSpPr/>
          <p:nvPr/>
        </p:nvSpPr>
        <p:spPr>
          <a:xfrm rot="794390">
            <a:off x="3379479" y="2310910"/>
            <a:ext cx="2038469" cy="397501"/>
          </a:xfrm>
          <a:custGeom>
            <a:avLst/>
            <a:gdLst/>
            <a:ahLst/>
            <a:cxnLst/>
            <a:rect l="l" t="t" r="r" b="b"/>
            <a:pathLst>
              <a:path w="3057704" h="596252">
                <a:moveTo>
                  <a:pt x="0" y="0"/>
                </a:moveTo>
                <a:lnTo>
                  <a:pt x="3057705" y="0"/>
                </a:lnTo>
                <a:lnTo>
                  <a:pt x="3057705" y="596252"/>
                </a:lnTo>
                <a:lnTo>
                  <a:pt x="0" y="5962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2" name="Freeform 42"/>
          <p:cNvSpPr/>
          <p:nvPr/>
        </p:nvSpPr>
        <p:spPr>
          <a:xfrm rot="-492645" flipV="1">
            <a:off x="4164940" y="6227931"/>
            <a:ext cx="1737455" cy="338804"/>
          </a:xfrm>
          <a:custGeom>
            <a:avLst/>
            <a:gdLst/>
            <a:ahLst/>
            <a:cxnLst/>
            <a:rect l="l" t="t" r="r" b="b"/>
            <a:pathLst>
              <a:path w="2606183" h="508206">
                <a:moveTo>
                  <a:pt x="0" y="508205"/>
                </a:moveTo>
                <a:lnTo>
                  <a:pt x="2606183" y="508205"/>
                </a:lnTo>
                <a:lnTo>
                  <a:pt x="2606183" y="0"/>
                </a:lnTo>
                <a:lnTo>
                  <a:pt x="0" y="0"/>
                </a:lnTo>
                <a:lnTo>
                  <a:pt x="0" y="50820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3" name="Freeform 43"/>
          <p:cNvSpPr/>
          <p:nvPr/>
        </p:nvSpPr>
        <p:spPr>
          <a:xfrm rot="-381542">
            <a:off x="3338787" y="4917023"/>
            <a:ext cx="2121779" cy="413747"/>
          </a:xfrm>
          <a:custGeom>
            <a:avLst/>
            <a:gdLst/>
            <a:ahLst/>
            <a:cxnLst/>
            <a:rect l="l" t="t" r="r" b="b"/>
            <a:pathLst>
              <a:path w="3182669" h="620621">
                <a:moveTo>
                  <a:pt x="0" y="0"/>
                </a:moveTo>
                <a:lnTo>
                  <a:pt x="3182669" y="0"/>
                </a:lnTo>
                <a:lnTo>
                  <a:pt x="3182669" y="620621"/>
                </a:lnTo>
                <a:lnTo>
                  <a:pt x="0" y="6206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4" name="Freeform 44"/>
          <p:cNvSpPr/>
          <p:nvPr/>
        </p:nvSpPr>
        <p:spPr>
          <a:xfrm rot="-1206336" flipH="1">
            <a:off x="6872615" y="2292053"/>
            <a:ext cx="1851274" cy="435730"/>
          </a:xfrm>
          <a:custGeom>
            <a:avLst/>
            <a:gdLst/>
            <a:ahLst/>
            <a:cxnLst/>
            <a:rect l="l" t="t" r="r" b="b"/>
            <a:pathLst>
              <a:path w="2799364" h="545876">
                <a:moveTo>
                  <a:pt x="2799363" y="0"/>
                </a:moveTo>
                <a:lnTo>
                  <a:pt x="0" y="0"/>
                </a:lnTo>
                <a:lnTo>
                  <a:pt x="0" y="545876"/>
                </a:lnTo>
                <a:lnTo>
                  <a:pt x="2799363" y="545876"/>
                </a:lnTo>
                <a:lnTo>
                  <a:pt x="279936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5" name="TextBox 45"/>
          <p:cNvSpPr txBox="1"/>
          <p:nvPr/>
        </p:nvSpPr>
        <p:spPr>
          <a:xfrm>
            <a:off x="2333259" y="3283524"/>
            <a:ext cx="1672237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Espace des Parents </a:t>
            </a:r>
          </a:p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Coutances/Montmartin</a:t>
            </a:r>
          </a:p>
          <a:p>
            <a:pPr algn="ctr">
              <a:lnSpc>
                <a:spcPts val="1120"/>
              </a:lnSpc>
            </a:pPr>
            <a:r>
              <a:rPr lang="en-US" sz="800" b="1">
                <a:solidFill>
                  <a:srgbClr val="5E17E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Centre d’animation les Unelles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800238" y="1708583"/>
            <a:ext cx="1672237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Espace des Parents </a:t>
            </a:r>
          </a:p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Saint-Jean-de-Daye/Saint-Clair-sur-l’Elle</a:t>
            </a:r>
          </a:p>
          <a:p>
            <a:pPr algn="ctr">
              <a:lnSpc>
                <a:spcPts val="1120"/>
              </a:lnSpc>
            </a:pPr>
            <a:r>
              <a:rPr lang="en-US" sz="800" b="1">
                <a:solidFill>
                  <a:srgbClr val="5E17E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Association Familles Rurales Région de Daye</a:t>
            </a:r>
          </a:p>
        </p:txBody>
      </p:sp>
      <p:sp>
        <p:nvSpPr>
          <p:cNvPr id="47" name="Freeform 47"/>
          <p:cNvSpPr/>
          <p:nvPr/>
        </p:nvSpPr>
        <p:spPr>
          <a:xfrm rot="-98617" flipV="1">
            <a:off x="4042993" y="3822325"/>
            <a:ext cx="1389783" cy="271007"/>
          </a:xfrm>
          <a:custGeom>
            <a:avLst/>
            <a:gdLst/>
            <a:ahLst/>
            <a:cxnLst/>
            <a:rect l="l" t="t" r="r" b="b"/>
            <a:pathLst>
              <a:path w="2084674" h="406511">
                <a:moveTo>
                  <a:pt x="0" y="406512"/>
                </a:moveTo>
                <a:lnTo>
                  <a:pt x="2084674" y="406512"/>
                </a:lnTo>
                <a:lnTo>
                  <a:pt x="2084674" y="0"/>
                </a:lnTo>
                <a:lnTo>
                  <a:pt x="0" y="0"/>
                </a:lnTo>
                <a:lnTo>
                  <a:pt x="0" y="4065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8" name="Freeform 48"/>
          <p:cNvSpPr/>
          <p:nvPr/>
        </p:nvSpPr>
        <p:spPr>
          <a:xfrm rot="-98617">
            <a:off x="4034350" y="3397540"/>
            <a:ext cx="1679577" cy="327517"/>
          </a:xfrm>
          <a:custGeom>
            <a:avLst/>
            <a:gdLst/>
            <a:ahLst/>
            <a:cxnLst/>
            <a:rect l="l" t="t" r="r" b="b"/>
            <a:pathLst>
              <a:path w="2519365" h="491276">
                <a:moveTo>
                  <a:pt x="0" y="0"/>
                </a:moveTo>
                <a:lnTo>
                  <a:pt x="2519365" y="0"/>
                </a:lnTo>
                <a:lnTo>
                  <a:pt x="2519365" y="491276"/>
                </a:lnTo>
                <a:lnTo>
                  <a:pt x="0" y="4912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9" name="Freeform 49"/>
          <p:cNvSpPr/>
          <p:nvPr/>
        </p:nvSpPr>
        <p:spPr>
          <a:xfrm rot="-1206336" flipH="1" flipV="1">
            <a:off x="7050621" y="2645489"/>
            <a:ext cx="1866243" cy="363917"/>
          </a:xfrm>
          <a:custGeom>
            <a:avLst/>
            <a:gdLst/>
            <a:ahLst/>
            <a:cxnLst/>
            <a:rect l="l" t="t" r="r" b="b"/>
            <a:pathLst>
              <a:path w="2799364" h="545876">
                <a:moveTo>
                  <a:pt x="2799364" y="545876"/>
                </a:moveTo>
                <a:lnTo>
                  <a:pt x="0" y="545876"/>
                </a:lnTo>
                <a:lnTo>
                  <a:pt x="0" y="0"/>
                </a:lnTo>
                <a:lnTo>
                  <a:pt x="2799364" y="0"/>
                </a:lnTo>
                <a:lnTo>
                  <a:pt x="2799364" y="5458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0" name="TextBox 50"/>
          <p:cNvSpPr txBox="1"/>
          <p:nvPr/>
        </p:nvSpPr>
        <p:spPr>
          <a:xfrm>
            <a:off x="1194266" y="454208"/>
            <a:ext cx="1672237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Espace des Parents </a:t>
            </a:r>
          </a:p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la Hague</a:t>
            </a:r>
          </a:p>
          <a:p>
            <a:pPr algn="ctr">
              <a:lnSpc>
                <a:spcPts val="1120"/>
              </a:lnSpc>
            </a:pPr>
            <a:r>
              <a:rPr lang="en-US" sz="800" b="1">
                <a:solidFill>
                  <a:srgbClr val="5E17E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Association Familles Rurales Urville/Nacqueville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030384" y="1225258"/>
            <a:ext cx="1672237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Espace des Parents </a:t>
            </a:r>
          </a:p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 Kiosque </a:t>
            </a:r>
          </a:p>
          <a:p>
            <a:pPr algn="ctr">
              <a:lnSpc>
                <a:spcPts val="1120"/>
              </a:lnSpc>
            </a:pPr>
            <a:r>
              <a:rPr lang="en-US" sz="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Ville de Cherbourg en Cotentin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608333" y="2316765"/>
            <a:ext cx="1672237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Espace des Parents </a:t>
            </a:r>
          </a:p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Lessay</a:t>
            </a:r>
          </a:p>
          <a:p>
            <a:pPr algn="ctr">
              <a:lnSpc>
                <a:spcPts val="1120"/>
              </a:lnSpc>
            </a:pPr>
            <a:r>
              <a:rPr lang="en-US" sz="800" b="1">
                <a:solidFill>
                  <a:srgbClr val="5E17E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Association de la Maison de Pays de Lessay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650164" y="5191730"/>
            <a:ext cx="1672237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Espace des Parents </a:t>
            </a:r>
          </a:p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Sartilly Baie Bocage</a:t>
            </a:r>
          </a:p>
          <a:p>
            <a:pPr algn="ctr">
              <a:lnSpc>
                <a:spcPts val="1120"/>
              </a:lnSpc>
            </a:pPr>
            <a:r>
              <a:rPr lang="en-US" sz="800" b="1">
                <a:solidFill>
                  <a:srgbClr val="5E17E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Association Amstramgram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333259" y="6086551"/>
            <a:ext cx="1672237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Espace des Parents </a:t>
            </a:r>
          </a:p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Saint-James</a:t>
            </a:r>
          </a:p>
          <a:p>
            <a:pPr algn="ctr">
              <a:lnSpc>
                <a:spcPts val="1120"/>
              </a:lnSpc>
            </a:pPr>
            <a:r>
              <a:rPr lang="en-US" sz="800" b="1">
                <a:solidFill>
                  <a:srgbClr val="5E17E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Association </a:t>
            </a:r>
          </a:p>
          <a:p>
            <a:pPr algn="ctr">
              <a:lnSpc>
                <a:spcPts val="1120"/>
              </a:lnSpc>
            </a:pPr>
            <a:r>
              <a:rPr lang="en-US" sz="800" b="1">
                <a:solidFill>
                  <a:srgbClr val="5E17E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 parent’aise Alter-native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921853" y="3668944"/>
            <a:ext cx="1672237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Espace des Parents </a:t>
            </a:r>
          </a:p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Saint-Jean-d’Elle </a:t>
            </a:r>
          </a:p>
          <a:p>
            <a:pPr algn="ctr">
              <a:lnSpc>
                <a:spcPts val="1120"/>
              </a:lnSpc>
            </a:pPr>
            <a:r>
              <a:rPr lang="en-US" sz="800" b="1">
                <a:solidFill>
                  <a:srgbClr val="5E17E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Association Passerelle</a:t>
            </a:r>
          </a:p>
        </p:txBody>
      </p:sp>
      <p:sp>
        <p:nvSpPr>
          <p:cNvPr id="56" name="Freeform 56"/>
          <p:cNvSpPr/>
          <p:nvPr/>
        </p:nvSpPr>
        <p:spPr>
          <a:xfrm rot="770122" flipH="1">
            <a:off x="7383490" y="3647756"/>
            <a:ext cx="1681122" cy="157605"/>
          </a:xfrm>
          <a:custGeom>
            <a:avLst/>
            <a:gdLst/>
            <a:ahLst/>
            <a:cxnLst/>
            <a:rect l="l" t="t" r="r" b="b"/>
            <a:pathLst>
              <a:path w="2521683" h="236408">
                <a:moveTo>
                  <a:pt x="2521683" y="0"/>
                </a:moveTo>
                <a:lnTo>
                  <a:pt x="0" y="0"/>
                </a:lnTo>
                <a:lnTo>
                  <a:pt x="0" y="236408"/>
                </a:lnTo>
                <a:lnTo>
                  <a:pt x="2521683" y="236408"/>
                </a:lnTo>
                <a:lnTo>
                  <a:pt x="252168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7" name="TextBox 57"/>
          <p:cNvSpPr txBox="1"/>
          <p:nvPr/>
        </p:nvSpPr>
        <p:spPr>
          <a:xfrm>
            <a:off x="9526446" y="325544"/>
            <a:ext cx="1773701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3"/>
              </a:lnSpc>
            </a:pPr>
            <a:r>
              <a:rPr lang="en-US" sz="106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Espace des parents ouvert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9220998" y="2641885"/>
            <a:ext cx="1672237" cy="698629"/>
            <a:chOff x="0" y="0"/>
            <a:chExt cx="660637" cy="276001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660637" cy="276001"/>
            </a:xfrm>
            <a:custGeom>
              <a:avLst/>
              <a:gdLst/>
              <a:ahLst/>
              <a:cxnLst/>
              <a:rect l="l" t="t" r="r" b="b"/>
              <a:pathLst>
                <a:path w="660637" h="276001">
                  <a:moveTo>
                    <a:pt x="138001" y="0"/>
                  </a:moveTo>
                  <a:lnTo>
                    <a:pt x="522636" y="0"/>
                  </a:lnTo>
                  <a:cubicBezTo>
                    <a:pt x="598852" y="0"/>
                    <a:pt x="660637" y="61785"/>
                    <a:pt x="660637" y="138001"/>
                  </a:cubicBezTo>
                  <a:lnTo>
                    <a:pt x="660637" y="138001"/>
                  </a:lnTo>
                  <a:cubicBezTo>
                    <a:pt x="660637" y="174601"/>
                    <a:pt x="646097" y="209702"/>
                    <a:pt x="620217" y="235582"/>
                  </a:cubicBezTo>
                  <a:cubicBezTo>
                    <a:pt x="594337" y="261462"/>
                    <a:pt x="559236" y="276001"/>
                    <a:pt x="522636" y="276001"/>
                  </a:cubicBezTo>
                  <a:lnTo>
                    <a:pt x="138001" y="276001"/>
                  </a:lnTo>
                  <a:cubicBezTo>
                    <a:pt x="101401" y="276001"/>
                    <a:pt x="66300" y="261462"/>
                    <a:pt x="40419" y="235582"/>
                  </a:cubicBezTo>
                  <a:cubicBezTo>
                    <a:pt x="14539" y="209702"/>
                    <a:pt x="0" y="174601"/>
                    <a:pt x="0" y="138001"/>
                  </a:cubicBezTo>
                  <a:lnTo>
                    <a:pt x="0" y="138001"/>
                  </a:lnTo>
                  <a:cubicBezTo>
                    <a:pt x="0" y="101401"/>
                    <a:pt x="14539" y="66300"/>
                    <a:pt x="40419" y="40419"/>
                  </a:cubicBezTo>
                  <a:cubicBezTo>
                    <a:pt x="66300" y="14539"/>
                    <a:pt x="101401" y="0"/>
                    <a:pt x="138001" y="0"/>
                  </a:cubicBezTo>
                  <a:close/>
                </a:path>
              </a:pathLst>
            </a:custGeom>
            <a:solidFill>
              <a:srgbClr val="5CE1E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660637" cy="314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9220998" y="2735930"/>
            <a:ext cx="1672237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Espace des Parents </a:t>
            </a:r>
          </a:p>
          <a:p>
            <a:pPr algn="ctr">
              <a:lnSpc>
                <a:spcPts val="1400"/>
              </a:lnSpc>
            </a:pPr>
            <a:r>
              <a:rPr lang="en-US" sz="1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 Saint-Lô </a:t>
            </a:r>
          </a:p>
          <a:p>
            <a:pPr algn="ctr">
              <a:lnSpc>
                <a:spcPts val="1120"/>
              </a:lnSpc>
            </a:pPr>
            <a:r>
              <a:rPr lang="en-US" sz="800" b="1">
                <a:solidFill>
                  <a:srgbClr val="5E17E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Centre Social Mandéla</a:t>
            </a:r>
          </a:p>
        </p:txBody>
      </p:sp>
      <p:sp>
        <p:nvSpPr>
          <p:cNvPr id="63" name="Freeform 63"/>
          <p:cNvSpPr/>
          <p:nvPr/>
        </p:nvSpPr>
        <p:spPr>
          <a:xfrm>
            <a:off x="6757312" y="3227621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8" y="0"/>
                </a:lnTo>
                <a:lnTo>
                  <a:pt x="199798" y="199799"/>
                </a:lnTo>
                <a:lnTo>
                  <a:pt x="0" y="199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4" name="Freeform 64"/>
          <p:cNvSpPr/>
          <p:nvPr/>
        </p:nvSpPr>
        <p:spPr>
          <a:xfrm rot="-329217" flipH="1">
            <a:off x="6982445" y="3136257"/>
            <a:ext cx="1874947" cy="175776"/>
          </a:xfrm>
          <a:custGeom>
            <a:avLst/>
            <a:gdLst/>
            <a:ahLst/>
            <a:cxnLst/>
            <a:rect l="l" t="t" r="r" b="b"/>
            <a:pathLst>
              <a:path w="2812420" h="263664">
                <a:moveTo>
                  <a:pt x="2812420" y="0"/>
                </a:moveTo>
                <a:lnTo>
                  <a:pt x="0" y="0"/>
                </a:lnTo>
                <a:lnTo>
                  <a:pt x="0" y="263665"/>
                </a:lnTo>
                <a:lnTo>
                  <a:pt x="2812420" y="263665"/>
                </a:lnTo>
                <a:lnTo>
                  <a:pt x="281242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5" name="TextBox 65"/>
          <p:cNvSpPr txBox="1"/>
          <p:nvPr/>
        </p:nvSpPr>
        <p:spPr>
          <a:xfrm>
            <a:off x="5033668" y="-4444"/>
            <a:ext cx="3530534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Les </a:t>
            </a:r>
            <a:r>
              <a:rPr lang="en-US" sz="233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Espaces</a:t>
            </a:r>
            <a:r>
              <a:rPr lang="en-US" sz="233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 Parents</a:t>
            </a:r>
          </a:p>
          <a:p>
            <a:pPr algn="ctr">
              <a:lnSpc>
                <a:spcPts val="3267"/>
              </a:lnSpc>
            </a:pPr>
            <a:r>
              <a:rPr lang="en-US" sz="2333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dans</a:t>
            </a:r>
            <a:r>
              <a:rPr lang="en-US" sz="2333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 Manche</a:t>
            </a:r>
          </a:p>
        </p:txBody>
      </p:sp>
      <p:sp>
        <p:nvSpPr>
          <p:cNvPr id="66" name="Freeform 27"/>
          <p:cNvSpPr/>
          <p:nvPr/>
        </p:nvSpPr>
        <p:spPr>
          <a:xfrm>
            <a:off x="6976927" y="2966096"/>
            <a:ext cx="133199" cy="133199"/>
          </a:xfrm>
          <a:custGeom>
            <a:avLst/>
            <a:gdLst/>
            <a:ahLst/>
            <a:cxnLst/>
            <a:rect l="l" t="t" r="r" b="b"/>
            <a:pathLst>
              <a:path w="199799" h="199799">
                <a:moveTo>
                  <a:pt x="0" y="0"/>
                </a:moveTo>
                <a:lnTo>
                  <a:pt x="199799" y="0"/>
                </a:lnTo>
                <a:lnTo>
                  <a:pt x="199799" y="199799"/>
                </a:lnTo>
                <a:lnTo>
                  <a:pt x="0" y="199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6430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104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Thème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DOMONT Eva</dc:creator>
  <cp:lastModifiedBy>Benedicte LECLERC 501</cp:lastModifiedBy>
  <cp:revision>457</cp:revision>
  <cp:lastPrinted>2024-04-05T07:31:06Z</cp:lastPrinted>
  <dcterms:created xsi:type="dcterms:W3CDTF">2024-03-14T14:19:33Z</dcterms:created>
  <dcterms:modified xsi:type="dcterms:W3CDTF">2026-09-15T09:10:17Z</dcterms:modified>
</cp:coreProperties>
</file>