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 id="2147483660" r:id="rId5"/>
    <p:sldMasterId id="2147483701" r:id="rId6"/>
  </p:sldMasterIdLst>
  <p:notesMasterIdLst>
    <p:notesMasterId r:id="rId35"/>
  </p:notesMasterIdLst>
  <p:handoutMasterIdLst>
    <p:handoutMasterId r:id="rId36"/>
  </p:handoutMasterIdLst>
  <p:sldIdLst>
    <p:sldId id="2145705583" r:id="rId7"/>
    <p:sldId id="256" r:id="rId8"/>
    <p:sldId id="2145705577" r:id="rId9"/>
    <p:sldId id="2145705550" r:id="rId10"/>
    <p:sldId id="2145705544" r:id="rId11"/>
    <p:sldId id="2145705565" r:id="rId12"/>
    <p:sldId id="2145705578" r:id="rId13"/>
    <p:sldId id="2145705551" r:id="rId14"/>
    <p:sldId id="2145705574" r:id="rId15"/>
    <p:sldId id="2145705572" r:id="rId16"/>
    <p:sldId id="2145705587" r:id="rId17"/>
    <p:sldId id="270" r:id="rId18"/>
    <p:sldId id="2145705575" r:id="rId19"/>
    <p:sldId id="2145705588" r:id="rId20"/>
    <p:sldId id="271" r:id="rId21"/>
    <p:sldId id="2145705576" r:id="rId22"/>
    <p:sldId id="2145705591" r:id="rId23"/>
    <p:sldId id="2145705592" r:id="rId24"/>
    <p:sldId id="2145705589" r:id="rId25"/>
    <p:sldId id="2145705580" r:id="rId26"/>
    <p:sldId id="2145705581" r:id="rId27"/>
    <p:sldId id="2145705582" r:id="rId28"/>
    <p:sldId id="268" r:id="rId29"/>
    <p:sldId id="2145705584" r:id="rId30"/>
    <p:sldId id="2145705586" r:id="rId31"/>
    <p:sldId id="2145705593" r:id="rId32"/>
    <p:sldId id="2145705594" r:id="rId33"/>
    <p:sldId id="2145705595" r:id="rId34"/>
  </p:sldIdLst>
  <p:sldSz cx="9906000" cy="6858000" type="A4"/>
  <p:notesSz cx="7102475" cy="102314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773FEE10-B732-45DE-3DCE-592991F21A21}" name="Delphine BONVALET 755" initials="D7" userId="S::delphine.bonvalet@cnaf.fr::90dbc8d1-5f96-4daf-bf4d-cd3bc0df0c93" providerId="AD"/>
  <p188:author id="{14CDF843-8EE2-AA03-640C-2DA1B106C189}" name="Melanie BOUCHET 755" initials="MB" userId="S::melanie.bouchet@cnaf.fr::4c487e43-7e0e-4336-854f-adb1d6a22dad" providerId="AD"/>
  <p188:author id="{C39EB2AC-2B4A-A884-8F80-9684A1D9DFE7}" name="Aurelie DIEU 755" initials="AD" userId="S::aurelie.dieu@cnaf.fr::c4589527-3dbf-4e32-a25a-52614297121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CC"/>
    <a:srgbClr val="E95D66"/>
    <a:srgbClr val="FBE7E0"/>
    <a:srgbClr val="1D395C"/>
    <a:srgbClr val="1E27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883B8C-6418-42A8-BDE2-8D34A46E4DAC}" v="1" dt="2026-09-28T07:36:41.480"/>
    <p1510:client id="{8055AEC0-D466-40FE-91E8-670E184B615C}" v="108" dt="2026-09-28T10:51:27.87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slide" Target="slides/slide28.xml"/><Relationship Id="rId42"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 Id="rId43" Type="http://schemas.microsoft.com/office/2018/10/relationships/authors" Target="author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Cecile LE-PAPE 221" userId="1423a460-54c3-4129-a948-48eeefe1a115" providerId="ADAL" clId="{BEB373E4-9FE8-427B-9623-A305E5A14EAD}"/>
    <pc:docChg chg="custSel addSld delSld modSld sldOrd">
      <pc:chgData name="Anne-Cecile LE-PAPE 221" userId="1423a460-54c3-4129-a948-48eeefe1a115" providerId="ADAL" clId="{BEB373E4-9FE8-427B-9623-A305E5A14EAD}" dt="2026-09-28T10:51:27.877" v="277" actId="20577"/>
      <pc:docMkLst>
        <pc:docMk/>
      </pc:docMkLst>
      <pc:sldChg chg="add">
        <pc:chgData name="Anne-Cecile LE-PAPE 221" userId="1423a460-54c3-4129-a948-48eeefe1a115" providerId="ADAL" clId="{BEB373E4-9FE8-427B-9623-A305E5A14EAD}" dt="2026-09-22T08:41:45.599" v="73"/>
        <pc:sldMkLst>
          <pc:docMk/>
          <pc:sldMk cId="946287446" sldId="268"/>
        </pc:sldMkLst>
      </pc:sldChg>
      <pc:sldChg chg="add">
        <pc:chgData name="Anne-Cecile LE-PAPE 221" userId="1423a460-54c3-4129-a948-48eeefe1a115" providerId="ADAL" clId="{BEB373E4-9FE8-427B-9623-A305E5A14EAD}" dt="2026-09-22T08:39:21.700" v="58"/>
        <pc:sldMkLst>
          <pc:docMk/>
          <pc:sldMk cId="2146939819" sldId="270"/>
        </pc:sldMkLst>
      </pc:sldChg>
      <pc:sldChg chg="add">
        <pc:chgData name="Anne-Cecile LE-PAPE 221" userId="1423a460-54c3-4129-a948-48eeefe1a115" providerId="ADAL" clId="{BEB373E4-9FE8-427B-9623-A305E5A14EAD}" dt="2026-09-22T08:39:36.049" v="59"/>
        <pc:sldMkLst>
          <pc:docMk/>
          <pc:sldMk cId="1315967638" sldId="271"/>
        </pc:sldMkLst>
      </pc:sldChg>
      <pc:sldChg chg="modSp mod">
        <pc:chgData name="Anne-Cecile LE-PAPE 221" userId="1423a460-54c3-4129-a948-48eeefe1a115" providerId="ADAL" clId="{BEB373E4-9FE8-427B-9623-A305E5A14EAD}" dt="2026-09-22T09:16:11.364" v="82" actId="114"/>
        <pc:sldMkLst>
          <pc:docMk/>
          <pc:sldMk cId="2976569434" sldId="2145705544"/>
        </pc:sldMkLst>
        <pc:spChg chg="mod">
          <ac:chgData name="Anne-Cecile LE-PAPE 221" userId="1423a460-54c3-4129-a948-48eeefe1a115" providerId="ADAL" clId="{BEB373E4-9FE8-427B-9623-A305E5A14EAD}" dt="2026-09-22T09:16:11.364" v="82" actId="114"/>
          <ac:spMkLst>
            <pc:docMk/>
            <pc:sldMk cId="2976569434" sldId="2145705544"/>
            <ac:spMk id="12" creationId="{435A67FB-9D84-956B-5D6E-7C6B4C34AAD8}"/>
          </ac:spMkLst>
        </pc:spChg>
      </pc:sldChg>
      <pc:sldChg chg="modSp mod">
        <pc:chgData name="Anne-Cecile LE-PAPE 221" userId="1423a460-54c3-4129-a948-48eeefe1a115" providerId="ADAL" clId="{BEB373E4-9FE8-427B-9623-A305E5A14EAD}" dt="2026-09-22T08:05:45.527" v="23" actId="255"/>
        <pc:sldMkLst>
          <pc:docMk/>
          <pc:sldMk cId="135892569" sldId="2145705572"/>
        </pc:sldMkLst>
        <pc:spChg chg="mod">
          <ac:chgData name="Anne-Cecile LE-PAPE 221" userId="1423a460-54c3-4129-a948-48eeefe1a115" providerId="ADAL" clId="{BEB373E4-9FE8-427B-9623-A305E5A14EAD}" dt="2026-09-22T08:05:18.883" v="17" actId="14100"/>
          <ac:spMkLst>
            <pc:docMk/>
            <pc:sldMk cId="135892569" sldId="2145705572"/>
            <ac:spMk id="5" creationId="{132AE846-996B-2154-C74A-C721EF7280E9}"/>
          </ac:spMkLst>
        </pc:spChg>
        <pc:spChg chg="mod">
          <ac:chgData name="Anne-Cecile LE-PAPE 221" userId="1423a460-54c3-4129-a948-48eeefe1a115" providerId="ADAL" clId="{BEB373E4-9FE8-427B-9623-A305E5A14EAD}" dt="2026-09-22T08:05:34.917" v="22" actId="1076"/>
          <ac:spMkLst>
            <pc:docMk/>
            <pc:sldMk cId="135892569" sldId="2145705572"/>
            <ac:spMk id="6" creationId="{70AABA26-0E15-512F-0000-55EEAE6830BE}"/>
          </ac:spMkLst>
        </pc:spChg>
        <pc:spChg chg="mod">
          <ac:chgData name="Anne-Cecile LE-PAPE 221" userId="1423a460-54c3-4129-a948-48eeefe1a115" providerId="ADAL" clId="{BEB373E4-9FE8-427B-9623-A305E5A14EAD}" dt="2026-09-22T08:05:29.517" v="20" actId="14100"/>
          <ac:spMkLst>
            <pc:docMk/>
            <pc:sldMk cId="135892569" sldId="2145705572"/>
            <ac:spMk id="7" creationId="{87FEEB35-579A-BC77-E563-A7FAA154F78A}"/>
          </ac:spMkLst>
        </pc:spChg>
        <pc:spChg chg="mod">
          <ac:chgData name="Anne-Cecile LE-PAPE 221" userId="1423a460-54c3-4129-a948-48eeefe1a115" providerId="ADAL" clId="{BEB373E4-9FE8-427B-9623-A305E5A14EAD}" dt="2026-09-22T08:05:31.532" v="21" actId="1076"/>
          <ac:spMkLst>
            <pc:docMk/>
            <pc:sldMk cId="135892569" sldId="2145705572"/>
            <ac:spMk id="8" creationId="{9FFBA48E-32B5-7902-B21A-613D3304914F}"/>
          </ac:spMkLst>
        </pc:spChg>
        <pc:spChg chg="mod">
          <ac:chgData name="Anne-Cecile LE-PAPE 221" userId="1423a460-54c3-4129-a948-48eeefe1a115" providerId="ADAL" clId="{BEB373E4-9FE8-427B-9623-A305E5A14EAD}" dt="2026-09-22T08:05:08.732" v="14" actId="1076"/>
          <ac:spMkLst>
            <pc:docMk/>
            <pc:sldMk cId="135892569" sldId="2145705572"/>
            <ac:spMk id="9" creationId="{E5719789-CCD9-2B03-CBC8-829EEABD9F49}"/>
          </ac:spMkLst>
        </pc:spChg>
        <pc:spChg chg="mod">
          <ac:chgData name="Anne-Cecile LE-PAPE 221" userId="1423a460-54c3-4129-a948-48eeefe1a115" providerId="ADAL" clId="{BEB373E4-9FE8-427B-9623-A305E5A14EAD}" dt="2026-09-22T08:05:16.291" v="16" actId="1076"/>
          <ac:spMkLst>
            <pc:docMk/>
            <pc:sldMk cId="135892569" sldId="2145705572"/>
            <ac:spMk id="10" creationId="{2DA4CD5E-0755-427B-B63A-B8C4DC586454}"/>
          </ac:spMkLst>
        </pc:spChg>
        <pc:spChg chg="mod">
          <ac:chgData name="Anne-Cecile LE-PAPE 221" userId="1423a460-54c3-4129-a948-48eeefe1a115" providerId="ADAL" clId="{BEB373E4-9FE8-427B-9623-A305E5A14EAD}" dt="2026-09-22T08:05:45.527" v="23" actId="255"/>
          <ac:spMkLst>
            <pc:docMk/>
            <pc:sldMk cId="135892569" sldId="2145705572"/>
            <ac:spMk id="11" creationId="{711ACB8B-0F57-05D6-8983-5E537412B3A9}"/>
          </ac:spMkLst>
        </pc:spChg>
        <pc:spChg chg="mod">
          <ac:chgData name="Anne-Cecile LE-PAPE 221" userId="1423a460-54c3-4129-a948-48eeefe1a115" providerId="ADAL" clId="{BEB373E4-9FE8-427B-9623-A305E5A14EAD}" dt="2026-09-22T08:05:01.092" v="11" actId="20577"/>
          <ac:spMkLst>
            <pc:docMk/>
            <pc:sldMk cId="135892569" sldId="2145705572"/>
            <ac:spMk id="12" creationId="{48F91BF2-13FC-02E3-96BB-7E5152DAC96C}"/>
          </ac:spMkLst>
        </pc:spChg>
      </pc:sldChg>
      <pc:sldChg chg="modSp mod">
        <pc:chgData name="Anne-Cecile LE-PAPE 221" userId="1423a460-54c3-4129-a948-48eeefe1a115" providerId="ADAL" clId="{BEB373E4-9FE8-427B-9623-A305E5A14EAD}" dt="2026-09-22T08:04:09.077" v="1" actId="207"/>
        <pc:sldMkLst>
          <pc:docMk/>
          <pc:sldMk cId="3045595787" sldId="2145705574"/>
        </pc:sldMkLst>
        <pc:spChg chg="mod">
          <ac:chgData name="Anne-Cecile LE-PAPE 221" userId="1423a460-54c3-4129-a948-48eeefe1a115" providerId="ADAL" clId="{BEB373E4-9FE8-427B-9623-A305E5A14EAD}" dt="2026-09-22T08:03:39.684" v="0" actId="207"/>
          <ac:spMkLst>
            <pc:docMk/>
            <pc:sldMk cId="3045595787" sldId="2145705574"/>
            <ac:spMk id="9" creationId="{3A4048F8-09D2-C132-BC01-76E90C46EACD}"/>
          </ac:spMkLst>
        </pc:spChg>
        <pc:spChg chg="mod">
          <ac:chgData name="Anne-Cecile LE-PAPE 221" userId="1423a460-54c3-4129-a948-48eeefe1a115" providerId="ADAL" clId="{BEB373E4-9FE8-427B-9623-A305E5A14EAD}" dt="2026-09-22T08:04:09.077" v="1" actId="207"/>
          <ac:spMkLst>
            <pc:docMk/>
            <pc:sldMk cId="3045595787" sldId="2145705574"/>
            <ac:spMk id="16" creationId="{0057BE41-65B4-BBE7-1D81-E862E3E29CFC}"/>
          </ac:spMkLst>
        </pc:spChg>
      </pc:sldChg>
      <pc:sldChg chg="modSp mod">
        <pc:chgData name="Anne-Cecile LE-PAPE 221" userId="1423a460-54c3-4129-a948-48eeefe1a115" providerId="ADAL" clId="{BEB373E4-9FE8-427B-9623-A305E5A14EAD}" dt="2026-09-22T08:07:04.741" v="41" actId="1076"/>
        <pc:sldMkLst>
          <pc:docMk/>
          <pc:sldMk cId="952150110" sldId="2145705575"/>
        </pc:sldMkLst>
        <pc:spChg chg="mod">
          <ac:chgData name="Anne-Cecile LE-PAPE 221" userId="1423a460-54c3-4129-a948-48eeefe1a115" providerId="ADAL" clId="{BEB373E4-9FE8-427B-9623-A305E5A14EAD}" dt="2026-09-22T08:05:57.325" v="24" actId="14100"/>
          <ac:spMkLst>
            <pc:docMk/>
            <pc:sldMk cId="952150110" sldId="2145705575"/>
            <ac:spMk id="5" creationId="{477AF504-28CB-5A7A-DE73-88C0753BC426}"/>
          </ac:spMkLst>
        </pc:spChg>
        <pc:spChg chg="mod">
          <ac:chgData name="Anne-Cecile LE-PAPE 221" userId="1423a460-54c3-4129-a948-48eeefe1a115" providerId="ADAL" clId="{BEB373E4-9FE8-427B-9623-A305E5A14EAD}" dt="2026-09-22T08:06:22.667" v="31" actId="14100"/>
          <ac:spMkLst>
            <pc:docMk/>
            <pc:sldMk cId="952150110" sldId="2145705575"/>
            <ac:spMk id="7" creationId="{F278EBA5-DA7D-BCC1-3A5E-9B1F1E756D3B}"/>
          </ac:spMkLst>
        </pc:spChg>
        <pc:spChg chg="mod">
          <ac:chgData name="Anne-Cecile LE-PAPE 221" userId="1423a460-54c3-4129-a948-48eeefe1a115" providerId="ADAL" clId="{BEB373E4-9FE8-427B-9623-A305E5A14EAD}" dt="2026-09-22T08:06:19.613" v="30" actId="14100"/>
          <ac:spMkLst>
            <pc:docMk/>
            <pc:sldMk cId="952150110" sldId="2145705575"/>
            <ac:spMk id="8" creationId="{372E3318-6C45-B2E1-24F6-969224E28245}"/>
          </ac:spMkLst>
        </pc:spChg>
        <pc:spChg chg="mod">
          <ac:chgData name="Anne-Cecile LE-PAPE 221" userId="1423a460-54c3-4129-a948-48eeefe1a115" providerId="ADAL" clId="{BEB373E4-9FE8-427B-9623-A305E5A14EAD}" dt="2026-09-22T08:06:48.306" v="37" actId="255"/>
          <ac:spMkLst>
            <pc:docMk/>
            <pc:sldMk cId="952150110" sldId="2145705575"/>
            <ac:spMk id="9" creationId="{62B622BA-0BB5-B23F-9E65-EE14A1A372D8}"/>
          </ac:spMkLst>
        </pc:spChg>
        <pc:spChg chg="mod">
          <ac:chgData name="Anne-Cecile LE-PAPE 221" userId="1423a460-54c3-4129-a948-48eeefe1a115" providerId="ADAL" clId="{BEB373E4-9FE8-427B-9623-A305E5A14EAD}" dt="2026-09-22T08:07:04.741" v="41" actId="1076"/>
          <ac:spMkLst>
            <pc:docMk/>
            <pc:sldMk cId="952150110" sldId="2145705575"/>
            <ac:spMk id="10" creationId="{8C771F71-7B89-A87F-04CE-9DFAB5DBB3A6}"/>
          </ac:spMkLst>
        </pc:spChg>
        <pc:spChg chg="mod">
          <ac:chgData name="Anne-Cecile LE-PAPE 221" userId="1423a460-54c3-4129-a948-48eeefe1a115" providerId="ADAL" clId="{BEB373E4-9FE8-427B-9623-A305E5A14EAD}" dt="2026-09-22T08:07:01.813" v="40" actId="1076"/>
          <ac:spMkLst>
            <pc:docMk/>
            <pc:sldMk cId="952150110" sldId="2145705575"/>
            <ac:spMk id="11" creationId="{D009ED98-109D-D8C1-F06B-CD2EB797DC2F}"/>
          </ac:spMkLst>
        </pc:spChg>
        <pc:spChg chg="mod">
          <ac:chgData name="Anne-Cecile LE-PAPE 221" userId="1423a460-54c3-4129-a948-48eeefe1a115" providerId="ADAL" clId="{BEB373E4-9FE8-427B-9623-A305E5A14EAD}" dt="2026-09-22T08:06:36.709" v="34" actId="255"/>
          <ac:spMkLst>
            <pc:docMk/>
            <pc:sldMk cId="952150110" sldId="2145705575"/>
            <ac:spMk id="12" creationId="{FCC0DA75-1248-BBCE-8235-7EA391AC5C57}"/>
          </ac:spMkLst>
        </pc:spChg>
      </pc:sldChg>
      <pc:sldChg chg="modSp mod">
        <pc:chgData name="Anne-Cecile LE-PAPE 221" userId="1423a460-54c3-4129-a948-48eeefe1a115" providerId="ADAL" clId="{BEB373E4-9FE8-427B-9623-A305E5A14EAD}" dt="2026-09-28T10:51:27.877" v="277" actId="20577"/>
        <pc:sldMkLst>
          <pc:docMk/>
          <pc:sldMk cId="820898325" sldId="2145705586"/>
        </pc:sldMkLst>
        <pc:spChg chg="mod">
          <ac:chgData name="Anne-Cecile LE-PAPE 221" userId="1423a460-54c3-4129-a948-48eeefe1a115" providerId="ADAL" clId="{BEB373E4-9FE8-427B-9623-A305E5A14EAD}" dt="2026-09-28T10:51:27.877" v="277" actId="20577"/>
          <ac:spMkLst>
            <pc:docMk/>
            <pc:sldMk cId="820898325" sldId="2145705586"/>
            <ac:spMk id="8" creationId="{EEA7FAA6-CBBC-C250-152D-68ED1E449DA0}"/>
          </ac:spMkLst>
        </pc:spChg>
      </pc:sldChg>
      <pc:sldChg chg="addSp delSp modSp add mod">
        <pc:chgData name="Anne-Cecile LE-PAPE 221" userId="1423a460-54c3-4129-a948-48eeefe1a115" providerId="ADAL" clId="{BEB373E4-9FE8-427B-9623-A305E5A14EAD}" dt="2026-09-22T08:37:49.848" v="57" actId="1076"/>
        <pc:sldMkLst>
          <pc:docMk/>
          <pc:sldMk cId="3671179797" sldId="2145705587"/>
        </pc:sldMkLst>
        <pc:spChg chg="add mod">
          <ac:chgData name="Anne-Cecile LE-PAPE 221" userId="1423a460-54c3-4129-a948-48eeefe1a115" providerId="ADAL" clId="{BEB373E4-9FE8-427B-9623-A305E5A14EAD}" dt="2026-09-22T08:37:42.188" v="55" actId="478"/>
          <ac:spMkLst>
            <pc:docMk/>
            <pc:sldMk cId="3671179797" sldId="2145705587"/>
            <ac:spMk id="4" creationId="{9D581E14-43DB-8BA6-FDC3-F6124198BC41}"/>
          </ac:spMkLst>
        </pc:spChg>
        <pc:picChg chg="add mod">
          <ac:chgData name="Anne-Cecile LE-PAPE 221" userId="1423a460-54c3-4129-a948-48eeefe1a115" providerId="ADAL" clId="{BEB373E4-9FE8-427B-9623-A305E5A14EAD}" dt="2026-09-22T08:37:49.848" v="57" actId="1076"/>
          <ac:picMkLst>
            <pc:docMk/>
            <pc:sldMk cId="3671179797" sldId="2145705587"/>
            <ac:picMk id="14" creationId="{AF69BF7D-49E5-4ADE-EDA6-A54DA4D7A203}"/>
          </ac:picMkLst>
        </pc:picChg>
      </pc:sldChg>
      <pc:sldChg chg="addSp new mod ord">
        <pc:chgData name="Anne-Cecile LE-PAPE 221" userId="1423a460-54c3-4129-a948-48eeefe1a115" providerId="ADAL" clId="{BEB373E4-9FE8-427B-9623-A305E5A14EAD}" dt="2026-09-22T08:40:24.029" v="63"/>
        <pc:sldMkLst>
          <pc:docMk/>
          <pc:sldMk cId="2231193330" sldId="2145705588"/>
        </pc:sldMkLst>
        <pc:picChg chg="add">
          <ac:chgData name="Anne-Cecile LE-PAPE 221" userId="1423a460-54c3-4129-a948-48eeefe1a115" providerId="ADAL" clId="{BEB373E4-9FE8-427B-9623-A305E5A14EAD}" dt="2026-09-22T08:40:20.246" v="61" actId="22"/>
          <ac:picMkLst>
            <pc:docMk/>
            <pc:sldMk cId="2231193330" sldId="2145705588"/>
            <ac:picMk id="5" creationId="{F50D9135-611E-0F72-C236-B92108594E71}"/>
          </ac:picMkLst>
        </pc:picChg>
      </pc:sldChg>
      <pc:sldChg chg="addSp delSp modSp add mod ord">
        <pc:chgData name="Anne-Cecile LE-PAPE 221" userId="1423a460-54c3-4129-a948-48eeefe1a115" providerId="ADAL" clId="{BEB373E4-9FE8-427B-9623-A305E5A14EAD}" dt="2026-09-22T08:45:49.837" v="80" actId="1076"/>
        <pc:sldMkLst>
          <pc:docMk/>
          <pc:sldMk cId="4148433378" sldId="2145705589"/>
        </pc:sldMkLst>
        <pc:picChg chg="add mod">
          <ac:chgData name="Anne-Cecile LE-PAPE 221" userId="1423a460-54c3-4129-a948-48eeefe1a115" providerId="ADAL" clId="{BEB373E4-9FE8-427B-9623-A305E5A14EAD}" dt="2026-09-22T08:45:49.837" v="80" actId="1076"/>
          <ac:picMkLst>
            <pc:docMk/>
            <pc:sldMk cId="4148433378" sldId="2145705589"/>
            <ac:picMk id="10" creationId="{FC315C64-0F2F-2CC0-A955-90EB0146B7C1}"/>
          </ac:picMkLst>
        </pc:picChg>
      </pc:sldChg>
      <pc:sldChg chg="addSp delSp modSp add mod">
        <pc:chgData name="Anne-Cecile LE-PAPE 221" userId="1423a460-54c3-4129-a948-48eeefe1a115" providerId="ADAL" clId="{BEB373E4-9FE8-427B-9623-A305E5A14EAD}" dt="2026-09-22T09:41:37.718" v="124" actId="255"/>
        <pc:sldMkLst>
          <pc:docMk/>
          <pc:sldMk cId="287447848" sldId="2145705591"/>
        </pc:sldMkLst>
        <pc:spChg chg="add mod">
          <ac:chgData name="Anne-Cecile LE-PAPE 221" userId="1423a460-54c3-4129-a948-48eeefe1a115" providerId="ADAL" clId="{BEB373E4-9FE8-427B-9623-A305E5A14EAD}" dt="2026-09-22T09:41:37.718" v="124" actId="255"/>
          <ac:spMkLst>
            <pc:docMk/>
            <pc:sldMk cId="287447848" sldId="2145705591"/>
            <ac:spMk id="13" creationId="{464F4ED8-4C36-46EB-B411-7318654BB642}"/>
          </ac:spMkLst>
        </pc:spChg>
      </pc:sldChg>
      <pc:sldChg chg="addSp delSp modSp add mod">
        <pc:chgData name="Anne-Cecile LE-PAPE 221" userId="1423a460-54c3-4129-a948-48eeefe1a115" providerId="ADAL" clId="{BEB373E4-9FE8-427B-9623-A305E5A14EAD}" dt="2026-09-22T09:42:35.488" v="130" actId="1076"/>
        <pc:sldMkLst>
          <pc:docMk/>
          <pc:sldMk cId="2493801875" sldId="2145705592"/>
        </pc:sldMkLst>
        <pc:spChg chg="add mod">
          <ac:chgData name="Anne-Cecile LE-PAPE 221" userId="1423a460-54c3-4129-a948-48eeefe1a115" providerId="ADAL" clId="{BEB373E4-9FE8-427B-9623-A305E5A14EAD}" dt="2026-09-22T09:42:35.488" v="130" actId="1076"/>
          <ac:spMkLst>
            <pc:docMk/>
            <pc:sldMk cId="2493801875" sldId="2145705592"/>
            <ac:spMk id="4" creationId="{478B07D3-16E8-988C-0886-D3A39DB50875}"/>
          </ac:spMkLst>
        </pc:spChg>
      </pc:sldChg>
      <pc:sldChg chg="delSp modSp add mod">
        <pc:chgData name="Anne-Cecile LE-PAPE 221" userId="1423a460-54c3-4129-a948-48eeefe1a115" providerId="ADAL" clId="{BEB373E4-9FE8-427B-9623-A305E5A14EAD}" dt="2026-09-22T09:50:14.535" v="149" actId="1076"/>
        <pc:sldMkLst>
          <pc:docMk/>
          <pc:sldMk cId="2022940875" sldId="2145705593"/>
        </pc:sldMkLst>
        <pc:spChg chg="mod">
          <ac:chgData name="Anne-Cecile LE-PAPE 221" userId="1423a460-54c3-4129-a948-48eeefe1a115" providerId="ADAL" clId="{BEB373E4-9FE8-427B-9623-A305E5A14EAD}" dt="2026-09-22T09:50:14.535" v="149" actId="1076"/>
          <ac:spMkLst>
            <pc:docMk/>
            <pc:sldMk cId="2022940875" sldId="2145705593"/>
            <ac:spMk id="33" creationId="{5E2A6D0C-B2FA-F957-3708-4D239C7CBC5A}"/>
          </ac:spMkLst>
        </pc:spChg>
        <pc:picChg chg="mod">
          <ac:chgData name="Anne-Cecile LE-PAPE 221" userId="1423a460-54c3-4129-a948-48eeefe1a115" providerId="ADAL" clId="{BEB373E4-9FE8-427B-9623-A305E5A14EAD}" dt="2026-09-22T09:50:04.650" v="144" actId="1076"/>
          <ac:picMkLst>
            <pc:docMk/>
            <pc:sldMk cId="2022940875" sldId="2145705593"/>
            <ac:picMk id="35" creationId="{5256503A-4371-0B3A-A4FD-CA19662FED3E}"/>
          </ac:picMkLst>
        </pc:picChg>
      </pc:sldChg>
      <pc:sldChg chg="addSp delSp modSp add mod">
        <pc:chgData name="Anne-Cecile LE-PAPE 221" userId="1423a460-54c3-4129-a948-48eeefe1a115" providerId="ADAL" clId="{BEB373E4-9FE8-427B-9623-A305E5A14EAD}" dt="2026-09-22T09:51:44.793" v="160" actId="1076"/>
        <pc:sldMkLst>
          <pc:docMk/>
          <pc:sldMk cId="4068078969" sldId="2145705594"/>
        </pc:sldMkLst>
        <pc:picChg chg="add mod">
          <ac:chgData name="Anne-Cecile LE-PAPE 221" userId="1423a460-54c3-4129-a948-48eeefe1a115" providerId="ADAL" clId="{BEB373E4-9FE8-427B-9623-A305E5A14EAD}" dt="2026-09-22T09:51:40.080" v="158" actId="1076"/>
          <ac:picMkLst>
            <pc:docMk/>
            <pc:sldMk cId="4068078969" sldId="2145705594"/>
            <ac:picMk id="4" creationId="{8E0168DB-3AD4-273D-97CC-119A3510D922}"/>
          </ac:picMkLst>
        </pc:picChg>
        <pc:picChg chg="add mod">
          <ac:chgData name="Anne-Cecile LE-PAPE 221" userId="1423a460-54c3-4129-a948-48eeefe1a115" providerId="ADAL" clId="{BEB373E4-9FE8-427B-9623-A305E5A14EAD}" dt="2026-09-22T09:51:44.793" v="160" actId="1076"/>
          <ac:picMkLst>
            <pc:docMk/>
            <pc:sldMk cId="4068078969" sldId="2145705594"/>
            <ac:picMk id="7" creationId="{4E13E7BB-71A8-8F7F-DAA8-558860BAD62B}"/>
          </ac:picMkLst>
        </pc:picChg>
      </pc:sldChg>
      <pc:sldChg chg="addSp delSp modSp add mod">
        <pc:chgData name="Anne-Cecile LE-PAPE 221" userId="1423a460-54c3-4129-a948-48eeefe1a115" providerId="ADAL" clId="{BEB373E4-9FE8-427B-9623-A305E5A14EAD}" dt="2026-09-22T09:52:40.093" v="167" actId="1076"/>
        <pc:sldMkLst>
          <pc:docMk/>
          <pc:sldMk cId="276299597" sldId="2145705595"/>
        </pc:sldMkLst>
        <pc:picChg chg="add mod">
          <ac:chgData name="Anne-Cecile LE-PAPE 221" userId="1423a460-54c3-4129-a948-48eeefe1a115" providerId="ADAL" clId="{BEB373E4-9FE8-427B-9623-A305E5A14EAD}" dt="2026-09-22T09:52:40.093" v="167" actId="1076"/>
          <ac:picMkLst>
            <pc:docMk/>
            <pc:sldMk cId="276299597" sldId="2145705595"/>
            <ac:picMk id="6" creationId="{A6C8DABE-F509-1DB8-D2C8-7BA88CC924CA}"/>
          </ac:picMkLst>
        </pc:picChg>
      </pc:sldChg>
    </pc:docChg>
  </pc:docChgLst>
  <pc:docChgLst>
    <pc:chgData name="Laurence TURPIN 221" userId="6b4ac6dc-bcc6-42b5-99ba-2c7883076d20" providerId="ADAL" clId="{630FF0DB-5968-4317-8E64-D53551220201}"/>
    <pc:docChg chg="custSel modSld">
      <pc:chgData name="Laurence TURPIN 221" userId="6b4ac6dc-bcc6-42b5-99ba-2c7883076d20" providerId="ADAL" clId="{630FF0DB-5968-4317-8E64-D53551220201}" dt="2026-09-28T07:36:41.479" v="9" actId="1076"/>
      <pc:docMkLst>
        <pc:docMk/>
      </pc:docMkLst>
      <pc:sldChg chg="modSp">
        <pc:chgData name="Laurence TURPIN 221" userId="6b4ac6dc-bcc6-42b5-99ba-2c7883076d20" providerId="ADAL" clId="{630FF0DB-5968-4317-8E64-D53551220201}" dt="2026-09-28T07:36:41.479" v="9" actId="1076"/>
        <pc:sldMkLst>
          <pc:docMk/>
          <pc:sldMk cId="820898325" sldId="2145705586"/>
        </pc:sldMkLst>
        <pc:spChg chg="mod">
          <ac:chgData name="Laurence TURPIN 221" userId="6b4ac6dc-bcc6-42b5-99ba-2c7883076d20" providerId="ADAL" clId="{630FF0DB-5968-4317-8E64-D53551220201}" dt="2026-09-28T07:36:41.479" v="9" actId="1076"/>
          <ac:spMkLst>
            <pc:docMk/>
            <pc:sldMk cId="820898325" sldId="2145705586"/>
            <ac:spMk id="8" creationId="{EEA7FAA6-CBBC-C250-152D-68ED1E449DA0}"/>
          </ac:spMkLst>
        </pc:spChg>
      </pc:sldChg>
      <pc:sldChg chg="delSp mod">
        <pc:chgData name="Laurence TURPIN 221" userId="6b4ac6dc-bcc6-42b5-99ba-2c7883076d20" providerId="ADAL" clId="{630FF0DB-5968-4317-8E64-D53551220201}" dt="2026-09-28T07:36:32.246" v="8" actId="478"/>
        <pc:sldMkLst>
          <pc:docMk/>
          <pc:sldMk cId="2022940875" sldId="2145705593"/>
        </pc:sldMkLst>
        <pc:spChg chg="del">
          <ac:chgData name="Laurence TURPIN 221" userId="6b4ac6dc-bcc6-42b5-99ba-2c7883076d20" providerId="ADAL" clId="{630FF0DB-5968-4317-8E64-D53551220201}" dt="2026-09-28T07:36:32.246" v="8" actId="478"/>
          <ac:spMkLst>
            <pc:docMk/>
            <pc:sldMk cId="2022940875" sldId="2145705593"/>
            <ac:spMk id="5" creationId="{637C1DDF-26E2-9B73-B744-EE534466B53A}"/>
          </ac:spMkLst>
        </pc:spChg>
      </pc:sldChg>
      <pc:sldChg chg="delSp modSp mod">
        <pc:chgData name="Laurence TURPIN 221" userId="6b4ac6dc-bcc6-42b5-99ba-2c7883076d20" providerId="ADAL" clId="{630FF0DB-5968-4317-8E64-D53551220201}" dt="2026-09-28T07:36:27.413" v="7" actId="1076"/>
        <pc:sldMkLst>
          <pc:docMk/>
          <pc:sldMk cId="4068078969" sldId="2145705594"/>
        </pc:sldMkLst>
        <pc:spChg chg="del">
          <ac:chgData name="Laurence TURPIN 221" userId="6b4ac6dc-bcc6-42b5-99ba-2c7883076d20" providerId="ADAL" clId="{630FF0DB-5968-4317-8E64-D53551220201}" dt="2026-09-28T07:36:24.166" v="6" actId="478"/>
          <ac:spMkLst>
            <pc:docMk/>
            <pc:sldMk cId="4068078969" sldId="2145705594"/>
            <ac:spMk id="5" creationId="{93E0F48E-BF50-3B23-5309-2B506AAF96B3}"/>
          </ac:spMkLst>
        </pc:spChg>
        <pc:picChg chg="mod">
          <ac:chgData name="Laurence TURPIN 221" userId="6b4ac6dc-bcc6-42b5-99ba-2c7883076d20" providerId="ADAL" clId="{630FF0DB-5968-4317-8E64-D53551220201}" dt="2026-09-28T07:36:27.413" v="7" actId="1076"/>
          <ac:picMkLst>
            <pc:docMk/>
            <pc:sldMk cId="4068078969" sldId="2145705594"/>
            <ac:picMk id="4" creationId="{8E0168DB-3AD4-273D-97CC-119A3510D922}"/>
          </ac:picMkLst>
        </pc:picChg>
      </pc:sldChg>
      <pc:sldChg chg="delSp modSp mod">
        <pc:chgData name="Laurence TURPIN 221" userId="6b4ac6dc-bcc6-42b5-99ba-2c7883076d20" providerId="ADAL" clId="{630FF0DB-5968-4317-8E64-D53551220201}" dt="2026-09-28T07:36:11.501" v="3" actId="1076"/>
        <pc:sldMkLst>
          <pc:docMk/>
          <pc:sldMk cId="276299597" sldId="2145705595"/>
        </pc:sldMkLst>
        <pc:spChg chg="del">
          <ac:chgData name="Laurence TURPIN 221" userId="6b4ac6dc-bcc6-42b5-99ba-2c7883076d20" providerId="ADAL" clId="{630FF0DB-5968-4317-8E64-D53551220201}" dt="2026-09-28T07:36:05.013" v="0" actId="478"/>
          <ac:spMkLst>
            <pc:docMk/>
            <pc:sldMk cId="276299597" sldId="2145705595"/>
            <ac:spMk id="5" creationId="{71845370-1E8C-2048-3355-2324F9C2B92B}"/>
          </ac:spMkLst>
        </pc:spChg>
        <pc:picChg chg="mod">
          <ac:chgData name="Laurence TURPIN 221" userId="6b4ac6dc-bcc6-42b5-99ba-2c7883076d20" providerId="ADAL" clId="{630FF0DB-5968-4317-8E64-D53551220201}" dt="2026-09-28T07:36:11.501" v="3" actId="1076"/>
          <ac:picMkLst>
            <pc:docMk/>
            <pc:sldMk cId="276299597" sldId="2145705595"/>
            <ac:picMk id="6" creationId="{A6C8DABE-F509-1DB8-D2C8-7BA88CC924CA}"/>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756D9F-A2F4-4989-B234-B3DBE5E05643}" type="doc">
      <dgm:prSet loTypeId="urn:microsoft.com/office/officeart/2008/layout/VerticalCurvedList" loCatId="list" qsTypeId="urn:microsoft.com/office/officeart/2005/8/quickstyle/simple2#1" qsCatId="simple" csTypeId="urn:microsoft.com/office/officeart/2005/8/colors/accent3_2#1" csCatId="accent3" phldr="1"/>
      <dgm:spPr/>
      <dgm:t>
        <a:bodyPr/>
        <a:lstStyle/>
        <a:p>
          <a:endParaRPr lang="fr-FR"/>
        </a:p>
      </dgm:t>
    </dgm:pt>
    <dgm:pt modelId="{DDFB6135-0550-4E00-BB52-155D59CDB85B}">
      <dgm:prSet custT="1"/>
      <dgm:spPr/>
      <dgm:t>
        <a:bodyPr/>
        <a:lstStyle/>
        <a:p>
          <a:pPr rtl="0"/>
          <a:r>
            <a:rPr lang="fr-FR" sz="3200" b="1" u="none">
              <a:effectLst/>
              <a:latin typeface="Roboto"/>
              <a:ea typeface="Roboto"/>
              <a:cs typeface="Roboto"/>
            </a:rPr>
            <a:t>Contexte, enjeux et objectifs</a:t>
          </a:r>
        </a:p>
      </dgm:t>
    </dgm:pt>
    <dgm:pt modelId="{D6E9A3C3-4BC1-47FC-9C0B-855A72DF8F6C}" type="parTrans" cxnId="{E040A36F-9016-495F-8F1F-87BCA81323E9}">
      <dgm:prSet/>
      <dgm:spPr/>
      <dgm:t>
        <a:bodyPr/>
        <a:lstStyle/>
        <a:p>
          <a:endParaRPr lang="fr-FR"/>
        </a:p>
      </dgm:t>
    </dgm:pt>
    <dgm:pt modelId="{A629E93D-26F4-4F63-AFD8-C463B84B5C3E}" type="sibTrans" cxnId="{E040A36F-9016-495F-8F1F-87BCA81323E9}">
      <dgm:prSet/>
      <dgm:spPr/>
      <dgm:t>
        <a:bodyPr/>
        <a:lstStyle/>
        <a:p>
          <a:endParaRPr lang="fr-FR"/>
        </a:p>
      </dgm:t>
    </dgm:pt>
    <dgm:pt modelId="{6019B7B5-38EC-4873-9EFF-D54DA01D6A58}" type="pres">
      <dgm:prSet presAssocID="{E1756D9F-A2F4-4989-B234-B3DBE5E05643}" presName="Name0" presStyleCnt="0">
        <dgm:presLayoutVars>
          <dgm:chMax val="7"/>
          <dgm:chPref val="7"/>
          <dgm:dir/>
        </dgm:presLayoutVars>
      </dgm:prSet>
      <dgm:spPr/>
    </dgm:pt>
    <dgm:pt modelId="{DBD2B6AB-9891-4853-8B54-A9BB17DE843F}" type="pres">
      <dgm:prSet presAssocID="{E1756D9F-A2F4-4989-B234-B3DBE5E05643}" presName="Name1" presStyleCnt="0"/>
      <dgm:spPr/>
    </dgm:pt>
    <dgm:pt modelId="{2167056E-F8D8-4573-89DC-D1FA6351507B}" type="pres">
      <dgm:prSet presAssocID="{E1756D9F-A2F4-4989-B234-B3DBE5E05643}" presName="cycle" presStyleCnt="0"/>
      <dgm:spPr/>
    </dgm:pt>
    <dgm:pt modelId="{7C3FC5E6-2F37-4037-AFB3-395D6B9DBA59}" type="pres">
      <dgm:prSet presAssocID="{E1756D9F-A2F4-4989-B234-B3DBE5E05643}" presName="srcNode" presStyleLbl="node1" presStyleIdx="0" presStyleCnt="1"/>
      <dgm:spPr/>
    </dgm:pt>
    <dgm:pt modelId="{AA4A0E0A-BE1A-4D1B-B094-438E084CE6D3}" type="pres">
      <dgm:prSet presAssocID="{E1756D9F-A2F4-4989-B234-B3DBE5E05643}" presName="conn" presStyleLbl="parChTrans1D2" presStyleIdx="0" presStyleCnt="1"/>
      <dgm:spPr/>
    </dgm:pt>
    <dgm:pt modelId="{3C2EC6DA-BF5B-4C55-BA0F-219CC9C72BC1}" type="pres">
      <dgm:prSet presAssocID="{E1756D9F-A2F4-4989-B234-B3DBE5E05643}" presName="extraNode" presStyleLbl="node1" presStyleIdx="0" presStyleCnt="1"/>
      <dgm:spPr/>
    </dgm:pt>
    <dgm:pt modelId="{34605324-C892-473F-83F2-0507A12FBDB9}" type="pres">
      <dgm:prSet presAssocID="{E1756D9F-A2F4-4989-B234-B3DBE5E05643}" presName="dstNode" presStyleLbl="node1" presStyleIdx="0" presStyleCnt="1"/>
      <dgm:spPr/>
    </dgm:pt>
    <dgm:pt modelId="{8E178F81-6FD7-4DBD-8E7D-048A6256496D}" type="pres">
      <dgm:prSet presAssocID="{DDFB6135-0550-4E00-BB52-155D59CDB85B}" presName="text_1" presStyleLbl="node1" presStyleIdx="0" presStyleCnt="1">
        <dgm:presLayoutVars>
          <dgm:bulletEnabled val="1"/>
        </dgm:presLayoutVars>
      </dgm:prSet>
      <dgm:spPr/>
    </dgm:pt>
    <dgm:pt modelId="{D72EF0FC-82B5-4F81-A658-7461638DD094}" type="pres">
      <dgm:prSet presAssocID="{DDFB6135-0550-4E00-BB52-155D59CDB85B}" presName="accent_1" presStyleCnt="0"/>
      <dgm:spPr/>
    </dgm:pt>
    <dgm:pt modelId="{EB0481CB-8093-4A79-AB42-213FCF9EDC4D}" type="pres">
      <dgm:prSet presAssocID="{DDFB6135-0550-4E00-BB52-155D59CDB85B}" presName="accentRepeatNode" presStyleLbl="solidFgAcc1" presStyleIdx="0" presStyleCnt="1" custLinFactX="-36274" custLinFactNeighborX="-100000" custLinFactNeighborY="-8738"/>
      <dgm:spPr/>
    </dgm:pt>
  </dgm:ptLst>
  <dgm:cxnLst>
    <dgm:cxn modelId="{E040A36F-9016-495F-8F1F-87BCA81323E9}" srcId="{E1756D9F-A2F4-4989-B234-B3DBE5E05643}" destId="{DDFB6135-0550-4E00-BB52-155D59CDB85B}" srcOrd="0" destOrd="0" parTransId="{D6E9A3C3-4BC1-47FC-9C0B-855A72DF8F6C}" sibTransId="{A629E93D-26F4-4F63-AFD8-C463B84B5C3E}"/>
    <dgm:cxn modelId="{376CC290-4403-4ED3-91B7-4A7204F56368}" type="presOf" srcId="{DDFB6135-0550-4E00-BB52-155D59CDB85B}" destId="{8E178F81-6FD7-4DBD-8E7D-048A6256496D}" srcOrd="0" destOrd="0" presId="urn:microsoft.com/office/officeart/2008/layout/VerticalCurvedList"/>
    <dgm:cxn modelId="{76465791-E55E-4D77-9FA2-614F9A0C206B}" type="presOf" srcId="{A629E93D-26F4-4F63-AFD8-C463B84B5C3E}" destId="{AA4A0E0A-BE1A-4D1B-B094-438E084CE6D3}" srcOrd="0" destOrd="0" presId="urn:microsoft.com/office/officeart/2008/layout/VerticalCurvedList"/>
    <dgm:cxn modelId="{D4227BFD-5EF3-4C4F-B0A9-9C11D6CC2CAA}" type="presOf" srcId="{E1756D9F-A2F4-4989-B234-B3DBE5E05643}" destId="{6019B7B5-38EC-4873-9EFF-D54DA01D6A58}" srcOrd="0" destOrd="0" presId="urn:microsoft.com/office/officeart/2008/layout/VerticalCurvedList"/>
    <dgm:cxn modelId="{4A44A13E-816B-4591-B795-7AA5D6B8FBEE}" type="presParOf" srcId="{6019B7B5-38EC-4873-9EFF-D54DA01D6A58}" destId="{DBD2B6AB-9891-4853-8B54-A9BB17DE843F}" srcOrd="0" destOrd="0" presId="urn:microsoft.com/office/officeart/2008/layout/VerticalCurvedList"/>
    <dgm:cxn modelId="{66408FE9-6E3D-4EA1-8138-ED08ABE6823A}" type="presParOf" srcId="{DBD2B6AB-9891-4853-8B54-A9BB17DE843F}" destId="{2167056E-F8D8-4573-89DC-D1FA6351507B}" srcOrd="0" destOrd="0" presId="urn:microsoft.com/office/officeart/2008/layout/VerticalCurvedList"/>
    <dgm:cxn modelId="{F7B130B7-8CE2-42A6-A497-2BF326F79A38}" type="presParOf" srcId="{2167056E-F8D8-4573-89DC-D1FA6351507B}" destId="{7C3FC5E6-2F37-4037-AFB3-395D6B9DBA59}" srcOrd="0" destOrd="0" presId="urn:microsoft.com/office/officeart/2008/layout/VerticalCurvedList"/>
    <dgm:cxn modelId="{ABB403A4-7FC0-4551-B535-9FF09595FE22}" type="presParOf" srcId="{2167056E-F8D8-4573-89DC-D1FA6351507B}" destId="{AA4A0E0A-BE1A-4D1B-B094-438E084CE6D3}" srcOrd="1" destOrd="0" presId="urn:microsoft.com/office/officeart/2008/layout/VerticalCurvedList"/>
    <dgm:cxn modelId="{E68E786C-A2D8-4BBB-8C71-7C40AB84EFFA}" type="presParOf" srcId="{2167056E-F8D8-4573-89DC-D1FA6351507B}" destId="{3C2EC6DA-BF5B-4C55-BA0F-219CC9C72BC1}" srcOrd="2" destOrd="0" presId="urn:microsoft.com/office/officeart/2008/layout/VerticalCurvedList"/>
    <dgm:cxn modelId="{D9B72648-7738-446F-859F-A989A0E5392E}" type="presParOf" srcId="{2167056E-F8D8-4573-89DC-D1FA6351507B}" destId="{34605324-C892-473F-83F2-0507A12FBDB9}" srcOrd="3" destOrd="0" presId="urn:microsoft.com/office/officeart/2008/layout/VerticalCurvedList"/>
    <dgm:cxn modelId="{98C17953-B257-4596-B975-9A2DA0B146FB}" type="presParOf" srcId="{DBD2B6AB-9891-4853-8B54-A9BB17DE843F}" destId="{8E178F81-6FD7-4DBD-8E7D-048A6256496D}" srcOrd="1" destOrd="0" presId="urn:microsoft.com/office/officeart/2008/layout/VerticalCurvedList"/>
    <dgm:cxn modelId="{0D58BF8F-62B3-4245-A9B2-44BD4F8E4600}" type="presParOf" srcId="{DBD2B6AB-9891-4853-8B54-A9BB17DE843F}" destId="{D72EF0FC-82B5-4F81-A658-7461638DD094}" srcOrd="2" destOrd="0" presId="urn:microsoft.com/office/officeart/2008/layout/VerticalCurvedList"/>
    <dgm:cxn modelId="{F674CCC6-9E44-4539-B174-9F6852EF9E9A}" type="presParOf" srcId="{D72EF0FC-82B5-4F81-A658-7461638DD094}" destId="{EB0481CB-8093-4A79-AB42-213FCF9EDC4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756D9F-A2F4-4989-B234-B3DBE5E05643}" type="doc">
      <dgm:prSet loTypeId="urn:microsoft.com/office/officeart/2008/layout/VerticalCurvedList" loCatId="list" qsTypeId="urn:microsoft.com/office/officeart/2005/8/quickstyle/simple2#2" qsCatId="simple" csTypeId="urn:microsoft.com/office/officeart/2005/8/colors/accent3_2#2" csCatId="accent3" phldr="1"/>
      <dgm:spPr/>
      <dgm:t>
        <a:bodyPr/>
        <a:lstStyle/>
        <a:p>
          <a:endParaRPr lang="fr-FR"/>
        </a:p>
      </dgm:t>
    </dgm:pt>
    <dgm:pt modelId="{BA1E4CC8-677D-433C-A97D-6803E4ACA9E4}">
      <dgm:prSet phldr="0" custT="1"/>
      <dgm:spPr/>
      <dgm:t>
        <a:bodyPr/>
        <a:lstStyle/>
        <a:p>
          <a:r>
            <a:rPr lang="fr-FR" sz="2800" b="1" u="none">
              <a:effectLst/>
              <a:latin typeface="Roboto"/>
              <a:ea typeface="Roboto"/>
              <a:cs typeface="Roboto"/>
            </a:rPr>
            <a:t>Modalités de financement</a:t>
          </a:r>
          <a:endParaRPr lang="en-US" sz="4000"/>
        </a:p>
      </dgm:t>
    </dgm:pt>
    <dgm:pt modelId="{AF36918D-8870-4B8A-AB88-211B642C3F14}" type="parTrans" cxnId="{33671F02-2323-4271-9676-D006CCEEF8ED}">
      <dgm:prSet/>
      <dgm:spPr/>
      <dgm:t>
        <a:bodyPr/>
        <a:lstStyle/>
        <a:p>
          <a:endParaRPr lang="fr-FR"/>
        </a:p>
      </dgm:t>
    </dgm:pt>
    <dgm:pt modelId="{798A726C-EA2E-4E62-BC32-D80EE8E6F039}" type="sibTrans" cxnId="{33671F02-2323-4271-9676-D006CCEEF8ED}">
      <dgm:prSet/>
      <dgm:spPr/>
      <dgm:t>
        <a:bodyPr/>
        <a:lstStyle/>
        <a:p>
          <a:endParaRPr lang="fr-FR"/>
        </a:p>
      </dgm:t>
    </dgm:pt>
    <dgm:pt modelId="{6019B7B5-38EC-4873-9EFF-D54DA01D6A58}" type="pres">
      <dgm:prSet presAssocID="{E1756D9F-A2F4-4989-B234-B3DBE5E05643}" presName="Name0" presStyleCnt="0">
        <dgm:presLayoutVars>
          <dgm:chMax val="7"/>
          <dgm:chPref val="7"/>
          <dgm:dir/>
        </dgm:presLayoutVars>
      </dgm:prSet>
      <dgm:spPr/>
    </dgm:pt>
    <dgm:pt modelId="{DBD2B6AB-9891-4853-8B54-A9BB17DE843F}" type="pres">
      <dgm:prSet presAssocID="{E1756D9F-A2F4-4989-B234-B3DBE5E05643}" presName="Name1" presStyleCnt="0"/>
      <dgm:spPr/>
    </dgm:pt>
    <dgm:pt modelId="{2167056E-F8D8-4573-89DC-D1FA6351507B}" type="pres">
      <dgm:prSet presAssocID="{E1756D9F-A2F4-4989-B234-B3DBE5E05643}" presName="cycle" presStyleCnt="0"/>
      <dgm:spPr/>
    </dgm:pt>
    <dgm:pt modelId="{7C3FC5E6-2F37-4037-AFB3-395D6B9DBA59}" type="pres">
      <dgm:prSet presAssocID="{E1756D9F-A2F4-4989-B234-B3DBE5E05643}" presName="srcNode" presStyleLbl="node1" presStyleIdx="0" presStyleCnt="1"/>
      <dgm:spPr/>
    </dgm:pt>
    <dgm:pt modelId="{AA4A0E0A-BE1A-4D1B-B094-438E084CE6D3}" type="pres">
      <dgm:prSet presAssocID="{E1756D9F-A2F4-4989-B234-B3DBE5E05643}" presName="conn" presStyleLbl="parChTrans1D2" presStyleIdx="0" presStyleCnt="1"/>
      <dgm:spPr/>
    </dgm:pt>
    <dgm:pt modelId="{3C2EC6DA-BF5B-4C55-BA0F-219CC9C72BC1}" type="pres">
      <dgm:prSet presAssocID="{E1756D9F-A2F4-4989-B234-B3DBE5E05643}" presName="extraNode" presStyleLbl="node1" presStyleIdx="0" presStyleCnt="1"/>
      <dgm:spPr/>
    </dgm:pt>
    <dgm:pt modelId="{34605324-C892-473F-83F2-0507A12FBDB9}" type="pres">
      <dgm:prSet presAssocID="{E1756D9F-A2F4-4989-B234-B3DBE5E05643}" presName="dstNode" presStyleLbl="node1" presStyleIdx="0" presStyleCnt="1"/>
      <dgm:spPr/>
    </dgm:pt>
    <dgm:pt modelId="{0F8894D0-8838-4B1A-AAA0-B043EF9E47EE}" type="pres">
      <dgm:prSet presAssocID="{BA1E4CC8-677D-433C-A97D-6803E4ACA9E4}" presName="text_1" presStyleLbl="node1" presStyleIdx="0" presStyleCnt="1">
        <dgm:presLayoutVars>
          <dgm:bulletEnabled val="1"/>
        </dgm:presLayoutVars>
      </dgm:prSet>
      <dgm:spPr/>
    </dgm:pt>
    <dgm:pt modelId="{8052E486-128C-43D0-BF93-B5B5D5251BA2}" type="pres">
      <dgm:prSet presAssocID="{BA1E4CC8-677D-433C-A97D-6803E4ACA9E4}" presName="accent_1" presStyleCnt="0"/>
      <dgm:spPr/>
    </dgm:pt>
    <dgm:pt modelId="{5C3DDBB8-FFAE-42B9-9359-DF5BA0440D69}" type="pres">
      <dgm:prSet presAssocID="{BA1E4CC8-677D-433C-A97D-6803E4ACA9E4}" presName="accentRepeatNode" presStyleLbl="solidFgAcc1" presStyleIdx="0" presStyleCnt="1"/>
      <dgm:spPr/>
    </dgm:pt>
  </dgm:ptLst>
  <dgm:cxnLst>
    <dgm:cxn modelId="{33671F02-2323-4271-9676-D006CCEEF8ED}" srcId="{E1756D9F-A2F4-4989-B234-B3DBE5E05643}" destId="{BA1E4CC8-677D-433C-A97D-6803E4ACA9E4}" srcOrd="0" destOrd="0" parTransId="{AF36918D-8870-4B8A-AB88-211B642C3F14}" sibTransId="{798A726C-EA2E-4E62-BC32-D80EE8E6F039}"/>
    <dgm:cxn modelId="{EC26F57D-C9B9-4C0E-9137-1FB15AA5FA55}" type="presOf" srcId="{798A726C-EA2E-4E62-BC32-D80EE8E6F039}" destId="{AA4A0E0A-BE1A-4D1B-B094-438E084CE6D3}" srcOrd="0" destOrd="0" presId="urn:microsoft.com/office/officeart/2008/layout/VerticalCurvedList"/>
    <dgm:cxn modelId="{47A7D3A2-1044-40C2-8311-791F73072604}" type="presOf" srcId="{BA1E4CC8-677D-433C-A97D-6803E4ACA9E4}" destId="{0F8894D0-8838-4B1A-AAA0-B043EF9E47EE}" srcOrd="0" destOrd="0" presId="urn:microsoft.com/office/officeart/2008/layout/VerticalCurvedList"/>
    <dgm:cxn modelId="{D4227BFD-5EF3-4C4F-B0A9-9C11D6CC2CAA}" type="presOf" srcId="{E1756D9F-A2F4-4989-B234-B3DBE5E05643}" destId="{6019B7B5-38EC-4873-9EFF-D54DA01D6A58}" srcOrd="0" destOrd="0" presId="urn:microsoft.com/office/officeart/2008/layout/VerticalCurvedList"/>
    <dgm:cxn modelId="{4A44A13E-816B-4591-B795-7AA5D6B8FBEE}" type="presParOf" srcId="{6019B7B5-38EC-4873-9EFF-D54DA01D6A58}" destId="{DBD2B6AB-9891-4853-8B54-A9BB17DE843F}" srcOrd="0" destOrd="0" presId="urn:microsoft.com/office/officeart/2008/layout/VerticalCurvedList"/>
    <dgm:cxn modelId="{66408FE9-6E3D-4EA1-8138-ED08ABE6823A}" type="presParOf" srcId="{DBD2B6AB-9891-4853-8B54-A9BB17DE843F}" destId="{2167056E-F8D8-4573-89DC-D1FA6351507B}" srcOrd="0" destOrd="0" presId="urn:microsoft.com/office/officeart/2008/layout/VerticalCurvedList"/>
    <dgm:cxn modelId="{F7B130B7-8CE2-42A6-A497-2BF326F79A38}" type="presParOf" srcId="{2167056E-F8D8-4573-89DC-D1FA6351507B}" destId="{7C3FC5E6-2F37-4037-AFB3-395D6B9DBA59}" srcOrd="0" destOrd="0" presId="urn:microsoft.com/office/officeart/2008/layout/VerticalCurvedList"/>
    <dgm:cxn modelId="{ABB403A4-7FC0-4551-B535-9FF09595FE22}" type="presParOf" srcId="{2167056E-F8D8-4573-89DC-D1FA6351507B}" destId="{AA4A0E0A-BE1A-4D1B-B094-438E084CE6D3}" srcOrd="1" destOrd="0" presId="urn:microsoft.com/office/officeart/2008/layout/VerticalCurvedList"/>
    <dgm:cxn modelId="{E68E786C-A2D8-4BBB-8C71-7C40AB84EFFA}" type="presParOf" srcId="{2167056E-F8D8-4573-89DC-D1FA6351507B}" destId="{3C2EC6DA-BF5B-4C55-BA0F-219CC9C72BC1}" srcOrd="2" destOrd="0" presId="urn:microsoft.com/office/officeart/2008/layout/VerticalCurvedList"/>
    <dgm:cxn modelId="{D9B72648-7738-446F-859F-A989A0E5392E}" type="presParOf" srcId="{2167056E-F8D8-4573-89DC-D1FA6351507B}" destId="{34605324-C892-473F-83F2-0507A12FBDB9}" srcOrd="3" destOrd="0" presId="urn:microsoft.com/office/officeart/2008/layout/VerticalCurvedList"/>
    <dgm:cxn modelId="{AD4AE6D4-C40C-4D0E-8495-E0E594AAEEB4}" type="presParOf" srcId="{DBD2B6AB-9891-4853-8B54-A9BB17DE843F}" destId="{0F8894D0-8838-4B1A-AAA0-B043EF9E47EE}" srcOrd="1" destOrd="0" presId="urn:microsoft.com/office/officeart/2008/layout/VerticalCurvedList"/>
    <dgm:cxn modelId="{8B83C3D2-6C63-429C-A88A-6B4AEE70A087}" type="presParOf" srcId="{DBD2B6AB-9891-4853-8B54-A9BB17DE843F}" destId="{8052E486-128C-43D0-BF93-B5B5D5251BA2}" srcOrd="2" destOrd="0" presId="urn:microsoft.com/office/officeart/2008/layout/VerticalCurvedList"/>
    <dgm:cxn modelId="{C4BC2F30-0F82-4866-A11D-AFA56067583D}" type="presParOf" srcId="{8052E486-128C-43D0-BF93-B5B5D5251BA2}" destId="{5C3DDBB8-FFAE-42B9-9359-DF5BA0440D6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1F03833-4C38-4D7D-83BB-9C2640C8920E}" type="doc">
      <dgm:prSet loTypeId="urn:microsoft.com/office/officeart/2005/8/layout/hierarchy3" loCatId="hierarchy" qsTypeId="urn:microsoft.com/office/officeart/2005/8/quickstyle/simple1#1" qsCatId="simple" csTypeId="urn:microsoft.com/office/officeart/2005/8/colors/accent1_2#1" csCatId="accent1" phldr="1"/>
      <dgm:spPr/>
      <dgm:t>
        <a:bodyPr/>
        <a:lstStyle/>
        <a:p>
          <a:endParaRPr lang="fr-FR"/>
        </a:p>
      </dgm:t>
    </dgm:pt>
    <dgm:pt modelId="{22A21F4E-8CA4-485D-A442-4357C3D5CDD4}">
      <dgm:prSet phldrT="[Texte]" phldr="0" custT="1"/>
      <dgm:spPr/>
      <dgm:t>
        <a:bodyPr/>
        <a:lstStyle/>
        <a:p>
          <a:r>
            <a:rPr lang="fr-FR" sz="2000"/>
            <a:t>Famille </a:t>
          </a:r>
        </a:p>
      </dgm:t>
    </dgm:pt>
    <dgm:pt modelId="{A39F00DE-5BCB-4D48-AF60-5F953EF278F7}" type="parTrans" cxnId="{305D187A-1D97-4733-B7C2-6DDEB126323E}">
      <dgm:prSet/>
      <dgm:spPr/>
      <dgm:t>
        <a:bodyPr/>
        <a:lstStyle/>
        <a:p>
          <a:endParaRPr lang="fr-FR"/>
        </a:p>
      </dgm:t>
    </dgm:pt>
    <dgm:pt modelId="{0553D359-1E49-40EC-A496-C2237777008E}" type="sibTrans" cxnId="{305D187A-1D97-4733-B7C2-6DDEB126323E}">
      <dgm:prSet/>
      <dgm:spPr/>
      <dgm:t>
        <a:bodyPr/>
        <a:lstStyle/>
        <a:p>
          <a:endParaRPr lang="fr-FR"/>
        </a:p>
      </dgm:t>
    </dgm:pt>
    <dgm:pt modelId="{ABC291BE-5C07-4CCB-8640-C95D12F73BFC}">
      <dgm:prSet phldrT="[Texte]" phldr="0" custT="1"/>
      <dgm:spPr/>
      <dgm:t>
        <a:bodyPr/>
        <a:lstStyle/>
        <a:p>
          <a:r>
            <a:rPr lang="fr-FR" sz="1400"/>
            <a:t>Signature d’un contrat avec l’Eaje</a:t>
          </a:r>
        </a:p>
      </dgm:t>
    </dgm:pt>
    <dgm:pt modelId="{310AAD07-0E01-4704-AAD3-0E133AC57FEF}" type="parTrans" cxnId="{2DA73DC8-B260-430A-A6A1-D3F610C6ED27}">
      <dgm:prSet/>
      <dgm:spPr/>
      <dgm:t>
        <a:bodyPr/>
        <a:lstStyle/>
        <a:p>
          <a:endParaRPr lang="fr-FR"/>
        </a:p>
      </dgm:t>
    </dgm:pt>
    <dgm:pt modelId="{779D4D7A-FA16-4B0C-A24F-DBB240611886}" type="sibTrans" cxnId="{2DA73DC8-B260-430A-A6A1-D3F610C6ED27}">
      <dgm:prSet/>
      <dgm:spPr/>
      <dgm:t>
        <a:bodyPr/>
        <a:lstStyle/>
        <a:p>
          <a:endParaRPr lang="fr-FR"/>
        </a:p>
      </dgm:t>
    </dgm:pt>
    <dgm:pt modelId="{B0C816A1-B2F0-4F13-994A-FB1CC83084BE}">
      <dgm:prSet phldrT="[Texte]" phldr="0" custT="1"/>
      <dgm:spPr>
        <a:solidFill>
          <a:srgbClr val="E95D66"/>
        </a:solidFill>
      </dgm:spPr>
      <dgm:t>
        <a:bodyPr/>
        <a:lstStyle/>
        <a:p>
          <a:pPr marL="0" lvl="0" indent="0" algn="ctr" defTabSz="889000">
            <a:lnSpc>
              <a:spcPct val="90000"/>
            </a:lnSpc>
            <a:spcBef>
              <a:spcPct val="0"/>
            </a:spcBef>
            <a:spcAft>
              <a:spcPct val="35000"/>
            </a:spcAft>
            <a:buNone/>
          </a:pPr>
          <a:r>
            <a:rPr lang="fr-FR" sz="2000" kern="1200">
              <a:solidFill>
                <a:prstClr val="white"/>
              </a:solidFill>
              <a:latin typeface="Calibri" panose="020F0502020204030204"/>
              <a:ea typeface="+mn-ea"/>
              <a:cs typeface="+mn-cs"/>
            </a:rPr>
            <a:t>Enfants </a:t>
          </a:r>
        </a:p>
      </dgm:t>
    </dgm:pt>
    <dgm:pt modelId="{28AF7ADA-AF33-432A-B7B9-637A2F8AB523}" type="parTrans" cxnId="{FC5484AD-9657-4918-B07C-1A259E356EDC}">
      <dgm:prSet/>
      <dgm:spPr/>
      <dgm:t>
        <a:bodyPr/>
        <a:lstStyle/>
        <a:p>
          <a:endParaRPr lang="fr-FR"/>
        </a:p>
      </dgm:t>
    </dgm:pt>
    <dgm:pt modelId="{24AB559E-15D1-450F-AC8A-25E0A9039971}" type="sibTrans" cxnId="{FC5484AD-9657-4918-B07C-1A259E356EDC}">
      <dgm:prSet/>
      <dgm:spPr/>
      <dgm:t>
        <a:bodyPr/>
        <a:lstStyle/>
        <a:p>
          <a:endParaRPr lang="fr-FR"/>
        </a:p>
      </dgm:t>
    </dgm:pt>
    <dgm:pt modelId="{262F3776-5158-49FB-A491-D2D62B9D77DA}">
      <dgm:prSet phldrT="[Texte]" phldr="0" custT="1"/>
      <dgm:spPr>
        <a:ln>
          <a:solidFill>
            <a:srgbClr val="E95D66"/>
          </a:solidFill>
        </a:ln>
      </dgm:spPr>
      <dgm:t>
        <a:bodyPr/>
        <a:lstStyle/>
        <a:p>
          <a:pPr marL="0" lvl="0" indent="0" algn="ctr" defTabSz="711200">
            <a:lnSpc>
              <a:spcPct val="90000"/>
            </a:lnSpc>
            <a:spcBef>
              <a:spcPct val="0"/>
            </a:spcBef>
            <a:spcAft>
              <a:spcPct val="35000"/>
            </a:spcAft>
            <a:buNone/>
          </a:pPr>
          <a:r>
            <a:rPr lang="fr-FR" sz="1400" kern="1200">
              <a:solidFill>
                <a:prstClr val="black">
                  <a:hueOff val="0"/>
                  <a:satOff val="0"/>
                  <a:lumOff val="0"/>
                  <a:alphaOff val="0"/>
                </a:prstClr>
              </a:solidFill>
              <a:latin typeface="Calibri" panose="020F0502020204030204"/>
              <a:ea typeface="+mn-ea"/>
              <a:cs typeface="+mn-cs"/>
            </a:rPr>
            <a:t>Les enfants (ré)intégreront l’Eaje après le </a:t>
          </a:r>
          <a:r>
            <a:rPr lang="fr-FR" sz="1400" kern="1200" err="1">
              <a:solidFill>
                <a:prstClr val="black">
                  <a:hueOff val="0"/>
                  <a:satOff val="0"/>
                  <a:lumOff val="0"/>
                  <a:alphaOff val="0"/>
                </a:prstClr>
              </a:solidFill>
              <a:latin typeface="Calibri" panose="020F0502020204030204"/>
              <a:ea typeface="+mn-ea"/>
              <a:cs typeface="+mn-cs"/>
            </a:rPr>
            <a:t>Csn</a:t>
          </a:r>
          <a:r>
            <a:rPr lang="fr-FR" sz="1400" kern="1200">
              <a:solidFill>
                <a:prstClr val="black">
                  <a:hueOff val="0"/>
                  <a:satOff val="0"/>
                  <a:lumOff val="0"/>
                  <a:alphaOff val="0"/>
                </a:prstClr>
              </a:solidFill>
              <a:latin typeface="Calibri" panose="020F0502020204030204"/>
              <a:ea typeface="+mn-ea"/>
              <a:cs typeface="+mn-cs"/>
            </a:rPr>
            <a:t> </a:t>
          </a:r>
        </a:p>
      </dgm:t>
    </dgm:pt>
    <dgm:pt modelId="{91EF943F-F070-44F6-84FC-FF254E19FFC4}" type="parTrans" cxnId="{0F873069-C45D-4C6B-A78E-81B79AC81BAC}">
      <dgm:prSet/>
      <dgm:spPr>
        <a:ln>
          <a:solidFill>
            <a:srgbClr val="E95D66"/>
          </a:solidFill>
        </a:ln>
      </dgm:spPr>
      <dgm:t>
        <a:bodyPr/>
        <a:lstStyle/>
        <a:p>
          <a:endParaRPr lang="fr-FR"/>
        </a:p>
      </dgm:t>
    </dgm:pt>
    <dgm:pt modelId="{C9665468-EF30-4ACA-A73B-FDF14966528B}" type="sibTrans" cxnId="{0F873069-C45D-4C6B-A78E-81B79AC81BAC}">
      <dgm:prSet/>
      <dgm:spPr/>
      <dgm:t>
        <a:bodyPr/>
        <a:lstStyle/>
        <a:p>
          <a:endParaRPr lang="fr-FR"/>
        </a:p>
      </dgm:t>
    </dgm:pt>
    <dgm:pt modelId="{C7A0A8F7-2EC4-4952-AB83-9680B1259613}">
      <dgm:prSet phldrT="[Texte]" phldr="0" custT="1"/>
      <dgm:spPr>
        <a:solidFill>
          <a:srgbClr val="33CCCC"/>
        </a:solidFill>
      </dgm:spPr>
      <dgm:t>
        <a:bodyPr/>
        <a:lstStyle/>
        <a:p>
          <a:pPr marL="0" lvl="0" indent="0" algn="ctr" defTabSz="889000">
            <a:lnSpc>
              <a:spcPct val="90000"/>
            </a:lnSpc>
            <a:spcBef>
              <a:spcPct val="0"/>
            </a:spcBef>
            <a:spcAft>
              <a:spcPct val="35000"/>
            </a:spcAft>
            <a:buNone/>
          </a:pPr>
          <a:r>
            <a:rPr lang="fr-FR" sz="2000" kern="1200">
              <a:solidFill>
                <a:prstClr val="white"/>
              </a:solidFill>
              <a:latin typeface="Calibri" panose="020F0502020204030204"/>
              <a:ea typeface="+mn-ea"/>
              <a:cs typeface="+mn-cs"/>
            </a:rPr>
            <a:t>Gestionnaires </a:t>
          </a:r>
        </a:p>
      </dgm:t>
    </dgm:pt>
    <dgm:pt modelId="{0F67EC5A-48BE-4A9F-AA89-2FF06D40810E}" type="parTrans" cxnId="{84AC07EF-E4CD-4906-BC11-53BDD61CBF6A}">
      <dgm:prSet/>
      <dgm:spPr/>
      <dgm:t>
        <a:bodyPr/>
        <a:lstStyle/>
        <a:p>
          <a:endParaRPr lang="fr-FR"/>
        </a:p>
      </dgm:t>
    </dgm:pt>
    <dgm:pt modelId="{AE20201A-4C16-447D-B21A-F660C254B22C}" type="sibTrans" cxnId="{84AC07EF-E4CD-4906-BC11-53BDD61CBF6A}">
      <dgm:prSet/>
      <dgm:spPr/>
      <dgm:t>
        <a:bodyPr/>
        <a:lstStyle/>
        <a:p>
          <a:endParaRPr lang="fr-FR"/>
        </a:p>
      </dgm:t>
    </dgm:pt>
    <dgm:pt modelId="{3A103525-F305-436B-A6A9-6AA57F22BF80}">
      <dgm:prSet phldrT="[Texte]" phldr="0" custT="1"/>
      <dgm:spPr>
        <a:ln>
          <a:solidFill>
            <a:srgbClr val="33CCCC"/>
          </a:solidFill>
        </a:ln>
      </dgm:spPr>
      <dgm:t>
        <a:bodyPr/>
        <a:lstStyle/>
        <a:p>
          <a:r>
            <a:rPr lang="fr-FR" sz="1400"/>
            <a:t>Prouver le décalage entre les heures réservées (contrat) et les absences liées au </a:t>
          </a:r>
          <a:r>
            <a:rPr lang="fr-FR" sz="1400" err="1"/>
            <a:t>Csn</a:t>
          </a:r>
          <a:r>
            <a:rPr lang="fr-FR" sz="1400"/>
            <a:t> </a:t>
          </a:r>
        </a:p>
      </dgm:t>
    </dgm:pt>
    <dgm:pt modelId="{E1120CA0-DCED-4002-99FA-DD360CA4B104}" type="parTrans" cxnId="{B251D629-CC11-48FA-BD03-195D02A45CBC}">
      <dgm:prSet/>
      <dgm:spPr>
        <a:ln>
          <a:solidFill>
            <a:srgbClr val="33CCCC"/>
          </a:solidFill>
        </a:ln>
      </dgm:spPr>
      <dgm:t>
        <a:bodyPr/>
        <a:lstStyle/>
        <a:p>
          <a:endParaRPr lang="fr-FR"/>
        </a:p>
      </dgm:t>
    </dgm:pt>
    <dgm:pt modelId="{8FF34469-5D9E-4C39-AE19-087B10237F46}" type="sibTrans" cxnId="{B251D629-CC11-48FA-BD03-195D02A45CBC}">
      <dgm:prSet/>
      <dgm:spPr/>
      <dgm:t>
        <a:bodyPr/>
        <a:lstStyle/>
        <a:p>
          <a:endParaRPr lang="fr-FR"/>
        </a:p>
      </dgm:t>
    </dgm:pt>
    <dgm:pt modelId="{9248EFB9-B99B-4876-8803-C4CFAADBCD63}" type="pres">
      <dgm:prSet presAssocID="{31F03833-4C38-4D7D-83BB-9C2640C8920E}" presName="diagram" presStyleCnt="0">
        <dgm:presLayoutVars>
          <dgm:chPref val="1"/>
          <dgm:dir/>
          <dgm:animOne val="branch"/>
          <dgm:animLvl val="lvl"/>
          <dgm:resizeHandles/>
        </dgm:presLayoutVars>
      </dgm:prSet>
      <dgm:spPr/>
    </dgm:pt>
    <dgm:pt modelId="{1298A07A-EAC1-42BE-9CA5-BFDD700305D9}" type="pres">
      <dgm:prSet presAssocID="{22A21F4E-8CA4-485D-A442-4357C3D5CDD4}" presName="root" presStyleCnt="0"/>
      <dgm:spPr/>
    </dgm:pt>
    <dgm:pt modelId="{5AE919B8-F174-43EA-AB68-977C57CB502C}" type="pres">
      <dgm:prSet presAssocID="{22A21F4E-8CA4-485D-A442-4357C3D5CDD4}" presName="rootComposite" presStyleCnt="0"/>
      <dgm:spPr/>
    </dgm:pt>
    <dgm:pt modelId="{07CFC144-1A3F-4F80-A05C-EC87EE0822AE}" type="pres">
      <dgm:prSet presAssocID="{22A21F4E-8CA4-485D-A442-4357C3D5CDD4}" presName="rootText" presStyleLbl="node1" presStyleIdx="0" presStyleCnt="3"/>
      <dgm:spPr/>
    </dgm:pt>
    <dgm:pt modelId="{D7084D4E-A4CA-4AF5-B6D7-A9099286FAA2}" type="pres">
      <dgm:prSet presAssocID="{22A21F4E-8CA4-485D-A442-4357C3D5CDD4}" presName="rootConnector" presStyleLbl="node1" presStyleIdx="0" presStyleCnt="3"/>
      <dgm:spPr/>
    </dgm:pt>
    <dgm:pt modelId="{3D86477F-2483-4A8C-A699-DB9EDE57D5CC}" type="pres">
      <dgm:prSet presAssocID="{22A21F4E-8CA4-485D-A442-4357C3D5CDD4}" presName="childShape" presStyleCnt="0"/>
      <dgm:spPr/>
    </dgm:pt>
    <dgm:pt modelId="{3C52B47C-A162-488B-A371-620F714BA356}" type="pres">
      <dgm:prSet presAssocID="{310AAD07-0E01-4704-AAD3-0E133AC57FEF}" presName="Name13" presStyleLbl="parChTrans1D2" presStyleIdx="0" presStyleCnt="3"/>
      <dgm:spPr/>
    </dgm:pt>
    <dgm:pt modelId="{3D3B2EED-40BC-402A-BBC1-9D7572EB20B2}" type="pres">
      <dgm:prSet presAssocID="{ABC291BE-5C07-4CCB-8640-C95D12F73BFC}" presName="childText" presStyleLbl="bgAcc1" presStyleIdx="0" presStyleCnt="3">
        <dgm:presLayoutVars>
          <dgm:bulletEnabled val="1"/>
        </dgm:presLayoutVars>
      </dgm:prSet>
      <dgm:spPr/>
    </dgm:pt>
    <dgm:pt modelId="{CCBB1A0C-C031-4955-9744-9098A09F4B11}" type="pres">
      <dgm:prSet presAssocID="{B0C816A1-B2F0-4F13-994A-FB1CC83084BE}" presName="root" presStyleCnt="0"/>
      <dgm:spPr/>
    </dgm:pt>
    <dgm:pt modelId="{F4B6B5C3-34C7-4403-9222-35E8E897BF81}" type="pres">
      <dgm:prSet presAssocID="{B0C816A1-B2F0-4F13-994A-FB1CC83084BE}" presName="rootComposite" presStyleCnt="0"/>
      <dgm:spPr/>
    </dgm:pt>
    <dgm:pt modelId="{2CF7954D-E4A7-4173-910A-338676C08B0A}" type="pres">
      <dgm:prSet presAssocID="{B0C816A1-B2F0-4F13-994A-FB1CC83084BE}" presName="rootText" presStyleLbl="node1" presStyleIdx="1" presStyleCnt="3"/>
      <dgm:spPr/>
    </dgm:pt>
    <dgm:pt modelId="{6A1E8C74-DB97-4AF3-A6E1-DF28921C8D15}" type="pres">
      <dgm:prSet presAssocID="{B0C816A1-B2F0-4F13-994A-FB1CC83084BE}" presName="rootConnector" presStyleLbl="node1" presStyleIdx="1" presStyleCnt="3"/>
      <dgm:spPr/>
    </dgm:pt>
    <dgm:pt modelId="{9DB6E87E-ECC0-4375-BF2B-C0DFC6F182DD}" type="pres">
      <dgm:prSet presAssocID="{B0C816A1-B2F0-4F13-994A-FB1CC83084BE}" presName="childShape" presStyleCnt="0"/>
      <dgm:spPr/>
    </dgm:pt>
    <dgm:pt modelId="{34DF07EB-0BCD-49AB-B98D-F56BD453FB51}" type="pres">
      <dgm:prSet presAssocID="{91EF943F-F070-44F6-84FC-FF254E19FFC4}" presName="Name13" presStyleLbl="parChTrans1D2" presStyleIdx="1" presStyleCnt="3"/>
      <dgm:spPr/>
    </dgm:pt>
    <dgm:pt modelId="{3FDF4515-840B-43E4-AB90-A9BE40D3D182}" type="pres">
      <dgm:prSet presAssocID="{262F3776-5158-49FB-A491-D2D62B9D77DA}" presName="childText" presStyleLbl="bgAcc1" presStyleIdx="1" presStyleCnt="3">
        <dgm:presLayoutVars>
          <dgm:bulletEnabled val="1"/>
        </dgm:presLayoutVars>
      </dgm:prSet>
      <dgm:spPr/>
    </dgm:pt>
    <dgm:pt modelId="{3F066A3E-0929-4765-8C28-76897E02AC9C}" type="pres">
      <dgm:prSet presAssocID="{C7A0A8F7-2EC4-4952-AB83-9680B1259613}" presName="root" presStyleCnt="0"/>
      <dgm:spPr/>
    </dgm:pt>
    <dgm:pt modelId="{983B3E30-7B29-41E7-8916-7F093FA3EB45}" type="pres">
      <dgm:prSet presAssocID="{C7A0A8F7-2EC4-4952-AB83-9680B1259613}" presName="rootComposite" presStyleCnt="0"/>
      <dgm:spPr/>
    </dgm:pt>
    <dgm:pt modelId="{62D760AD-F574-4E94-A528-5F6D471DE2AA}" type="pres">
      <dgm:prSet presAssocID="{C7A0A8F7-2EC4-4952-AB83-9680B1259613}" presName="rootText" presStyleLbl="node1" presStyleIdx="2" presStyleCnt="3"/>
      <dgm:spPr/>
    </dgm:pt>
    <dgm:pt modelId="{8B4F9B3D-E4B6-4D9F-BFCA-00D59AC93F94}" type="pres">
      <dgm:prSet presAssocID="{C7A0A8F7-2EC4-4952-AB83-9680B1259613}" presName="rootConnector" presStyleLbl="node1" presStyleIdx="2" presStyleCnt="3"/>
      <dgm:spPr/>
    </dgm:pt>
    <dgm:pt modelId="{F0B17A51-B890-4C65-BAE2-434C49B81356}" type="pres">
      <dgm:prSet presAssocID="{C7A0A8F7-2EC4-4952-AB83-9680B1259613}" presName="childShape" presStyleCnt="0"/>
      <dgm:spPr/>
    </dgm:pt>
    <dgm:pt modelId="{01DE6278-9C4F-4207-B83E-76E5C8A389E4}" type="pres">
      <dgm:prSet presAssocID="{E1120CA0-DCED-4002-99FA-DD360CA4B104}" presName="Name13" presStyleLbl="parChTrans1D2" presStyleIdx="2" presStyleCnt="3"/>
      <dgm:spPr/>
    </dgm:pt>
    <dgm:pt modelId="{3FEE1A07-B51E-4463-B7F1-087D180B6C4B}" type="pres">
      <dgm:prSet presAssocID="{3A103525-F305-436B-A6A9-6AA57F22BF80}" presName="childText" presStyleLbl="bgAcc1" presStyleIdx="2" presStyleCnt="3">
        <dgm:presLayoutVars>
          <dgm:bulletEnabled val="1"/>
        </dgm:presLayoutVars>
      </dgm:prSet>
      <dgm:spPr/>
    </dgm:pt>
  </dgm:ptLst>
  <dgm:cxnLst>
    <dgm:cxn modelId="{A925EF07-3344-4D04-91FC-92108C4B04E7}" type="presOf" srcId="{3A103525-F305-436B-A6A9-6AA57F22BF80}" destId="{3FEE1A07-B51E-4463-B7F1-087D180B6C4B}" srcOrd="0" destOrd="0" presId="urn:microsoft.com/office/officeart/2005/8/layout/hierarchy3"/>
    <dgm:cxn modelId="{C35D0A19-48D6-4333-AE79-D3DD7B1DF782}" type="presOf" srcId="{22A21F4E-8CA4-485D-A442-4357C3D5CDD4}" destId="{07CFC144-1A3F-4F80-A05C-EC87EE0822AE}" srcOrd="0" destOrd="0" presId="urn:microsoft.com/office/officeart/2005/8/layout/hierarchy3"/>
    <dgm:cxn modelId="{851E1426-5799-4CAE-9019-E6E86F01CDEC}" type="presOf" srcId="{E1120CA0-DCED-4002-99FA-DD360CA4B104}" destId="{01DE6278-9C4F-4207-B83E-76E5C8A389E4}" srcOrd="0" destOrd="0" presId="urn:microsoft.com/office/officeart/2005/8/layout/hierarchy3"/>
    <dgm:cxn modelId="{B251D629-CC11-48FA-BD03-195D02A45CBC}" srcId="{C7A0A8F7-2EC4-4952-AB83-9680B1259613}" destId="{3A103525-F305-436B-A6A9-6AA57F22BF80}" srcOrd="0" destOrd="0" parTransId="{E1120CA0-DCED-4002-99FA-DD360CA4B104}" sibTransId="{8FF34469-5D9E-4C39-AE19-087B10237F46}"/>
    <dgm:cxn modelId="{D1A3DE3C-190C-4E24-8155-D3CB5D5A3D36}" type="presOf" srcId="{31F03833-4C38-4D7D-83BB-9C2640C8920E}" destId="{9248EFB9-B99B-4876-8803-C4CFAADBCD63}" srcOrd="0" destOrd="0" presId="urn:microsoft.com/office/officeart/2005/8/layout/hierarchy3"/>
    <dgm:cxn modelId="{3D2CEC67-2804-429C-AB62-437882B4DFA8}" type="presOf" srcId="{22A21F4E-8CA4-485D-A442-4357C3D5CDD4}" destId="{D7084D4E-A4CA-4AF5-B6D7-A9099286FAA2}" srcOrd="1" destOrd="0" presId="urn:microsoft.com/office/officeart/2005/8/layout/hierarchy3"/>
    <dgm:cxn modelId="{0F873069-C45D-4C6B-A78E-81B79AC81BAC}" srcId="{B0C816A1-B2F0-4F13-994A-FB1CC83084BE}" destId="{262F3776-5158-49FB-A491-D2D62B9D77DA}" srcOrd="0" destOrd="0" parTransId="{91EF943F-F070-44F6-84FC-FF254E19FFC4}" sibTransId="{C9665468-EF30-4ACA-A73B-FDF14966528B}"/>
    <dgm:cxn modelId="{3A59E76A-6922-43F2-B4AA-365083D30C3F}" type="presOf" srcId="{B0C816A1-B2F0-4F13-994A-FB1CC83084BE}" destId="{2CF7954D-E4A7-4173-910A-338676C08B0A}" srcOrd="0" destOrd="0" presId="urn:microsoft.com/office/officeart/2005/8/layout/hierarchy3"/>
    <dgm:cxn modelId="{0AFC5C4E-8B75-4A99-917A-FBB3DF8489B6}" type="presOf" srcId="{310AAD07-0E01-4704-AAD3-0E133AC57FEF}" destId="{3C52B47C-A162-488B-A371-620F714BA356}" srcOrd="0" destOrd="0" presId="urn:microsoft.com/office/officeart/2005/8/layout/hierarchy3"/>
    <dgm:cxn modelId="{4D2E9A76-0849-4AD1-9AD5-F175B9728018}" type="presOf" srcId="{262F3776-5158-49FB-A491-D2D62B9D77DA}" destId="{3FDF4515-840B-43E4-AB90-A9BE40D3D182}" srcOrd="0" destOrd="0" presId="urn:microsoft.com/office/officeart/2005/8/layout/hierarchy3"/>
    <dgm:cxn modelId="{0CD1AE77-3DE3-4A0B-9AF0-C82303D71002}" type="presOf" srcId="{C7A0A8F7-2EC4-4952-AB83-9680B1259613}" destId="{62D760AD-F574-4E94-A528-5F6D471DE2AA}" srcOrd="0" destOrd="0" presId="urn:microsoft.com/office/officeart/2005/8/layout/hierarchy3"/>
    <dgm:cxn modelId="{305D187A-1D97-4733-B7C2-6DDEB126323E}" srcId="{31F03833-4C38-4D7D-83BB-9C2640C8920E}" destId="{22A21F4E-8CA4-485D-A442-4357C3D5CDD4}" srcOrd="0" destOrd="0" parTransId="{A39F00DE-5BCB-4D48-AF60-5F953EF278F7}" sibTransId="{0553D359-1E49-40EC-A496-C2237777008E}"/>
    <dgm:cxn modelId="{F9C5F190-2710-4529-B6C2-A5E7A61B37B7}" type="presOf" srcId="{C7A0A8F7-2EC4-4952-AB83-9680B1259613}" destId="{8B4F9B3D-E4B6-4D9F-BFCA-00D59AC93F94}" srcOrd="1" destOrd="0" presId="urn:microsoft.com/office/officeart/2005/8/layout/hierarchy3"/>
    <dgm:cxn modelId="{1E126295-F15F-4055-BEC7-22C2AB7FDB17}" type="presOf" srcId="{ABC291BE-5C07-4CCB-8640-C95D12F73BFC}" destId="{3D3B2EED-40BC-402A-BBC1-9D7572EB20B2}" srcOrd="0" destOrd="0" presId="urn:microsoft.com/office/officeart/2005/8/layout/hierarchy3"/>
    <dgm:cxn modelId="{FC5484AD-9657-4918-B07C-1A259E356EDC}" srcId="{31F03833-4C38-4D7D-83BB-9C2640C8920E}" destId="{B0C816A1-B2F0-4F13-994A-FB1CC83084BE}" srcOrd="1" destOrd="0" parTransId="{28AF7ADA-AF33-432A-B7B9-637A2F8AB523}" sibTransId="{24AB559E-15D1-450F-AC8A-25E0A9039971}"/>
    <dgm:cxn modelId="{2DA73DC8-B260-430A-A6A1-D3F610C6ED27}" srcId="{22A21F4E-8CA4-485D-A442-4357C3D5CDD4}" destId="{ABC291BE-5C07-4CCB-8640-C95D12F73BFC}" srcOrd="0" destOrd="0" parTransId="{310AAD07-0E01-4704-AAD3-0E133AC57FEF}" sibTransId="{779D4D7A-FA16-4B0C-A24F-DBB240611886}"/>
    <dgm:cxn modelId="{066C52E0-8A42-44D3-84E9-D94B6D73CF0F}" type="presOf" srcId="{B0C816A1-B2F0-4F13-994A-FB1CC83084BE}" destId="{6A1E8C74-DB97-4AF3-A6E1-DF28921C8D15}" srcOrd="1" destOrd="0" presId="urn:microsoft.com/office/officeart/2005/8/layout/hierarchy3"/>
    <dgm:cxn modelId="{84AC07EF-E4CD-4906-BC11-53BDD61CBF6A}" srcId="{31F03833-4C38-4D7D-83BB-9C2640C8920E}" destId="{C7A0A8F7-2EC4-4952-AB83-9680B1259613}" srcOrd="2" destOrd="0" parTransId="{0F67EC5A-48BE-4A9F-AA89-2FF06D40810E}" sibTransId="{AE20201A-4C16-447D-B21A-F660C254B22C}"/>
    <dgm:cxn modelId="{CCEDECFF-5768-4D46-BB57-6D32F00CB5CE}" type="presOf" srcId="{91EF943F-F070-44F6-84FC-FF254E19FFC4}" destId="{34DF07EB-0BCD-49AB-B98D-F56BD453FB51}" srcOrd="0" destOrd="0" presId="urn:microsoft.com/office/officeart/2005/8/layout/hierarchy3"/>
    <dgm:cxn modelId="{94AB425A-5813-4CDB-A61B-720EC294E8AA}" type="presParOf" srcId="{9248EFB9-B99B-4876-8803-C4CFAADBCD63}" destId="{1298A07A-EAC1-42BE-9CA5-BFDD700305D9}" srcOrd="0" destOrd="0" presId="urn:microsoft.com/office/officeart/2005/8/layout/hierarchy3"/>
    <dgm:cxn modelId="{3EBA87A8-7264-49F8-B15B-BA5C25D62A7F}" type="presParOf" srcId="{1298A07A-EAC1-42BE-9CA5-BFDD700305D9}" destId="{5AE919B8-F174-43EA-AB68-977C57CB502C}" srcOrd="0" destOrd="0" presId="urn:microsoft.com/office/officeart/2005/8/layout/hierarchy3"/>
    <dgm:cxn modelId="{F781572C-BBF3-445A-97F5-07B3BAA24CBA}" type="presParOf" srcId="{5AE919B8-F174-43EA-AB68-977C57CB502C}" destId="{07CFC144-1A3F-4F80-A05C-EC87EE0822AE}" srcOrd="0" destOrd="0" presId="urn:microsoft.com/office/officeart/2005/8/layout/hierarchy3"/>
    <dgm:cxn modelId="{AF36607F-6ABC-46A8-88D9-6848CC0CAA27}" type="presParOf" srcId="{5AE919B8-F174-43EA-AB68-977C57CB502C}" destId="{D7084D4E-A4CA-4AF5-B6D7-A9099286FAA2}" srcOrd="1" destOrd="0" presId="urn:microsoft.com/office/officeart/2005/8/layout/hierarchy3"/>
    <dgm:cxn modelId="{92152FAD-6EFF-4979-A1AB-C61E517215E7}" type="presParOf" srcId="{1298A07A-EAC1-42BE-9CA5-BFDD700305D9}" destId="{3D86477F-2483-4A8C-A699-DB9EDE57D5CC}" srcOrd="1" destOrd="0" presId="urn:microsoft.com/office/officeart/2005/8/layout/hierarchy3"/>
    <dgm:cxn modelId="{54CC7E09-6D6F-41FF-A166-86C616EB6069}" type="presParOf" srcId="{3D86477F-2483-4A8C-A699-DB9EDE57D5CC}" destId="{3C52B47C-A162-488B-A371-620F714BA356}" srcOrd="0" destOrd="0" presId="urn:microsoft.com/office/officeart/2005/8/layout/hierarchy3"/>
    <dgm:cxn modelId="{3EE4DAA6-DC52-4AC0-AC90-4747F8FB789C}" type="presParOf" srcId="{3D86477F-2483-4A8C-A699-DB9EDE57D5CC}" destId="{3D3B2EED-40BC-402A-BBC1-9D7572EB20B2}" srcOrd="1" destOrd="0" presId="urn:microsoft.com/office/officeart/2005/8/layout/hierarchy3"/>
    <dgm:cxn modelId="{8291EE0A-26DF-4560-8D71-C74E2EEC7360}" type="presParOf" srcId="{9248EFB9-B99B-4876-8803-C4CFAADBCD63}" destId="{CCBB1A0C-C031-4955-9744-9098A09F4B11}" srcOrd="1" destOrd="0" presId="urn:microsoft.com/office/officeart/2005/8/layout/hierarchy3"/>
    <dgm:cxn modelId="{41F6FD54-0214-4563-AB0D-12B2FB019A7C}" type="presParOf" srcId="{CCBB1A0C-C031-4955-9744-9098A09F4B11}" destId="{F4B6B5C3-34C7-4403-9222-35E8E897BF81}" srcOrd="0" destOrd="0" presId="urn:microsoft.com/office/officeart/2005/8/layout/hierarchy3"/>
    <dgm:cxn modelId="{417AD6D4-17BA-4BD1-96B7-642A68EFB873}" type="presParOf" srcId="{F4B6B5C3-34C7-4403-9222-35E8E897BF81}" destId="{2CF7954D-E4A7-4173-910A-338676C08B0A}" srcOrd="0" destOrd="0" presId="urn:microsoft.com/office/officeart/2005/8/layout/hierarchy3"/>
    <dgm:cxn modelId="{4FB11A9B-0C51-4453-9E8A-DB8D6E9343E6}" type="presParOf" srcId="{F4B6B5C3-34C7-4403-9222-35E8E897BF81}" destId="{6A1E8C74-DB97-4AF3-A6E1-DF28921C8D15}" srcOrd="1" destOrd="0" presId="urn:microsoft.com/office/officeart/2005/8/layout/hierarchy3"/>
    <dgm:cxn modelId="{48142CA0-631B-4D4B-9DE7-9B4327846394}" type="presParOf" srcId="{CCBB1A0C-C031-4955-9744-9098A09F4B11}" destId="{9DB6E87E-ECC0-4375-BF2B-C0DFC6F182DD}" srcOrd="1" destOrd="0" presId="urn:microsoft.com/office/officeart/2005/8/layout/hierarchy3"/>
    <dgm:cxn modelId="{8411FFDB-4EF7-457F-AE54-F284923B7A2C}" type="presParOf" srcId="{9DB6E87E-ECC0-4375-BF2B-C0DFC6F182DD}" destId="{34DF07EB-0BCD-49AB-B98D-F56BD453FB51}" srcOrd="0" destOrd="0" presId="urn:microsoft.com/office/officeart/2005/8/layout/hierarchy3"/>
    <dgm:cxn modelId="{50A618FE-7433-4B81-B640-B2A1F10D4D49}" type="presParOf" srcId="{9DB6E87E-ECC0-4375-BF2B-C0DFC6F182DD}" destId="{3FDF4515-840B-43E4-AB90-A9BE40D3D182}" srcOrd="1" destOrd="0" presId="urn:microsoft.com/office/officeart/2005/8/layout/hierarchy3"/>
    <dgm:cxn modelId="{ECAE252E-E165-42BD-9589-24E2DA41EB07}" type="presParOf" srcId="{9248EFB9-B99B-4876-8803-C4CFAADBCD63}" destId="{3F066A3E-0929-4765-8C28-76897E02AC9C}" srcOrd="2" destOrd="0" presId="urn:microsoft.com/office/officeart/2005/8/layout/hierarchy3"/>
    <dgm:cxn modelId="{B21EAD6F-7017-490F-BC0F-CC86F97768E5}" type="presParOf" srcId="{3F066A3E-0929-4765-8C28-76897E02AC9C}" destId="{983B3E30-7B29-41E7-8916-7F093FA3EB45}" srcOrd="0" destOrd="0" presId="urn:microsoft.com/office/officeart/2005/8/layout/hierarchy3"/>
    <dgm:cxn modelId="{30827FD9-57A0-4549-BDD7-6662CF30147C}" type="presParOf" srcId="{983B3E30-7B29-41E7-8916-7F093FA3EB45}" destId="{62D760AD-F574-4E94-A528-5F6D471DE2AA}" srcOrd="0" destOrd="0" presId="urn:microsoft.com/office/officeart/2005/8/layout/hierarchy3"/>
    <dgm:cxn modelId="{EF68238A-23F6-4CDF-9D3E-B2491053FEFC}" type="presParOf" srcId="{983B3E30-7B29-41E7-8916-7F093FA3EB45}" destId="{8B4F9B3D-E4B6-4D9F-BFCA-00D59AC93F94}" srcOrd="1" destOrd="0" presId="urn:microsoft.com/office/officeart/2005/8/layout/hierarchy3"/>
    <dgm:cxn modelId="{0DC984A3-F2D2-4502-ACC5-FA1DAF461AF8}" type="presParOf" srcId="{3F066A3E-0929-4765-8C28-76897E02AC9C}" destId="{F0B17A51-B890-4C65-BAE2-434C49B81356}" srcOrd="1" destOrd="0" presId="urn:microsoft.com/office/officeart/2005/8/layout/hierarchy3"/>
    <dgm:cxn modelId="{74CB6021-521E-4B3B-B0C6-EBDBE82A2107}" type="presParOf" srcId="{F0B17A51-B890-4C65-BAE2-434C49B81356}" destId="{01DE6278-9C4F-4207-B83E-76E5C8A389E4}" srcOrd="0" destOrd="0" presId="urn:microsoft.com/office/officeart/2005/8/layout/hierarchy3"/>
    <dgm:cxn modelId="{6227D1B4-8988-4030-9771-66FA3A2CE79A}" type="presParOf" srcId="{F0B17A51-B890-4C65-BAE2-434C49B81356}" destId="{3FEE1A07-B51E-4463-B7F1-087D180B6C4B}" srcOrd="1" destOrd="0" presId="urn:microsoft.com/office/officeart/2005/8/layout/hierarchy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A0E0A-BE1A-4D1B-B094-438E084CE6D3}">
      <dsp:nvSpPr>
        <dsp:cNvPr id="0" name=""/>
        <dsp:cNvSpPr/>
      </dsp:nvSpPr>
      <dsp:spPr>
        <a:xfrm>
          <a:off x="-5010245" y="-833059"/>
          <a:ext cx="6478093" cy="6478093"/>
        </a:xfrm>
        <a:prstGeom prst="blockArc">
          <a:avLst>
            <a:gd name="adj1" fmla="val 18900000"/>
            <a:gd name="adj2" fmla="val 2700000"/>
            <a:gd name="adj3" fmla="val 333"/>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178F81-6FD7-4DBD-8E7D-048A6256496D}">
      <dsp:nvSpPr>
        <dsp:cNvPr id="0" name=""/>
        <dsp:cNvSpPr/>
      </dsp:nvSpPr>
      <dsp:spPr>
        <a:xfrm>
          <a:off x="1422782" y="1267760"/>
          <a:ext cx="5951383" cy="227645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9752" tIns="81280" rIns="81280" bIns="81280" numCol="1" spcCol="1270" anchor="ctr" anchorCtr="0">
          <a:noAutofit/>
        </a:bodyPr>
        <a:lstStyle/>
        <a:p>
          <a:pPr marL="0" lvl="0" indent="0" algn="l" defTabSz="1422400" rtl="0">
            <a:lnSpc>
              <a:spcPct val="90000"/>
            </a:lnSpc>
            <a:spcBef>
              <a:spcPct val="0"/>
            </a:spcBef>
            <a:spcAft>
              <a:spcPct val="35000"/>
            </a:spcAft>
            <a:buNone/>
          </a:pPr>
          <a:r>
            <a:rPr lang="fr-FR" sz="3200" b="1" u="none" kern="1200">
              <a:effectLst/>
              <a:latin typeface="Roboto"/>
              <a:ea typeface="Roboto"/>
              <a:cs typeface="Roboto"/>
            </a:rPr>
            <a:t>Contexte, enjeux et objectifs</a:t>
          </a:r>
        </a:p>
      </dsp:txBody>
      <dsp:txXfrm>
        <a:off x="1422782" y="1267760"/>
        <a:ext cx="5951383" cy="2276452"/>
      </dsp:txXfrm>
    </dsp:sp>
    <dsp:sp modelId="{EB0481CB-8093-4A79-AB42-213FCF9EDC4D}">
      <dsp:nvSpPr>
        <dsp:cNvPr id="0" name=""/>
        <dsp:cNvSpPr/>
      </dsp:nvSpPr>
      <dsp:spPr>
        <a:xfrm>
          <a:off x="0" y="734558"/>
          <a:ext cx="2845565" cy="2845565"/>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A0E0A-BE1A-4D1B-B094-438E084CE6D3}">
      <dsp:nvSpPr>
        <dsp:cNvPr id="0" name=""/>
        <dsp:cNvSpPr/>
      </dsp:nvSpPr>
      <dsp:spPr>
        <a:xfrm>
          <a:off x="-5010245" y="-833059"/>
          <a:ext cx="6478093" cy="6478093"/>
        </a:xfrm>
        <a:prstGeom prst="blockArc">
          <a:avLst>
            <a:gd name="adj1" fmla="val 18900000"/>
            <a:gd name="adj2" fmla="val 2700000"/>
            <a:gd name="adj3" fmla="val 333"/>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F8894D0-8838-4B1A-AAA0-B043EF9E47EE}">
      <dsp:nvSpPr>
        <dsp:cNvPr id="0" name=""/>
        <dsp:cNvSpPr/>
      </dsp:nvSpPr>
      <dsp:spPr>
        <a:xfrm>
          <a:off x="1422782" y="1267760"/>
          <a:ext cx="5951383" cy="2276452"/>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909752" tIns="71120" rIns="71120" bIns="71120" numCol="1" spcCol="1270" anchor="ctr" anchorCtr="0">
          <a:noAutofit/>
        </a:bodyPr>
        <a:lstStyle/>
        <a:p>
          <a:pPr marL="0" lvl="0" indent="0" algn="l" defTabSz="1244600">
            <a:lnSpc>
              <a:spcPct val="90000"/>
            </a:lnSpc>
            <a:spcBef>
              <a:spcPct val="0"/>
            </a:spcBef>
            <a:spcAft>
              <a:spcPct val="35000"/>
            </a:spcAft>
            <a:buNone/>
          </a:pPr>
          <a:r>
            <a:rPr lang="fr-FR" sz="2800" b="1" u="none" kern="1200">
              <a:effectLst/>
              <a:latin typeface="Roboto"/>
              <a:ea typeface="Roboto"/>
              <a:cs typeface="Roboto"/>
            </a:rPr>
            <a:t>Modalités de financement</a:t>
          </a:r>
          <a:endParaRPr lang="en-US" sz="4000" kern="1200"/>
        </a:p>
      </dsp:txBody>
      <dsp:txXfrm>
        <a:off x="1422782" y="1267760"/>
        <a:ext cx="5951383" cy="2276452"/>
      </dsp:txXfrm>
    </dsp:sp>
    <dsp:sp modelId="{5C3DDBB8-FFAE-42B9-9359-DF5BA0440D69}">
      <dsp:nvSpPr>
        <dsp:cNvPr id="0" name=""/>
        <dsp:cNvSpPr/>
      </dsp:nvSpPr>
      <dsp:spPr>
        <a:xfrm>
          <a:off x="0" y="983204"/>
          <a:ext cx="2845565" cy="2845565"/>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CFC144-1A3F-4F80-A05C-EC87EE0822AE}">
      <dsp:nvSpPr>
        <dsp:cNvPr id="0" name=""/>
        <dsp:cNvSpPr/>
      </dsp:nvSpPr>
      <dsp:spPr>
        <a:xfrm>
          <a:off x="892" y="776647"/>
          <a:ext cx="2089546" cy="10447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kern="1200"/>
            <a:t>Famille </a:t>
          </a:r>
        </a:p>
      </dsp:txBody>
      <dsp:txXfrm>
        <a:off x="31492" y="807247"/>
        <a:ext cx="2028346" cy="983573"/>
      </dsp:txXfrm>
    </dsp:sp>
    <dsp:sp modelId="{3C52B47C-A162-488B-A371-620F714BA356}">
      <dsp:nvSpPr>
        <dsp:cNvPr id="0" name=""/>
        <dsp:cNvSpPr/>
      </dsp:nvSpPr>
      <dsp:spPr>
        <a:xfrm>
          <a:off x="209847" y="1821420"/>
          <a:ext cx="208954" cy="783579"/>
        </a:xfrm>
        <a:custGeom>
          <a:avLst/>
          <a:gdLst/>
          <a:ahLst/>
          <a:cxnLst/>
          <a:rect l="0" t="0" r="0" b="0"/>
          <a:pathLst>
            <a:path>
              <a:moveTo>
                <a:pt x="0" y="0"/>
              </a:moveTo>
              <a:lnTo>
                <a:pt x="0" y="783579"/>
              </a:lnTo>
              <a:lnTo>
                <a:pt x="208954" y="78357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D3B2EED-40BC-402A-BBC1-9D7572EB20B2}">
      <dsp:nvSpPr>
        <dsp:cNvPr id="0" name=""/>
        <dsp:cNvSpPr/>
      </dsp:nvSpPr>
      <dsp:spPr>
        <a:xfrm>
          <a:off x="418802" y="2082613"/>
          <a:ext cx="1671637" cy="104477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fr-FR" sz="1400" kern="1200"/>
            <a:t>Signature d’un contrat avec l’Eaje</a:t>
          </a:r>
        </a:p>
      </dsp:txBody>
      <dsp:txXfrm>
        <a:off x="449402" y="2113213"/>
        <a:ext cx="1610437" cy="983573"/>
      </dsp:txXfrm>
    </dsp:sp>
    <dsp:sp modelId="{2CF7954D-E4A7-4173-910A-338676C08B0A}">
      <dsp:nvSpPr>
        <dsp:cNvPr id="0" name=""/>
        <dsp:cNvSpPr/>
      </dsp:nvSpPr>
      <dsp:spPr>
        <a:xfrm>
          <a:off x="2612826" y="776647"/>
          <a:ext cx="2089546" cy="1044773"/>
        </a:xfrm>
        <a:prstGeom prst="roundRect">
          <a:avLst>
            <a:gd name="adj" fmla="val 10000"/>
          </a:avLst>
        </a:prstGeom>
        <a:solidFill>
          <a:srgbClr val="E95D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kern="1200">
              <a:solidFill>
                <a:prstClr val="white"/>
              </a:solidFill>
              <a:latin typeface="Calibri" panose="020F0502020204030204"/>
              <a:ea typeface="+mn-ea"/>
              <a:cs typeface="+mn-cs"/>
            </a:rPr>
            <a:t>Enfants </a:t>
          </a:r>
        </a:p>
      </dsp:txBody>
      <dsp:txXfrm>
        <a:off x="2643426" y="807247"/>
        <a:ext cx="2028346" cy="983573"/>
      </dsp:txXfrm>
    </dsp:sp>
    <dsp:sp modelId="{34DF07EB-0BCD-49AB-B98D-F56BD453FB51}">
      <dsp:nvSpPr>
        <dsp:cNvPr id="0" name=""/>
        <dsp:cNvSpPr/>
      </dsp:nvSpPr>
      <dsp:spPr>
        <a:xfrm>
          <a:off x="2821780" y="1821420"/>
          <a:ext cx="208954" cy="783579"/>
        </a:xfrm>
        <a:custGeom>
          <a:avLst/>
          <a:gdLst/>
          <a:ahLst/>
          <a:cxnLst/>
          <a:rect l="0" t="0" r="0" b="0"/>
          <a:pathLst>
            <a:path>
              <a:moveTo>
                <a:pt x="0" y="0"/>
              </a:moveTo>
              <a:lnTo>
                <a:pt x="0" y="783579"/>
              </a:lnTo>
              <a:lnTo>
                <a:pt x="208954" y="783579"/>
              </a:lnTo>
            </a:path>
          </a:pathLst>
        </a:custGeom>
        <a:noFill/>
        <a:ln w="12700" cap="flat" cmpd="sng" algn="ctr">
          <a:solidFill>
            <a:srgbClr val="E95D66"/>
          </a:solidFill>
          <a:prstDash val="solid"/>
          <a:miter lim="800000"/>
        </a:ln>
        <a:effectLst/>
      </dsp:spPr>
      <dsp:style>
        <a:lnRef idx="2">
          <a:scrgbClr r="0" g="0" b="0"/>
        </a:lnRef>
        <a:fillRef idx="0">
          <a:scrgbClr r="0" g="0" b="0"/>
        </a:fillRef>
        <a:effectRef idx="0">
          <a:scrgbClr r="0" g="0" b="0"/>
        </a:effectRef>
        <a:fontRef idx="minor"/>
      </dsp:style>
    </dsp:sp>
    <dsp:sp modelId="{3FDF4515-840B-43E4-AB90-A9BE40D3D182}">
      <dsp:nvSpPr>
        <dsp:cNvPr id="0" name=""/>
        <dsp:cNvSpPr/>
      </dsp:nvSpPr>
      <dsp:spPr>
        <a:xfrm>
          <a:off x="3030735" y="2082613"/>
          <a:ext cx="1671637" cy="1044773"/>
        </a:xfrm>
        <a:prstGeom prst="roundRect">
          <a:avLst>
            <a:gd name="adj" fmla="val 10000"/>
          </a:avLst>
        </a:prstGeom>
        <a:solidFill>
          <a:schemeClr val="lt1">
            <a:alpha val="90000"/>
            <a:hueOff val="0"/>
            <a:satOff val="0"/>
            <a:lumOff val="0"/>
            <a:alphaOff val="0"/>
          </a:schemeClr>
        </a:solidFill>
        <a:ln w="12700" cap="flat" cmpd="sng" algn="ctr">
          <a:solidFill>
            <a:srgbClr val="E95D66"/>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711200">
            <a:lnSpc>
              <a:spcPct val="90000"/>
            </a:lnSpc>
            <a:spcBef>
              <a:spcPct val="0"/>
            </a:spcBef>
            <a:spcAft>
              <a:spcPct val="35000"/>
            </a:spcAft>
            <a:buNone/>
          </a:pPr>
          <a:r>
            <a:rPr lang="fr-FR" sz="1400" kern="1200">
              <a:solidFill>
                <a:prstClr val="black">
                  <a:hueOff val="0"/>
                  <a:satOff val="0"/>
                  <a:lumOff val="0"/>
                  <a:alphaOff val="0"/>
                </a:prstClr>
              </a:solidFill>
              <a:latin typeface="Calibri" panose="020F0502020204030204"/>
              <a:ea typeface="+mn-ea"/>
              <a:cs typeface="+mn-cs"/>
            </a:rPr>
            <a:t>Les enfants (ré)intégreront l’Eaje après le </a:t>
          </a:r>
          <a:r>
            <a:rPr lang="fr-FR" sz="1400" kern="1200" err="1">
              <a:solidFill>
                <a:prstClr val="black">
                  <a:hueOff val="0"/>
                  <a:satOff val="0"/>
                  <a:lumOff val="0"/>
                  <a:alphaOff val="0"/>
                </a:prstClr>
              </a:solidFill>
              <a:latin typeface="Calibri" panose="020F0502020204030204"/>
              <a:ea typeface="+mn-ea"/>
              <a:cs typeface="+mn-cs"/>
            </a:rPr>
            <a:t>Csn</a:t>
          </a:r>
          <a:r>
            <a:rPr lang="fr-FR" sz="1400" kern="1200">
              <a:solidFill>
                <a:prstClr val="black">
                  <a:hueOff val="0"/>
                  <a:satOff val="0"/>
                  <a:lumOff val="0"/>
                  <a:alphaOff val="0"/>
                </a:prstClr>
              </a:solidFill>
              <a:latin typeface="Calibri" panose="020F0502020204030204"/>
              <a:ea typeface="+mn-ea"/>
              <a:cs typeface="+mn-cs"/>
            </a:rPr>
            <a:t> </a:t>
          </a:r>
        </a:p>
      </dsp:txBody>
      <dsp:txXfrm>
        <a:off x="3061335" y="2113213"/>
        <a:ext cx="1610437" cy="983573"/>
      </dsp:txXfrm>
    </dsp:sp>
    <dsp:sp modelId="{62D760AD-F574-4E94-A528-5F6D471DE2AA}">
      <dsp:nvSpPr>
        <dsp:cNvPr id="0" name=""/>
        <dsp:cNvSpPr/>
      </dsp:nvSpPr>
      <dsp:spPr>
        <a:xfrm>
          <a:off x="5224759" y="776647"/>
          <a:ext cx="2089546" cy="1044773"/>
        </a:xfrm>
        <a:prstGeom prst="roundRect">
          <a:avLst>
            <a:gd name="adj" fmla="val 10000"/>
          </a:avLst>
        </a:prstGeom>
        <a:solidFill>
          <a:srgbClr val="33CC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fr-FR" sz="2000" kern="1200">
              <a:solidFill>
                <a:prstClr val="white"/>
              </a:solidFill>
              <a:latin typeface="Calibri" panose="020F0502020204030204"/>
              <a:ea typeface="+mn-ea"/>
              <a:cs typeface="+mn-cs"/>
            </a:rPr>
            <a:t>Gestionnaires </a:t>
          </a:r>
        </a:p>
      </dsp:txBody>
      <dsp:txXfrm>
        <a:off x="5255359" y="807247"/>
        <a:ext cx="2028346" cy="983573"/>
      </dsp:txXfrm>
    </dsp:sp>
    <dsp:sp modelId="{01DE6278-9C4F-4207-B83E-76E5C8A389E4}">
      <dsp:nvSpPr>
        <dsp:cNvPr id="0" name=""/>
        <dsp:cNvSpPr/>
      </dsp:nvSpPr>
      <dsp:spPr>
        <a:xfrm>
          <a:off x="5433714" y="1821420"/>
          <a:ext cx="208954" cy="783579"/>
        </a:xfrm>
        <a:custGeom>
          <a:avLst/>
          <a:gdLst/>
          <a:ahLst/>
          <a:cxnLst/>
          <a:rect l="0" t="0" r="0" b="0"/>
          <a:pathLst>
            <a:path>
              <a:moveTo>
                <a:pt x="0" y="0"/>
              </a:moveTo>
              <a:lnTo>
                <a:pt x="0" y="783579"/>
              </a:lnTo>
              <a:lnTo>
                <a:pt x="208954" y="783579"/>
              </a:lnTo>
            </a:path>
          </a:pathLst>
        </a:custGeom>
        <a:noFill/>
        <a:ln w="12700" cap="flat" cmpd="sng" algn="ctr">
          <a:solidFill>
            <a:srgbClr val="33CCCC"/>
          </a:solidFill>
          <a:prstDash val="solid"/>
          <a:miter lim="800000"/>
        </a:ln>
        <a:effectLst/>
      </dsp:spPr>
      <dsp:style>
        <a:lnRef idx="2">
          <a:scrgbClr r="0" g="0" b="0"/>
        </a:lnRef>
        <a:fillRef idx="0">
          <a:scrgbClr r="0" g="0" b="0"/>
        </a:fillRef>
        <a:effectRef idx="0">
          <a:scrgbClr r="0" g="0" b="0"/>
        </a:effectRef>
        <a:fontRef idx="minor"/>
      </dsp:style>
    </dsp:sp>
    <dsp:sp modelId="{3FEE1A07-B51E-4463-B7F1-087D180B6C4B}">
      <dsp:nvSpPr>
        <dsp:cNvPr id="0" name=""/>
        <dsp:cNvSpPr/>
      </dsp:nvSpPr>
      <dsp:spPr>
        <a:xfrm>
          <a:off x="5642668" y="2082613"/>
          <a:ext cx="1671637" cy="1044773"/>
        </a:xfrm>
        <a:prstGeom prst="roundRect">
          <a:avLst>
            <a:gd name="adj" fmla="val 10000"/>
          </a:avLst>
        </a:prstGeom>
        <a:solidFill>
          <a:schemeClr val="lt1">
            <a:alpha val="90000"/>
            <a:hueOff val="0"/>
            <a:satOff val="0"/>
            <a:lumOff val="0"/>
            <a:alphaOff val="0"/>
          </a:schemeClr>
        </a:solidFill>
        <a:ln w="12700" cap="flat" cmpd="sng" algn="ctr">
          <a:solidFill>
            <a:srgbClr val="33CCCC"/>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marL="0" lvl="0" indent="0" algn="ctr" defTabSz="622300">
            <a:lnSpc>
              <a:spcPct val="90000"/>
            </a:lnSpc>
            <a:spcBef>
              <a:spcPct val="0"/>
            </a:spcBef>
            <a:spcAft>
              <a:spcPct val="35000"/>
            </a:spcAft>
            <a:buNone/>
          </a:pPr>
          <a:r>
            <a:rPr lang="fr-FR" sz="1400" kern="1200"/>
            <a:t>Prouver le décalage entre les heures réservées (contrat) et les absences liées au </a:t>
          </a:r>
          <a:r>
            <a:rPr lang="fr-FR" sz="1400" kern="1200" err="1"/>
            <a:t>Csn</a:t>
          </a:r>
          <a:r>
            <a:rPr lang="fr-FR" sz="1400" kern="1200"/>
            <a:t> </a:t>
          </a:r>
        </a:p>
      </dsp:txBody>
      <dsp:txXfrm>
        <a:off x="5673268" y="2113213"/>
        <a:ext cx="1610437" cy="98357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D338483C-D0CE-42D9-6D47-89111DB303DB}"/>
              </a:ext>
            </a:extLst>
          </p:cNvPr>
          <p:cNvSpPr>
            <a:spLocks noGrp="1"/>
          </p:cNvSpPr>
          <p:nvPr>
            <p:ph type="hdr" sz="quarter"/>
          </p:nvPr>
        </p:nvSpPr>
        <p:spPr>
          <a:xfrm>
            <a:off x="0" y="0"/>
            <a:ext cx="3077739" cy="513349"/>
          </a:xfrm>
          <a:prstGeom prst="rect">
            <a:avLst/>
          </a:prstGeom>
        </p:spPr>
        <p:txBody>
          <a:bodyPr vert="horz" lIns="99048" tIns="49524" rIns="99048" bIns="49524" rtlCol="0"/>
          <a:lstStyle>
            <a:lvl1pPr algn="l">
              <a:defRPr sz="1300"/>
            </a:lvl1pPr>
          </a:lstStyle>
          <a:p>
            <a:endParaRPr lang="fr-FR"/>
          </a:p>
        </p:txBody>
      </p:sp>
      <p:sp>
        <p:nvSpPr>
          <p:cNvPr id="3" name="Espace réservé de la date 2">
            <a:extLst>
              <a:ext uri="{FF2B5EF4-FFF2-40B4-BE49-F238E27FC236}">
                <a16:creationId xmlns:a16="http://schemas.microsoft.com/office/drawing/2014/main" id="{75D72226-AEAE-1579-B1A7-0D85F9151E0D}"/>
              </a:ext>
            </a:extLst>
          </p:cNvPr>
          <p:cNvSpPr>
            <a:spLocks noGrp="1"/>
          </p:cNvSpPr>
          <p:nvPr>
            <p:ph type="dt" sz="quarter" idx="1"/>
          </p:nvPr>
        </p:nvSpPr>
        <p:spPr>
          <a:xfrm>
            <a:off x="4023092" y="0"/>
            <a:ext cx="3077739" cy="513349"/>
          </a:xfrm>
          <a:prstGeom prst="rect">
            <a:avLst/>
          </a:prstGeom>
        </p:spPr>
        <p:txBody>
          <a:bodyPr vert="horz" lIns="99048" tIns="49524" rIns="99048" bIns="49524" rtlCol="0"/>
          <a:lstStyle>
            <a:lvl1pPr algn="r">
              <a:defRPr sz="1300"/>
            </a:lvl1pPr>
          </a:lstStyle>
          <a:p>
            <a:fld id="{307BCB1E-BEE0-4E98-946A-EBA963E7A58F}" type="datetimeFigureOut">
              <a:rPr lang="fr-FR" smtClean="0"/>
              <a:t>28/09/2026</a:t>
            </a:fld>
            <a:endParaRPr lang="fr-FR"/>
          </a:p>
        </p:txBody>
      </p:sp>
      <p:sp>
        <p:nvSpPr>
          <p:cNvPr id="4" name="Espace réservé du pied de page 3">
            <a:extLst>
              <a:ext uri="{FF2B5EF4-FFF2-40B4-BE49-F238E27FC236}">
                <a16:creationId xmlns:a16="http://schemas.microsoft.com/office/drawing/2014/main" id="{330E21C5-552A-E9EB-E011-EADDFE652C0C}"/>
              </a:ext>
            </a:extLst>
          </p:cNvPr>
          <p:cNvSpPr>
            <a:spLocks noGrp="1"/>
          </p:cNvSpPr>
          <p:nvPr>
            <p:ph type="ftr" sz="quarter" idx="2"/>
          </p:nvPr>
        </p:nvSpPr>
        <p:spPr>
          <a:xfrm>
            <a:off x="0" y="9718091"/>
            <a:ext cx="3077739" cy="513348"/>
          </a:xfrm>
          <a:prstGeom prst="rect">
            <a:avLst/>
          </a:prstGeom>
        </p:spPr>
        <p:txBody>
          <a:bodyPr vert="horz" lIns="99048" tIns="49524" rIns="99048" bIns="49524" rtlCol="0" anchor="b"/>
          <a:lstStyle>
            <a:lvl1pPr algn="l">
              <a:defRPr sz="1300"/>
            </a:lvl1pPr>
          </a:lstStyle>
          <a:p>
            <a:endParaRPr lang="fr-FR"/>
          </a:p>
        </p:txBody>
      </p:sp>
      <p:sp>
        <p:nvSpPr>
          <p:cNvPr id="5" name="Espace réservé du numéro de diapositive 4">
            <a:extLst>
              <a:ext uri="{FF2B5EF4-FFF2-40B4-BE49-F238E27FC236}">
                <a16:creationId xmlns:a16="http://schemas.microsoft.com/office/drawing/2014/main" id="{12EFCD6A-8B30-EEB7-49F4-9BC0BEE1DA41}"/>
              </a:ext>
            </a:extLst>
          </p:cNvPr>
          <p:cNvSpPr>
            <a:spLocks noGrp="1"/>
          </p:cNvSpPr>
          <p:nvPr>
            <p:ph type="sldNum" sz="quarter" idx="3"/>
          </p:nvPr>
        </p:nvSpPr>
        <p:spPr>
          <a:xfrm>
            <a:off x="4023092" y="9718091"/>
            <a:ext cx="3077739" cy="513348"/>
          </a:xfrm>
          <a:prstGeom prst="rect">
            <a:avLst/>
          </a:prstGeom>
        </p:spPr>
        <p:txBody>
          <a:bodyPr vert="horz" lIns="99048" tIns="49524" rIns="99048" bIns="49524" rtlCol="0" anchor="b"/>
          <a:lstStyle>
            <a:lvl1pPr algn="r">
              <a:defRPr sz="1300"/>
            </a:lvl1pPr>
          </a:lstStyle>
          <a:p>
            <a:fld id="{832621A4-53FD-4BA0-A8EE-11DE1E4E1A0D}" type="slidenum">
              <a:rPr lang="fr-FR" smtClean="0"/>
              <a:t>‹#›</a:t>
            </a:fld>
            <a:endParaRPr lang="fr-FR"/>
          </a:p>
        </p:txBody>
      </p:sp>
    </p:spTree>
    <p:extLst>
      <p:ext uri="{BB962C8B-B14F-4D97-AF65-F5344CB8AC3E}">
        <p14:creationId xmlns:p14="http://schemas.microsoft.com/office/powerpoint/2010/main" val="37573512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7739" cy="513349"/>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idx="1"/>
          </p:nvPr>
        </p:nvSpPr>
        <p:spPr>
          <a:xfrm>
            <a:off x="4023092" y="0"/>
            <a:ext cx="3077739" cy="513349"/>
          </a:xfrm>
          <a:prstGeom prst="rect">
            <a:avLst/>
          </a:prstGeom>
        </p:spPr>
        <p:txBody>
          <a:bodyPr vert="horz" lIns="99048" tIns="49524" rIns="99048" bIns="49524" rtlCol="0"/>
          <a:lstStyle>
            <a:lvl1pPr algn="r">
              <a:defRPr sz="1300"/>
            </a:lvl1pPr>
          </a:lstStyle>
          <a:p>
            <a:fld id="{AD472BA2-7A4E-48DD-ADDA-0A44DEFE5D12}" type="datetimeFigureOut">
              <a:rPr lang="fr-FR" smtClean="0"/>
              <a:t>28/09/2026</a:t>
            </a:fld>
            <a:endParaRPr lang="fr-FR"/>
          </a:p>
        </p:txBody>
      </p:sp>
      <p:sp>
        <p:nvSpPr>
          <p:cNvPr id="4" name="Espace réservé de l'image des diapositives 3"/>
          <p:cNvSpPr>
            <a:spLocks noGrp="1" noRot="1" noChangeAspect="1"/>
          </p:cNvSpPr>
          <p:nvPr>
            <p:ph type="sldImg" idx="2"/>
          </p:nvPr>
        </p:nvSpPr>
        <p:spPr>
          <a:xfrm>
            <a:off x="1058863" y="1279525"/>
            <a:ext cx="4984750" cy="3452813"/>
          </a:xfrm>
          <a:prstGeom prst="rect">
            <a:avLst/>
          </a:prstGeom>
          <a:noFill/>
          <a:ln w="12700">
            <a:solidFill>
              <a:prstClr val="black"/>
            </a:solidFill>
          </a:ln>
        </p:spPr>
        <p:txBody>
          <a:bodyPr vert="horz" lIns="99048" tIns="49524" rIns="99048" bIns="49524" rtlCol="0" anchor="ctr"/>
          <a:lstStyle/>
          <a:p>
            <a:endParaRPr lang="fr-FR"/>
          </a:p>
        </p:txBody>
      </p:sp>
      <p:sp>
        <p:nvSpPr>
          <p:cNvPr id="5" name="Espace réservé des notes 4"/>
          <p:cNvSpPr>
            <a:spLocks noGrp="1"/>
          </p:cNvSpPr>
          <p:nvPr>
            <p:ph type="body" sz="quarter" idx="3"/>
          </p:nvPr>
        </p:nvSpPr>
        <p:spPr>
          <a:xfrm>
            <a:off x="710248" y="4923879"/>
            <a:ext cx="5681980" cy="4028629"/>
          </a:xfrm>
          <a:prstGeom prst="rect">
            <a:avLst/>
          </a:prstGeom>
        </p:spPr>
        <p:txBody>
          <a:bodyPr vert="horz" lIns="99048" tIns="49524" rIns="99048" bIns="49524"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18091"/>
            <a:ext cx="3077739" cy="513348"/>
          </a:xfrm>
          <a:prstGeom prst="rect">
            <a:avLst/>
          </a:prstGeom>
        </p:spPr>
        <p:txBody>
          <a:bodyPr vert="horz" lIns="99048" tIns="49524" rIns="99048" bIns="49524"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3092" y="9718091"/>
            <a:ext cx="3077739" cy="513348"/>
          </a:xfrm>
          <a:prstGeom prst="rect">
            <a:avLst/>
          </a:prstGeom>
        </p:spPr>
        <p:txBody>
          <a:bodyPr vert="horz" lIns="99048" tIns="49524" rIns="99048" bIns="49524" rtlCol="0" anchor="b"/>
          <a:lstStyle>
            <a:lvl1pPr algn="r">
              <a:defRPr sz="1300"/>
            </a:lvl1pPr>
          </a:lstStyle>
          <a:p>
            <a:fld id="{2EDAE2BF-FF80-4DEE-9CBB-020A3131C682}" type="slidenum">
              <a:rPr lang="fr-FR" smtClean="0"/>
              <a:t>‹#›</a:t>
            </a:fld>
            <a:endParaRPr lang="fr-FR"/>
          </a:p>
        </p:txBody>
      </p:sp>
    </p:spTree>
    <p:extLst>
      <p:ext uri="{BB962C8B-B14F-4D97-AF65-F5344CB8AC3E}">
        <p14:creationId xmlns:p14="http://schemas.microsoft.com/office/powerpoint/2010/main" val="707809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83519-EE01-BB3B-3095-050D00123CE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D00993D-D331-5857-1A44-F4075748A8B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3978441-5AB3-A527-660B-A4B60AD058A1}"/>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C2C0D28-530E-6EE5-4246-526EA4AF9A48}"/>
              </a:ext>
            </a:extLst>
          </p:cNvPr>
          <p:cNvSpPr>
            <a:spLocks noGrp="1"/>
          </p:cNvSpPr>
          <p:nvPr>
            <p:ph type="sldNum" sz="quarter" idx="5"/>
          </p:nvPr>
        </p:nvSpPr>
        <p:spPr/>
        <p:txBody>
          <a:bodyPr/>
          <a:lstStyle/>
          <a:p>
            <a:fld id="{2EDAE2BF-FF80-4DEE-9CBB-020A3131C682}" type="slidenum">
              <a:rPr lang="fr-FR" smtClean="0"/>
              <a:t>1</a:t>
            </a:fld>
            <a:endParaRPr lang="fr-FR"/>
          </a:p>
        </p:txBody>
      </p:sp>
    </p:spTree>
    <p:extLst>
      <p:ext uri="{BB962C8B-B14F-4D97-AF65-F5344CB8AC3E}">
        <p14:creationId xmlns:p14="http://schemas.microsoft.com/office/powerpoint/2010/main" val="1010422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EDAE2BF-FF80-4DEE-9CBB-020A3131C682}" type="slidenum">
              <a:rPr lang="fr-FR" smtClean="0"/>
              <a:t>2</a:t>
            </a:fld>
            <a:endParaRPr lang="fr-FR"/>
          </a:p>
        </p:txBody>
      </p:sp>
    </p:spTree>
    <p:extLst>
      <p:ext uri="{BB962C8B-B14F-4D97-AF65-F5344CB8AC3E}">
        <p14:creationId xmlns:p14="http://schemas.microsoft.com/office/powerpoint/2010/main" val="3019085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EDAE2BF-FF80-4DEE-9CBB-020A3131C682}" type="slidenum">
              <a:rPr lang="fr-FR" smtClean="0"/>
              <a:t>4</a:t>
            </a:fld>
            <a:endParaRPr lang="fr-FR"/>
          </a:p>
        </p:txBody>
      </p:sp>
    </p:spTree>
    <p:extLst>
      <p:ext uri="{BB962C8B-B14F-4D97-AF65-F5344CB8AC3E}">
        <p14:creationId xmlns:p14="http://schemas.microsoft.com/office/powerpoint/2010/main" val="3690160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EDAE2BF-FF80-4DEE-9CBB-020A3131C682}" type="slidenum">
              <a:rPr lang="fr-FR" smtClean="0"/>
              <a:t>5</a:t>
            </a:fld>
            <a:endParaRPr lang="fr-FR"/>
          </a:p>
        </p:txBody>
      </p:sp>
    </p:spTree>
    <p:extLst>
      <p:ext uri="{BB962C8B-B14F-4D97-AF65-F5344CB8AC3E}">
        <p14:creationId xmlns:p14="http://schemas.microsoft.com/office/powerpoint/2010/main" val="3399986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2E705-F934-1DE5-006D-AD9F3D2D1E0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0F08980-0AF8-F89C-805F-222A40A1C94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A193C33-2CBC-1073-5305-BE269A5E3ECB}"/>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D06604FD-CAE5-1D48-E1C0-2638F6AC23F3}"/>
              </a:ext>
            </a:extLst>
          </p:cNvPr>
          <p:cNvSpPr>
            <a:spLocks noGrp="1"/>
          </p:cNvSpPr>
          <p:nvPr>
            <p:ph type="sldNum" sz="quarter" idx="5"/>
          </p:nvPr>
        </p:nvSpPr>
        <p:spPr/>
        <p:txBody>
          <a:bodyPr/>
          <a:lstStyle/>
          <a:p>
            <a:fld id="{2EDAE2BF-FF80-4DEE-9CBB-020A3131C682}" type="slidenum">
              <a:rPr lang="fr-FR" smtClean="0"/>
              <a:t>6</a:t>
            </a:fld>
            <a:endParaRPr lang="fr-FR"/>
          </a:p>
        </p:txBody>
      </p:sp>
    </p:spTree>
    <p:extLst>
      <p:ext uri="{BB962C8B-B14F-4D97-AF65-F5344CB8AC3E}">
        <p14:creationId xmlns:p14="http://schemas.microsoft.com/office/powerpoint/2010/main" val="2863898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EDAE2BF-FF80-4DEE-9CBB-020A3131C682}" type="slidenum">
              <a:rPr lang="fr-FR" smtClean="0"/>
              <a:t>8</a:t>
            </a:fld>
            <a:endParaRPr lang="fr-FR"/>
          </a:p>
        </p:txBody>
      </p:sp>
    </p:spTree>
    <p:extLst>
      <p:ext uri="{BB962C8B-B14F-4D97-AF65-F5344CB8AC3E}">
        <p14:creationId xmlns:p14="http://schemas.microsoft.com/office/powerpoint/2010/main" val="38709937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EDAE2BF-FF80-4DEE-9CBB-020A3131C682}" type="slidenum">
              <a:rPr lang="fr-FR" smtClean="0"/>
              <a:t>10</a:t>
            </a:fld>
            <a:endParaRPr lang="fr-FR"/>
          </a:p>
        </p:txBody>
      </p:sp>
    </p:spTree>
    <p:extLst>
      <p:ext uri="{BB962C8B-B14F-4D97-AF65-F5344CB8AC3E}">
        <p14:creationId xmlns:p14="http://schemas.microsoft.com/office/powerpoint/2010/main" val="1906611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EF977-24A0-C7E8-56DB-DFD91A131C5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F269E4D-BDF3-F46C-7B24-DDEBE51D200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9582AC4-4A48-C13E-EE93-F915D9194AF3}"/>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0B008F04-5DC0-CF0A-F685-84E835C833C6}"/>
              </a:ext>
            </a:extLst>
          </p:cNvPr>
          <p:cNvSpPr>
            <a:spLocks noGrp="1"/>
          </p:cNvSpPr>
          <p:nvPr>
            <p:ph type="sldNum" sz="quarter" idx="5"/>
          </p:nvPr>
        </p:nvSpPr>
        <p:spPr/>
        <p:txBody>
          <a:bodyPr/>
          <a:lstStyle/>
          <a:p>
            <a:fld id="{2EDAE2BF-FF80-4DEE-9CBB-020A3131C682}" type="slidenum">
              <a:rPr lang="fr-FR" smtClean="0"/>
              <a:t>11</a:t>
            </a:fld>
            <a:endParaRPr lang="fr-FR"/>
          </a:p>
        </p:txBody>
      </p:sp>
    </p:spTree>
    <p:extLst>
      <p:ext uri="{BB962C8B-B14F-4D97-AF65-F5344CB8AC3E}">
        <p14:creationId xmlns:p14="http://schemas.microsoft.com/office/powerpoint/2010/main" val="3024874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2EDAE2BF-FF80-4DEE-9CBB-020A3131C682}" type="slidenum">
              <a:rPr lang="fr-FR" smtClean="0"/>
              <a:t>16</a:t>
            </a:fld>
            <a:endParaRPr lang="fr-FR"/>
          </a:p>
        </p:txBody>
      </p:sp>
    </p:spTree>
    <p:extLst>
      <p:ext uri="{BB962C8B-B14F-4D97-AF65-F5344CB8AC3E}">
        <p14:creationId xmlns:p14="http://schemas.microsoft.com/office/powerpoint/2010/main" val="6349078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B1013-F463-28D9-1CE2-E30BA96A627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9518D4B-AFB1-0666-C25C-D20136EE634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14A4F42-7E62-A243-984F-24259317A3D7}"/>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3D7D752-26EA-F863-8073-0CCD82638C17}"/>
              </a:ext>
            </a:extLst>
          </p:cNvPr>
          <p:cNvSpPr>
            <a:spLocks noGrp="1"/>
          </p:cNvSpPr>
          <p:nvPr>
            <p:ph type="sldNum" sz="quarter" idx="5"/>
          </p:nvPr>
        </p:nvSpPr>
        <p:spPr/>
        <p:txBody>
          <a:bodyPr/>
          <a:lstStyle/>
          <a:p>
            <a:fld id="{2EDAE2BF-FF80-4DEE-9CBB-020A3131C682}" type="slidenum">
              <a:rPr lang="fr-FR" smtClean="0"/>
              <a:t>17</a:t>
            </a:fld>
            <a:endParaRPr lang="fr-FR"/>
          </a:p>
        </p:txBody>
      </p:sp>
    </p:spTree>
    <p:extLst>
      <p:ext uri="{BB962C8B-B14F-4D97-AF65-F5344CB8AC3E}">
        <p14:creationId xmlns:p14="http://schemas.microsoft.com/office/powerpoint/2010/main" val="3308120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BE715-1F4E-ED70-9AE5-17A169C4A92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FBAAC60-C54C-C6F8-18F0-06DDC7078C1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8703E37-0799-38D1-7B2C-3B69B6CA99F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090E82B8-1E24-3541-7AE2-9A3B368979AD}"/>
              </a:ext>
            </a:extLst>
          </p:cNvPr>
          <p:cNvSpPr>
            <a:spLocks noGrp="1"/>
          </p:cNvSpPr>
          <p:nvPr>
            <p:ph type="sldNum" sz="quarter" idx="5"/>
          </p:nvPr>
        </p:nvSpPr>
        <p:spPr/>
        <p:txBody>
          <a:bodyPr/>
          <a:lstStyle/>
          <a:p>
            <a:fld id="{2EDAE2BF-FF80-4DEE-9CBB-020A3131C682}" type="slidenum">
              <a:rPr lang="fr-FR" smtClean="0"/>
              <a:t>18</a:t>
            </a:fld>
            <a:endParaRPr lang="fr-FR"/>
          </a:p>
        </p:txBody>
      </p:sp>
    </p:spTree>
    <p:extLst>
      <p:ext uri="{BB962C8B-B14F-4D97-AF65-F5344CB8AC3E}">
        <p14:creationId xmlns:p14="http://schemas.microsoft.com/office/powerpoint/2010/main" val="8948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B7D58-BE6B-998E-2964-8E7C09F24E2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2E5FC97-870B-C2F3-D16D-689B082C9C0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CC4DF28-EF40-0FB9-4743-C7858F3675CA}"/>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5B36B85A-8345-0406-E558-D263E4082EBC}"/>
              </a:ext>
            </a:extLst>
          </p:cNvPr>
          <p:cNvSpPr>
            <a:spLocks noGrp="1"/>
          </p:cNvSpPr>
          <p:nvPr>
            <p:ph type="sldNum" sz="quarter" idx="5"/>
          </p:nvPr>
        </p:nvSpPr>
        <p:spPr/>
        <p:txBody>
          <a:bodyPr/>
          <a:lstStyle/>
          <a:p>
            <a:fld id="{2EDAE2BF-FF80-4DEE-9CBB-020A3131C682}" type="slidenum">
              <a:rPr lang="fr-FR" smtClean="0"/>
              <a:t>20</a:t>
            </a:fld>
            <a:endParaRPr lang="fr-FR"/>
          </a:p>
        </p:txBody>
      </p:sp>
    </p:spTree>
    <p:extLst>
      <p:ext uri="{BB962C8B-B14F-4D97-AF65-F5344CB8AC3E}">
        <p14:creationId xmlns:p14="http://schemas.microsoft.com/office/powerpoint/2010/main" val="3112231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30F4A-F1F6-1FEE-A990-2DAC95A71FC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F905ADC-F7AE-E75C-C79F-A2BD6A70FA9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8BA3667-CCB7-49C9-7ADD-2913ED81C6E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40F1CD74-A17D-252A-795E-5A2129FD8A39}"/>
              </a:ext>
            </a:extLst>
          </p:cNvPr>
          <p:cNvSpPr>
            <a:spLocks noGrp="1"/>
          </p:cNvSpPr>
          <p:nvPr>
            <p:ph type="sldNum" sz="quarter" idx="5"/>
          </p:nvPr>
        </p:nvSpPr>
        <p:spPr/>
        <p:txBody>
          <a:bodyPr/>
          <a:lstStyle/>
          <a:p>
            <a:fld id="{2EDAE2BF-FF80-4DEE-9CBB-020A3131C682}" type="slidenum">
              <a:rPr lang="fr-FR" smtClean="0"/>
              <a:t>21</a:t>
            </a:fld>
            <a:endParaRPr lang="fr-FR"/>
          </a:p>
        </p:txBody>
      </p:sp>
    </p:spTree>
    <p:extLst>
      <p:ext uri="{BB962C8B-B14F-4D97-AF65-F5344CB8AC3E}">
        <p14:creationId xmlns:p14="http://schemas.microsoft.com/office/powerpoint/2010/main" val="38940302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9B069-1114-7933-8484-BA80692E28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4B06453-B117-BCB2-ECF5-60E028D2371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21F8185-432D-BBC2-E1B6-0E2A490665EC}"/>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8BA2576-9252-DCDC-9F20-AC6C3EE7C4ED}"/>
              </a:ext>
            </a:extLst>
          </p:cNvPr>
          <p:cNvSpPr>
            <a:spLocks noGrp="1"/>
          </p:cNvSpPr>
          <p:nvPr>
            <p:ph type="sldNum" sz="quarter" idx="5"/>
          </p:nvPr>
        </p:nvSpPr>
        <p:spPr/>
        <p:txBody>
          <a:bodyPr/>
          <a:lstStyle/>
          <a:p>
            <a:fld id="{2EDAE2BF-FF80-4DEE-9CBB-020A3131C682}" type="slidenum">
              <a:rPr lang="fr-FR" smtClean="0"/>
              <a:t>22</a:t>
            </a:fld>
            <a:endParaRPr lang="fr-FR"/>
          </a:p>
        </p:txBody>
      </p:sp>
    </p:spTree>
    <p:extLst>
      <p:ext uri="{BB962C8B-B14F-4D97-AF65-F5344CB8AC3E}">
        <p14:creationId xmlns:p14="http://schemas.microsoft.com/office/powerpoint/2010/main" val="3582455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A0C85-984C-55DF-EBF3-5D20C341431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EF38E66-4DBB-3D16-A546-B12B0FBE6BC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1AA7D6D-6E7D-BA89-0FD6-689012D74459}"/>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52139FE-2E73-B816-883B-B256913BC18A}"/>
              </a:ext>
            </a:extLst>
          </p:cNvPr>
          <p:cNvSpPr>
            <a:spLocks noGrp="1"/>
          </p:cNvSpPr>
          <p:nvPr>
            <p:ph type="sldNum" sz="quarter" idx="5"/>
          </p:nvPr>
        </p:nvSpPr>
        <p:spPr/>
        <p:txBody>
          <a:bodyPr/>
          <a:lstStyle/>
          <a:p>
            <a:fld id="{2EDAE2BF-FF80-4DEE-9CBB-020A3131C682}" type="slidenum">
              <a:rPr lang="fr-FR" smtClean="0"/>
              <a:t>24</a:t>
            </a:fld>
            <a:endParaRPr lang="fr-FR"/>
          </a:p>
        </p:txBody>
      </p:sp>
    </p:spTree>
    <p:extLst>
      <p:ext uri="{BB962C8B-B14F-4D97-AF65-F5344CB8AC3E}">
        <p14:creationId xmlns:p14="http://schemas.microsoft.com/office/powerpoint/2010/main" val="4235067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907C5-71A3-317C-1413-4E2DB87C74B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806DF95-E92E-F300-29E0-4C6D45E900B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292BBB5-6EDE-E282-2C5B-584451261140}"/>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12E98601-3C74-99B0-4D55-32E550D6C298}"/>
              </a:ext>
            </a:extLst>
          </p:cNvPr>
          <p:cNvSpPr>
            <a:spLocks noGrp="1"/>
          </p:cNvSpPr>
          <p:nvPr>
            <p:ph type="sldNum" sz="quarter" idx="5"/>
          </p:nvPr>
        </p:nvSpPr>
        <p:spPr/>
        <p:txBody>
          <a:bodyPr/>
          <a:lstStyle/>
          <a:p>
            <a:fld id="{2EDAE2BF-FF80-4DEE-9CBB-020A3131C682}" type="slidenum">
              <a:rPr lang="fr-FR" smtClean="0"/>
              <a:t>25</a:t>
            </a:fld>
            <a:endParaRPr lang="fr-FR"/>
          </a:p>
        </p:txBody>
      </p:sp>
    </p:spTree>
    <p:extLst>
      <p:ext uri="{BB962C8B-B14F-4D97-AF65-F5344CB8AC3E}">
        <p14:creationId xmlns:p14="http://schemas.microsoft.com/office/powerpoint/2010/main" val="2795916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07927-BF3D-73A1-362A-1CF8AB32F0C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6BC65E5-CBC8-F093-56F1-CB929E4F6D2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9F40AF5-63A8-49FF-E405-EF75C3455FF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4BCC758C-28B4-6767-77C4-6EAF054B092C}"/>
              </a:ext>
            </a:extLst>
          </p:cNvPr>
          <p:cNvSpPr>
            <a:spLocks noGrp="1"/>
          </p:cNvSpPr>
          <p:nvPr>
            <p:ph type="sldNum" sz="quarter" idx="5"/>
          </p:nvPr>
        </p:nvSpPr>
        <p:spPr/>
        <p:txBody>
          <a:bodyPr/>
          <a:lstStyle/>
          <a:p>
            <a:fld id="{2EDAE2BF-FF80-4DEE-9CBB-020A3131C682}" type="slidenum">
              <a:rPr lang="fr-FR" smtClean="0"/>
              <a:t>26</a:t>
            </a:fld>
            <a:endParaRPr lang="fr-FR"/>
          </a:p>
        </p:txBody>
      </p:sp>
    </p:spTree>
    <p:extLst>
      <p:ext uri="{BB962C8B-B14F-4D97-AF65-F5344CB8AC3E}">
        <p14:creationId xmlns:p14="http://schemas.microsoft.com/office/powerpoint/2010/main" val="42374088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0CF72-AF65-2B3D-2DA7-0DA99C2015D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76D0805-1584-3CE0-89FD-36494FEBA45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3BCF7C1-68CE-1CAA-A41E-00CB2C4C5973}"/>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CB62A1E4-39B9-496D-AA9D-E0447B536DA1}"/>
              </a:ext>
            </a:extLst>
          </p:cNvPr>
          <p:cNvSpPr>
            <a:spLocks noGrp="1"/>
          </p:cNvSpPr>
          <p:nvPr>
            <p:ph type="sldNum" sz="quarter" idx="5"/>
          </p:nvPr>
        </p:nvSpPr>
        <p:spPr/>
        <p:txBody>
          <a:bodyPr/>
          <a:lstStyle/>
          <a:p>
            <a:fld id="{2EDAE2BF-FF80-4DEE-9CBB-020A3131C682}" type="slidenum">
              <a:rPr lang="fr-FR" smtClean="0"/>
              <a:t>27</a:t>
            </a:fld>
            <a:endParaRPr lang="fr-FR"/>
          </a:p>
        </p:txBody>
      </p:sp>
    </p:spTree>
    <p:extLst>
      <p:ext uri="{BB962C8B-B14F-4D97-AF65-F5344CB8AC3E}">
        <p14:creationId xmlns:p14="http://schemas.microsoft.com/office/powerpoint/2010/main" val="37556651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55814-0685-5720-283D-4E548B1198D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F5F9A28-3B8F-C458-6CDC-3A169B4C072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0B13880-C079-9598-16B7-BC77476354DB}"/>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F8A1B880-231D-66F1-2ACF-06195778DF23}"/>
              </a:ext>
            </a:extLst>
          </p:cNvPr>
          <p:cNvSpPr>
            <a:spLocks noGrp="1"/>
          </p:cNvSpPr>
          <p:nvPr>
            <p:ph type="sldNum" sz="quarter" idx="5"/>
          </p:nvPr>
        </p:nvSpPr>
        <p:spPr/>
        <p:txBody>
          <a:bodyPr/>
          <a:lstStyle/>
          <a:p>
            <a:fld id="{2EDAE2BF-FF80-4DEE-9CBB-020A3131C682}" type="slidenum">
              <a:rPr lang="fr-FR" smtClean="0"/>
              <a:t>28</a:t>
            </a:fld>
            <a:endParaRPr lang="fr-FR"/>
          </a:p>
        </p:txBody>
      </p:sp>
    </p:spTree>
    <p:extLst>
      <p:ext uri="{BB962C8B-B14F-4D97-AF65-F5344CB8AC3E}">
        <p14:creationId xmlns:p14="http://schemas.microsoft.com/office/powerpoint/2010/main" val="29112869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V1">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5C13601B-025E-72A8-4CBC-71BB016F8138}"/>
              </a:ext>
            </a:extLst>
          </p:cNvPr>
          <p:cNvPicPr>
            <a:picLocks noChangeAspect="1"/>
          </p:cNvPicPr>
          <p:nvPr userDrawn="1"/>
        </p:nvPicPr>
        <p:blipFill rotWithShape="1">
          <a:blip r:embed="rId2"/>
          <a:srcRect r="8976"/>
          <a:stretch/>
        </p:blipFill>
        <p:spPr>
          <a:xfrm>
            <a:off x="0" y="0"/>
            <a:ext cx="9906000" cy="6858000"/>
          </a:xfrm>
          <a:prstGeom prst="rect">
            <a:avLst/>
          </a:prstGeom>
        </p:spPr>
      </p:pic>
      <p:sp>
        <p:nvSpPr>
          <p:cNvPr id="2" name="Title 1"/>
          <p:cNvSpPr>
            <a:spLocks noGrp="1"/>
          </p:cNvSpPr>
          <p:nvPr>
            <p:ph type="ctrTitle"/>
          </p:nvPr>
        </p:nvSpPr>
        <p:spPr>
          <a:xfrm>
            <a:off x="1495424" y="1122363"/>
            <a:ext cx="7896226" cy="2020887"/>
          </a:xfrm>
        </p:spPr>
        <p:txBody>
          <a:bodyPr anchor="b">
            <a:normAutofit/>
          </a:bodyPr>
          <a:lstStyle>
            <a:lvl1pPr algn="ctr">
              <a:defRPr sz="5400" b="1">
                <a:solidFill>
                  <a:srgbClr val="1E2748"/>
                </a:solidFill>
              </a:defRPr>
            </a:lvl1pPr>
          </a:lstStyle>
          <a:p>
            <a:r>
              <a:rPr lang="fr-FR"/>
              <a:t>Modifiez le style du titre</a:t>
            </a:r>
            <a:endParaRPr lang="en-US"/>
          </a:p>
        </p:txBody>
      </p:sp>
      <p:sp>
        <p:nvSpPr>
          <p:cNvPr id="3" name="Subtitle 2"/>
          <p:cNvSpPr>
            <a:spLocks noGrp="1"/>
          </p:cNvSpPr>
          <p:nvPr>
            <p:ph type="subTitle" idx="1"/>
          </p:nvPr>
        </p:nvSpPr>
        <p:spPr>
          <a:xfrm>
            <a:off x="1857374" y="3602038"/>
            <a:ext cx="7172326" cy="1655762"/>
          </a:xfrm>
        </p:spPr>
        <p:txBody>
          <a:bodyPr>
            <a:normAutofit/>
          </a:bodyPr>
          <a:lstStyle>
            <a:lvl1pPr marL="0" indent="0" algn="ctr">
              <a:buNone/>
              <a:defRPr sz="2000">
                <a:solidFill>
                  <a:srgbClr val="E95D6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a:xfrm>
            <a:off x="5159374" y="6356352"/>
            <a:ext cx="974726" cy="365125"/>
          </a:xfrm>
        </p:spPr>
        <p:txBody>
          <a:bodyPr/>
          <a:lstStyle>
            <a:lvl1pPr>
              <a:defRPr sz="1100">
                <a:solidFill>
                  <a:srgbClr val="1E2748"/>
                </a:solidFill>
              </a:defRPr>
            </a:lvl1pPr>
          </a:lstStyle>
          <a:p>
            <a:fld id="{C547BB19-BCFA-400A-9EA2-F19F92091145}" type="datetimeFigureOut">
              <a:rPr lang="fr-FR" smtClean="0"/>
              <a:pPr/>
              <a:t>28/09/2026</a:t>
            </a:fld>
            <a:endParaRPr lang="fr-FR"/>
          </a:p>
        </p:txBody>
      </p:sp>
      <p:pic>
        <p:nvPicPr>
          <p:cNvPr id="5" name="Image 4" descr="Une image contenant texte, Police, Graphique, affiche&#10;&#10;Description générée automatiquement">
            <a:extLst>
              <a:ext uri="{FF2B5EF4-FFF2-40B4-BE49-F238E27FC236}">
                <a16:creationId xmlns:a16="http://schemas.microsoft.com/office/drawing/2014/main" id="{D5091F67-CF6C-1429-EE0C-EDE60631694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4629" y="5563222"/>
            <a:ext cx="975692" cy="975692"/>
          </a:xfrm>
          <a:prstGeom prst="rect">
            <a:avLst/>
          </a:prstGeom>
        </p:spPr>
      </p:pic>
    </p:spTree>
    <p:extLst>
      <p:ext uri="{BB962C8B-B14F-4D97-AF65-F5344CB8AC3E}">
        <p14:creationId xmlns:p14="http://schemas.microsoft.com/office/powerpoint/2010/main" val="3132199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V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pic>
        <p:nvPicPr>
          <p:cNvPr id="14" name="Image 13">
            <a:extLst>
              <a:ext uri="{FF2B5EF4-FFF2-40B4-BE49-F238E27FC236}">
                <a16:creationId xmlns:a16="http://schemas.microsoft.com/office/drawing/2014/main" id="{D584EDE6-977E-FE15-DBAE-6FFE67980479}"/>
              </a:ext>
            </a:extLst>
          </p:cNvPr>
          <p:cNvPicPr>
            <a:picLocks noChangeAspect="1"/>
          </p:cNvPicPr>
          <p:nvPr userDrawn="1"/>
        </p:nvPicPr>
        <p:blipFill rotWithShape="1">
          <a:blip r:embed="rId2"/>
          <a:srcRect t="15073" r="3653" b="16566"/>
          <a:stretch/>
        </p:blipFill>
        <p:spPr>
          <a:xfrm flipH="1">
            <a:off x="0" y="5648325"/>
            <a:ext cx="9544050" cy="1209675"/>
          </a:xfrm>
          <a:prstGeom prst="rect">
            <a:avLst/>
          </a:prstGeom>
        </p:spPr>
      </p:pic>
      <p:sp>
        <p:nvSpPr>
          <p:cNvPr id="2" name="Title 1"/>
          <p:cNvSpPr>
            <a:spLocks noGrp="1"/>
          </p:cNvSpPr>
          <p:nvPr>
            <p:ph type="title"/>
          </p:nvPr>
        </p:nvSpPr>
        <p:spPr/>
        <p:txBody>
          <a:bodyPr>
            <a:normAutofit/>
          </a:bodyPr>
          <a:lstStyle>
            <a:lvl1pPr>
              <a:defRPr sz="40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13" name="Content Placeholder 2">
            <a:extLst>
              <a:ext uri="{FF2B5EF4-FFF2-40B4-BE49-F238E27FC236}">
                <a16:creationId xmlns:a16="http://schemas.microsoft.com/office/drawing/2014/main" id="{A1ED22BA-D7BF-4B26-2A4A-C8F6324228AC}"/>
              </a:ext>
            </a:extLst>
          </p:cNvPr>
          <p:cNvSpPr>
            <a:spLocks noGrp="1"/>
          </p:cNvSpPr>
          <p:nvPr>
            <p:ph idx="1"/>
          </p:nvPr>
        </p:nvSpPr>
        <p:spPr>
          <a:xfrm>
            <a:off x="681038" y="1825625"/>
            <a:ext cx="8543925" cy="39369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extLst>
      <p:ext uri="{BB962C8B-B14F-4D97-AF65-F5344CB8AC3E}">
        <p14:creationId xmlns:p14="http://schemas.microsoft.com/office/powerpoint/2010/main" val="2631653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V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sp>
        <p:nvSpPr>
          <p:cNvPr id="2" name="Title 1"/>
          <p:cNvSpPr>
            <a:spLocks noGrp="1"/>
          </p:cNvSpPr>
          <p:nvPr>
            <p:ph type="title"/>
          </p:nvPr>
        </p:nvSpPr>
        <p:spPr/>
        <p:txBody>
          <a:bodyPr>
            <a:normAutofit/>
          </a:bodyPr>
          <a:lstStyle>
            <a:lvl1pPr>
              <a:defRPr sz="40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13" name="Content Placeholder 2">
            <a:extLst>
              <a:ext uri="{FF2B5EF4-FFF2-40B4-BE49-F238E27FC236}">
                <a16:creationId xmlns:a16="http://schemas.microsoft.com/office/drawing/2014/main" id="{A1ED22BA-D7BF-4B26-2A4A-C8F6324228AC}"/>
              </a:ext>
            </a:extLst>
          </p:cNvPr>
          <p:cNvSpPr>
            <a:spLocks noGrp="1"/>
          </p:cNvSpPr>
          <p:nvPr>
            <p:ph idx="1"/>
          </p:nvPr>
        </p:nvSpPr>
        <p:spPr>
          <a:xfrm>
            <a:off x="681038" y="1825625"/>
            <a:ext cx="8543925" cy="39369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pic>
        <p:nvPicPr>
          <p:cNvPr id="8" name="Image 7">
            <a:extLst>
              <a:ext uri="{FF2B5EF4-FFF2-40B4-BE49-F238E27FC236}">
                <a16:creationId xmlns:a16="http://schemas.microsoft.com/office/drawing/2014/main" id="{017BEE39-C382-D0B5-E929-FA19E49F4E33}"/>
              </a:ext>
            </a:extLst>
          </p:cNvPr>
          <p:cNvPicPr>
            <a:picLocks noChangeAspect="1"/>
          </p:cNvPicPr>
          <p:nvPr userDrawn="1"/>
        </p:nvPicPr>
        <p:blipFill rotWithShape="1">
          <a:blip r:embed="rId3">
            <a:clrChange>
              <a:clrFrom>
                <a:srgbClr val="FFFFFF"/>
              </a:clrFrom>
              <a:clrTo>
                <a:srgbClr val="FFFFFF">
                  <a:alpha val="0"/>
                </a:srgbClr>
              </a:clrTo>
            </a:clrChange>
          </a:blip>
          <a:srcRect l="-7224" r="1"/>
          <a:stretch/>
        </p:blipFill>
        <p:spPr>
          <a:xfrm>
            <a:off x="-238125" y="5429251"/>
            <a:ext cx="1499484" cy="1428750"/>
          </a:xfrm>
          <a:prstGeom prst="roundRect">
            <a:avLst/>
          </a:prstGeom>
        </p:spPr>
      </p:pic>
    </p:spTree>
    <p:extLst>
      <p:ext uri="{BB962C8B-B14F-4D97-AF65-F5344CB8AC3E}">
        <p14:creationId xmlns:p14="http://schemas.microsoft.com/office/powerpoint/2010/main" val="153634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re et contenu V2">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F85EEED2-2FD3-D5CF-6EB4-BE117251DD4E}"/>
              </a:ext>
            </a:extLst>
          </p:cNvPr>
          <p:cNvPicPr>
            <a:picLocks noChangeAspect="1"/>
          </p:cNvPicPr>
          <p:nvPr userDrawn="1"/>
        </p:nvPicPr>
        <p:blipFill rotWithShape="1">
          <a:blip r:embed="rId2"/>
          <a:srcRect t="42106" r="28461" b="37260"/>
          <a:stretch/>
        </p:blipFill>
        <p:spPr>
          <a:xfrm>
            <a:off x="0" y="6127748"/>
            <a:ext cx="9906000" cy="365125"/>
          </a:xfrm>
          <a:prstGeom prst="rect">
            <a:avLst/>
          </a:prstGeom>
        </p:spPr>
      </p:pic>
      <p:sp>
        <p:nvSpPr>
          <p:cNvPr id="2" name="Title 1"/>
          <p:cNvSpPr>
            <a:spLocks noGrp="1"/>
          </p:cNvSpPr>
          <p:nvPr>
            <p:ph type="title"/>
          </p:nvPr>
        </p:nvSpPr>
        <p:spPr/>
        <p:txBody>
          <a:bodyPr>
            <a:normAutofit/>
          </a:bodyPr>
          <a:lstStyle>
            <a:lvl1pPr>
              <a:defRPr sz="4000" b="0">
                <a:solidFill>
                  <a:srgbClr val="E95D66"/>
                </a:solidFill>
              </a:defRPr>
            </a:lvl1pPr>
          </a:lstStyle>
          <a:p>
            <a:r>
              <a:rPr lang="fr-FR"/>
              <a:t>Modifiez le style du titre</a:t>
            </a:r>
            <a:endParaRPr lang="en-US"/>
          </a:p>
        </p:txBody>
      </p:sp>
      <p:sp>
        <p:nvSpPr>
          <p:cNvPr id="3" name="Content Placeholder 2"/>
          <p:cNvSpPr>
            <a:spLocks noGrp="1"/>
          </p:cNvSpPr>
          <p:nvPr>
            <p:ph idx="1"/>
          </p:nvPr>
        </p:nvSpPr>
        <p:spPr>
          <a:xfrm>
            <a:off x="681038" y="1825625"/>
            <a:ext cx="8543925" cy="39369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6" name="Slide Number Placeholder 5"/>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a:t>
            </a:fld>
            <a:endParaRPr lang="fr-FR"/>
          </a:p>
        </p:txBody>
      </p:sp>
      <p:pic>
        <p:nvPicPr>
          <p:cNvPr id="11" name="Image 10">
            <a:extLst>
              <a:ext uri="{FF2B5EF4-FFF2-40B4-BE49-F238E27FC236}">
                <a16:creationId xmlns:a16="http://schemas.microsoft.com/office/drawing/2014/main" id="{89AFB585-4B7B-ADA1-F107-ACC8B3EF1F3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481187"/>
            <a:ext cx="1508117" cy="1376813"/>
          </a:xfrm>
          <a:prstGeom prst="rect">
            <a:avLst/>
          </a:prstGeom>
        </p:spPr>
      </p:pic>
    </p:spTree>
    <p:extLst>
      <p:ext uri="{BB962C8B-B14F-4D97-AF65-F5344CB8AC3E}">
        <p14:creationId xmlns:p14="http://schemas.microsoft.com/office/powerpoint/2010/main" val="2775064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contenu V3">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D6D4046-F8D0-F128-EC10-21FB01754D68}"/>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pic>
        <p:nvPicPr>
          <p:cNvPr id="10" name="Image 9">
            <a:extLst>
              <a:ext uri="{FF2B5EF4-FFF2-40B4-BE49-F238E27FC236}">
                <a16:creationId xmlns:a16="http://schemas.microsoft.com/office/drawing/2014/main" id="{9C04B6A3-54F9-A073-4D2C-7F3F14C8DD2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686425"/>
            <a:ext cx="1576200" cy="1171575"/>
          </a:xfrm>
          <a:prstGeom prst="rect">
            <a:avLst/>
          </a:prstGeom>
        </p:spPr>
      </p:pic>
      <p:sp>
        <p:nvSpPr>
          <p:cNvPr id="11" name="Footer Placeholder 4">
            <a:extLst>
              <a:ext uri="{FF2B5EF4-FFF2-40B4-BE49-F238E27FC236}">
                <a16:creationId xmlns:a16="http://schemas.microsoft.com/office/drawing/2014/main" id="{A81E8E3E-C4A9-7D31-247E-B976C0BDB7B5}"/>
              </a:ext>
            </a:extLst>
          </p:cNvPr>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5AB78997-944E-AE9F-273A-D899C1C37C18}"/>
              </a:ext>
            </a:extLst>
          </p:cNvPr>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a:t>
            </a:fld>
            <a:endParaRPr lang="fr-FR"/>
          </a:p>
        </p:txBody>
      </p:sp>
      <p:sp>
        <p:nvSpPr>
          <p:cNvPr id="13" name="Content Placeholder 2">
            <a:extLst>
              <a:ext uri="{FF2B5EF4-FFF2-40B4-BE49-F238E27FC236}">
                <a16:creationId xmlns:a16="http://schemas.microsoft.com/office/drawing/2014/main" id="{E12CB54F-5431-6BC8-2B37-21F69BDDEC67}"/>
              </a:ext>
            </a:extLst>
          </p:cNvPr>
          <p:cNvSpPr>
            <a:spLocks noGrp="1"/>
          </p:cNvSpPr>
          <p:nvPr>
            <p:ph idx="1"/>
          </p:nvPr>
        </p:nvSpPr>
        <p:spPr>
          <a:xfrm>
            <a:off x="681038" y="1825625"/>
            <a:ext cx="8543925" cy="393699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4" name="Title 1">
            <a:extLst>
              <a:ext uri="{FF2B5EF4-FFF2-40B4-BE49-F238E27FC236}">
                <a16:creationId xmlns:a16="http://schemas.microsoft.com/office/drawing/2014/main" id="{460D4141-BBD7-9E95-201C-41141000A645}"/>
              </a:ext>
            </a:extLst>
          </p:cNvPr>
          <p:cNvSpPr>
            <a:spLocks noGrp="1"/>
          </p:cNvSpPr>
          <p:nvPr>
            <p:ph type="title"/>
          </p:nvPr>
        </p:nvSpPr>
        <p:spPr>
          <a:xfrm>
            <a:off x="681038" y="365127"/>
            <a:ext cx="8543925" cy="1325563"/>
          </a:xfrm>
        </p:spPr>
        <p:txBody>
          <a:bodyPr>
            <a:normAutofit/>
          </a:bodyPr>
          <a:lstStyle>
            <a:lvl1pPr>
              <a:defRPr sz="4000" b="0">
                <a:solidFill>
                  <a:srgbClr val="E95D66"/>
                </a:solidFill>
              </a:defRPr>
            </a:lvl1pPr>
          </a:lstStyle>
          <a:p>
            <a:r>
              <a:rPr lang="fr-FR"/>
              <a:t>Modifiez le style du titre</a:t>
            </a:r>
            <a:endParaRPr lang="en-US"/>
          </a:p>
        </p:txBody>
      </p:sp>
    </p:spTree>
    <p:extLst>
      <p:ext uri="{BB962C8B-B14F-4D97-AF65-F5344CB8AC3E}">
        <p14:creationId xmlns:p14="http://schemas.microsoft.com/office/powerpoint/2010/main" val="4221901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Titre de section V1">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992A836-61B7-9A81-3728-974ACD2CFAB2}"/>
              </a:ext>
            </a:extLst>
          </p:cNvPr>
          <p:cNvPicPr>
            <a:picLocks noChangeAspect="1"/>
          </p:cNvPicPr>
          <p:nvPr userDrawn="1"/>
        </p:nvPicPr>
        <p:blipFill>
          <a:blip r:embed="rId2"/>
          <a:stretch>
            <a:fillRect/>
          </a:stretch>
        </p:blipFill>
        <p:spPr>
          <a:xfrm flipH="1">
            <a:off x="0" y="0"/>
            <a:ext cx="9906000" cy="6858000"/>
          </a:xfrm>
          <a:prstGeom prst="rect">
            <a:avLst/>
          </a:prstGeom>
        </p:spPr>
      </p:pic>
      <p:sp>
        <p:nvSpPr>
          <p:cNvPr id="2" name="Title 1"/>
          <p:cNvSpPr>
            <a:spLocks noGrp="1"/>
          </p:cNvSpPr>
          <p:nvPr>
            <p:ph type="title"/>
          </p:nvPr>
        </p:nvSpPr>
        <p:spPr>
          <a:xfrm>
            <a:off x="219075" y="1157291"/>
            <a:ext cx="4428729" cy="1500188"/>
          </a:xfrm>
        </p:spPr>
        <p:txBody>
          <a:bodyPr anchor="b">
            <a:normAutofit/>
          </a:bodyPr>
          <a:lstStyle>
            <a:lvl1pPr algn="l">
              <a:defRPr sz="4800">
                <a:solidFill>
                  <a:srgbClr val="1E2748"/>
                </a:solidFill>
              </a:defRPr>
            </a:lvl1pPr>
          </a:lstStyle>
          <a:p>
            <a:r>
              <a:rPr lang="fr-FR"/>
              <a:t>Modifiez le style du titre</a:t>
            </a:r>
            <a:endParaRPr lang="en-US"/>
          </a:p>
        </p:txBody>
      </p:sp>
      <p:sp>
        <p:nvSpPr>
          <p:cNvPr id="3" name="Text Placeholder 2"/>
          <p:cNvSpPr>
            <a:spLocks noGrp="1"/>
          </p:cNvSpPr>
          <p:nvPr>
            <p:ph type="body" idx="1"/>
          </p:nvPr>
        </p:nvSpPr>
        <p:spPr>
          <a:xfrm>
            <a:off x="219075" y="5429250"/>
            <a:ext cx="4428729" cy="1165227"/>
          </a:xfrm>
        </p:spPr>
        <p:txBody>
          <a:bodyPr>
            <a:normAutofit/>
          </a:bodyPr>
          <a:lstStyle>
            <a:lvl1pPr marL="0" indent="0" algn="l">
              <a:buNone/>
              <a:defRPr sz="2000">
                <a:solidFill>
                  <a:srgbClr val="E95D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30653780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de section V2">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CF4C1E94-EF6F-FA66-17FA-4F97C52877EF}"/>
              </a:ext>
            </a:extLst>
          </p:cNvPr>
          <p:cNvPicPr>
            <a:picLocks noChangeAspect="1"/>
          </p:cNvPicPr>
          <p:nvPr userDrawn="1"/>
        </p:nvPicPr>
        <p:blipFill rotWithShape="1">
          <a:blip r:embed="rId2"/>
          <a:srcRect t="904"/>
          <a:stretch/>
        </p:blipFill>
        <p:spPr>
          <a:xfrm flipH="1">
            <a:off x="0" y="0"/>
            <a:ext cx="9906000" cy="6853237"/>
          </a:xfrm>
          <a:prstGeom prst="rect">
            <a:avLst/>
          </a:prstGeom>
        </p:spPr>
      </p:pic>
      <p:sp>
        <p:nvSpPr>
          <p:cNvPr id="4" name="Title 1">
            <a:extLst>
              <a:ext uri="{FF2B5EF4-FFF2-40B4-BE49-F238E27FC236}">
                <a16:creationId xmlns:a16="http://schemas.microsoft.com/office/drawing/2014/main" id="{983A66D2-62C4-8429-C24C-96CEB4AEFDEA}"/>
              </a:ext>
            </a:extLst>
          </p:cNvPr>
          <p:cNvSpPr>
            <a:spLocks noGrp="1"/>
          </p:cNvSpPr>
          <p:nvPr>
            <p:ph type="title"/>
          </p:nvPr>
        </p:nvSpPr>
        <p:spPr>
          <a:xfrm>
            <a:off x="219075" y="1157291"/>
            <a:ext cx="4428729" cy="1500188"/>
          </a:xfrm>
        </p:spPr>
        <p:txBody>
          <a:bodyPr anchor="b">
            <a:normAutofit/>
          </a:bodyPr>
          <a:lstStyle>
            <a:lvl1pPr algn="l">
              <a:defRPr sz="4800">
                <a:solidFill>
                  <a:srgbClr val="1E2748"/>
                </a:solidFill>
              </a:defRPr>
            </a:lvl1pPr>
          </a:lstStyle>
          <a:p>
            <a:r>
              <a:rPr lang="fr-FR"/>
              <a:t>Modifiez le style du titre</a:t>
            </a:r>
            <a:endParaRPr lang="en-US"/>
          </a:p>
        </p:txBody>
      </p:sp>
      <p:sp>
        <p:nvSpPr>
          <p:cNvPr id="6" name="Text Placeholder 2">
            <a:extLst>
              <a:ext uri="{FF2B5EF4-FFF2-40B4-BE49-F238E27FC236}">
                <a16:creationId xmlns:a16="http://schemas.microsoft.com/office/drawing/2014/main" id="{57DD83E2-854F-E00D-1E56-7C736D27D0C3}"/>
              </a:ext>
            </a:extLst>
          </p:cNvPr>
          <p:cNvSpPr>
            <a:spLocks noGrp="1"/>
          </p:cNvSpPr>
          <p:nvPr>
            <p:ph type="body" idx="1"/>
          </p:nvPr>
        </p:nvSpPr>
        <p:spPr>
          <a:xfrm>
            <a:off x="219075" y="5429250"/>
            <a:ext cx="4428729" cy="1165227"/>
          </a:xfrm>
        </p:spPr>
        <p:txBody>
          <a:bodyPr>
            <a:normAutofit/>
          </a:bodyPr>
          <a:lstStyle>
            <a:lvl1pPr marL="0" indent="0" algn="l">
              <a:buNone/>
              <a:defRPr sz="2000">
                <a:solidFill>
                  <a:srgbClr val="E95D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2722129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Titre de section V3">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7C177D64-8671-AA4C-8A0F-1E9A3E8995BD}"/>
              </a:ext>
            </a:extLst>
          </p:cNvPr>
          <p:cNvPicPr>
            <a:picLocks noChangeAspect="1"/>
          </p:cNvPicPr>
          <p:nvPr userDrawn="1"/>
        </p:nvPicPr>
        <p:blipFill>
          <a:blip r:embed="rId2"/>
          <a:stretch>
            <a:fillRect/>
          </a:stretch>
        </p:blipFill>
        <p:spPr>
          <a:xfrm flipH="1">
            <a:off x="0" y="4762"/>
            <a:ext cx="9906000" cy="6848475"/>
          </a:xfrm>
          <a:prstGeom prst="rect">
            <a:avLst/>
          </a:prstGeom>
        </p:spPr>
      </p:pic>
      <p:sp>
        <p:nvSpPr>
          <p:cNvPr id="2" name="Title 1"/>
          <p:cNvSpPr>
            <a:spLocks noGrp="1"/>
          </p:cNvSpPr>
          <p:nvPr>
            <p:ph type="title"/>
          </p:nvPr>
        </p:nvSpPr>
        <p:spPr>
          <a:xfrm>
            <a:off x="219075" y="1157291"/>
            <a:ext cx="4428729" cy="1500188"/>
          </a:xfrm>
        </p:spPr>
        <p:txBody>
          <a:bodyPr anchor="b">
            <a:normAutofit/>
          </a:bodyPr>
          <a:lstStyle>
            <a:lvl1pPr algn="l">
              <a:defRPr sz="4800">
                <a:solidFill>
                  <a:srgbClr val="1E2748"/>
                </a:solidFill>
              </a:defRPr>
            </a:lvl1pPr>
          </a:lstStyle>
          <a:p>
            <a:r>
              <a:rPr lang="fr-FR"/>
              <a:t>Modifiez le style du titre</a:t>
            </a:r>
            <a:endParaRPr lang="en-US"/>
          </a:p>
        </p:txBody>
      </p:sp>
      <p:sp>
        <p:nvSpPr>
          <p:cNvPr id="3" name="Text Placeholder 2"/>
          <p:cNvSpPr>
            <a:spLocks noGrp="1"/>
          </p:cNvSpPr>
          <p:nvPr>
            <p:ph type="body" idx="1"/>
          </p:nvPr>
        </p:nvSpPr>
        <p:spPr>
          <a:xfrm>
            <a:off x="219075" y="5429250"/>
            <a:ext cx="4428729" cy="1165227"/>
          </a:xfrm>
        </p:spPr>
        <p:txBody>
          <a:bodyPr>
            <a:normAutofit/>
          </a:bodyPr>
          <a:lstStyle>
            <a:lvl1pPr marL="0" indent="0" algn="l">
              <a:buNone/>
              <a:defRPr sz="2000">
                <a:solidFill>
                  <a:srgbClr val="E95D6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Tree>
    <p:extLst>
      <p:ext uri="{BB962C8B-B14F-4D97-AF65-F5344CB8AC3E}">
        <p14:creationId xmlns:p14="http://schemas.microsoft.com/office/powerpoint/2010/main" val="3783792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seul V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pic>
        <p:nvPicPr>
          <p:cNvPr id="14" name="Image 13">
            <a:extLst>
              <a:ext uri="{FF2B5EF4-FFF2-40B4-BE49-F238E27FC236}">
                <a16:creationId xmlns:a16="http://schemas.microsoft.com/office/drawing/2014/main" id="{D584EDE6-977E-FE15-DBAE-6FFE67980479}"/>
              </a:ext>
            </a:extLst>
          </p:cNvPr>
          <p:cNvPicPr>
            <a:picLocks noChangeAspect="1"/>
          </p:cNvPicPr>
          <p:nvPr userDrawn="1"/>
        </p:nvPicPr>
        <p:blipFill rotWithShape="1">
          <a:blip r:embed="rId2"/>
          <a:srcRect t="15073" r="3653" b="16566"/>
          <a:stretch/>
        </p:blipFill>
        <p:spPr>
          <a:xfrm flipH="1">
            <a:off x="0" y="5648325"/>
            <a:ext cx="9544050" cy="1209675"/>
          </a:xfrm>
          <a:prstGeom prst="rect">
            <a:avLst/>
          </a:prstGeom>
        </p:spPr>
      </p:pic>
      <p:sp>
        <p:nvSpPr>
          <p:cNvPr id="2" name="Title 1"/>
          <p:cNvSpPr>
            <a:spLocks noGrp="1"/>
          </p:cNvSpPr>
          <p:nvPr>
            <p:ph type="title"/>
          </p:nvPr>
        </p:nvSpPr>
        <p:spPr/>
        <p:txBody>
          <a:bodyPr>
            <a:normAutofit/>
          </a:bodyPr>
          <a:lstStyle>
            <a:lvl1pPr>
              <a:defRPr sz="36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Tree>
    <p:extLst>
      <p:ext uri="{BB962C8B-B14F-4D97-AF65-F5344CB8AC3E}">
        <p14:creationId xmlns:p14="http://schemas.microsoft.com/office/powerpoint/2010/main" val="2164329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 seul V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sp>
        <p:nvSpPr>
          <p:cNvPr id="2" name="Title 1"/>
          <p:cNvSpPr>
            <a:spLocks noGrp="1"/>
          </p:cNvSpPr>
          <p:nvPr>
            <p:ph type="title"/>
          </p:nvPr>
        </p:nvSpPr>
        <p:spPr/>
        <p:txBody>
          <a:bodyPr>
            <a:normAutofit/>
          </a:bodyPr>
          <a:lstStyle>
            <a:lvl1pPr>
              <a:defRPr sz="36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pic>
        <p:nvPicPr>
          <p:cNvPr id="8" name="Image 7">
            <a:extLst>
              <a:ext uri="{FF2B5EF4-FFF2-40B4-BE49-F238E27FC236}">
                <a16:creationId xmlns:a16="http://schemas.microsoft.com/office/drawing/2014/main" id="{017BEE39-C382-D0B5-E929-FA19E49F4E33}"/>
              </a:ext>
            </a:extLst>
          </p:cNvPr>
          <p:cNvPicPr>
            <a:picLocks noChangeAspect="1"/>
          </p:cNvPicPr>
          <p:nvPr userDrawn="1"/>
        </p:nvPicPr>
        <p:blipFill rotWithShape="1">
          <a:blip r:embed="rId3">
            <a:clrChange>
              <a:clrFrom>
                <a:srgbClr val="FFFFFF"/>
              </a:clrFrom>
              <a:clrTo>
                <a:srgbClr val="FFFFFF">
                  <a:alpha val="0"/>
                </a:srgbClr>
              </a:clrTo>
            </a:clrChange>
          </a:blip>
          <a:srcRect l="-7224" r="1"/>
          <a:stretch/>
        </p:blipFill>
        <p:spPr>
          <a:xfrm>
            <a:off x="-295275" y="5114925"/>
            <a:ext cx="1829371" cy="1743075"/>
          </a:xfrm>
          <a:prstGeom prst="roundRect">
            <a:avLst/>
          </a:prstGeom>
        </p:spPr>
      </p:pic>
    </p:spTree>
    <p:extLst>
      <p:ext uri="{BB962C8B-B14F-4D97-AF65-F5344CB8AC3E}">
        <p14:creationId xmlns:p14="http://schemas.microsoft.com/office/powerpoint/2010/main" val="4001166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seul V2">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F85EEED2-2FD3-D5CF-6EB4-BE117251DD4E}"/>
              </a:ext>
            </a:extLst>
          </p:cNvPr>
          <p:cNvPicPr>
            <a:picLocks noChangeAspect="1"/>
          </p:cNvPicPr>
          <p:nvPr userDrawn="1"/>
        </p:nvPicPr>
        <p:blipFill rotWithShape="1">
          <a:blip r:embed="rId2"/>
          <a:srcRect t="42106" r="28461" b="37260"/>
          <a:stretch/>
        </p:blipFill>
        <p:spPr>
          <a:xfrm>
            <a:off x="0" y="6127748"/>
            <a:ext cx="9906000" cy="365125"/>
          </a:xfrm>
          <a:prstGeom prst="rect">
            <a:avLst/>
          </a:prstGeom>
        </p:spPr>
      </p:pic>
      <p:sp>
        <p:nvSpPr>
          <p:cNvPr id="2" name="Title 1"/>
          <p:cNvSpPr>
            <a:spLocks noGrp="1"/>
          </p:cNvSpPr>
          <p:nvPr>
            <p:ph type="title"/>
          </p:nvPr>
        </p:nvSpPr>
        <p:spPr/>
        <p:txBody>
          <a:bodyPr>
            <a:normAutofit/>
          </a:bodyPr>
          <a:lstStyle>
            <a:lvl1pPr>
              <a:defRPr sz="3600" b="0">
                <a:solidFill>
                  <a:srgbClr val="E95D66"/>
                </a:solidFill>
              </a:defRPr>
            </a:lvl1pPr>
          </a:lstStyle>
          <a:p>
            <a:r>
              <a:rPr lang="fr-FR"/>
              <a:t>Modifiez le style du titre</a:t>
            </a:r>
            <a:endParaRPr lang="en-US"/>
          </a:p>
        </p:txBody>
      </p:sp>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6" name="Slide Number Placeholder 5"/>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a:t>
            </a:fld>
            <a:endParaRPr lang="fr-FR"/>
          </a:p>
        </p:txBody>
      </p:sp>
      <p:pic>
        <p:nvPicPr>
          <p:cNvPr id="11" name="Image 10">
            <a:extLst>
              <a:ext uri="{FF2B5EF4-FFF2-40B4-BE49-F238E27FC236}">
                <a16:creationId xmlns:a16="http://schemas.microsoft.com/office/drawing/2014/main" id="{89AFB585-4B7B-ADA1-F107-ACC8B3EF1F3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481187"/>
            <a:ext cx="1508117" cy="1376813"/>
          </a:xfrm>
          <a:prstGeom prst="rect">
            <a:avLst/>
          </a:prstGeom>
        </p:spPr>
      </p:pic>
    </p:spTree>
    <p:extLst>
      <p:ext uri="{BB962C8B-B14F-4D97-AF65-F5344CB8AC3E}">
        <p14:creationId xmlns:p14="http://schemas.microsoft.com/office/powerpoint/2010/main" val="3565976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seul V3">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D6D4046-F8D0-F128-EC10-21FB01754D68}"/>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pic>
        <p:nvPicPr>
          <p:cNvPr id="10" name="Image 9">
            <a:extLst>
              <a:ext uri="{FF2B5EF4-FFF2-40B4-BE49-F238E27FC236}">
                <a16:creationId xmlns:a16="http://schemas.microsoft.com/office/drawing/2014/main" id="{9C04B6A3-54F9-A073-4D2C-7F3F14C8DD2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686425"/>
            <a:ext cx="1576200" cy="1171575"/>
          </a:xfrm>
          <a:prstGeom prst="rect">
            <a:avLst/>
          </a:prstGeom>
        </p:spPr>
      </p:pic>
      <p:sp>
        <p:nvSpPr>
          <p:cNvPr id="11" name="Footer Placeholder 4">
            <a:extLst>
              <a:ext uri="{FF2B5EF4-FFF2-40B4-BE49-F238E27FC236}">
                <a16:creationId xmlns:a16="http://schemas.microsoft.com/office/drawing/2014/main" id="{A81E8E3E-C4A9-7D31-247E-B976C0BDB7B5}"/>
              </a:ext>
            </a:extLst>
          </p:cNvPr>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5AB78997-944E-AE9F-273A-D899C1C37C18}"/>
              </a:ext>
            </a:extLst>
          </p:cNvPr>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a:t>
            </a:fld>
            <a:endParaRPr lang="fr-FR"/>
          </a:p>
        </p:txBody>
      </p:sp>
      <p:sp>
        <p:nvSpPr>
          <p:cNvPr id="14" name="Title 1">
            <a:extLst>
              <a:ext uri="{FF2B5EF4-FFF2-40B4-BE49-F238E27FC236}">
                <a16:creationId xmlns:a16="http://schemas.microsoft.com/office/drawing/2014/main" id="{460D4141-BBD7-9E95-201C-41141000A645}"/>
              </a:ext>
            </a:extLst>
          </p:cNvPr>
          <p:cNvSpPr>
            <a:spLocks noGrp="1"/>
          </p:cNvSpPr>
          <p:nvPr>
            <p:ph type="title"/>
          </p:nvPr>
        </p:nvSpPr>
        <p:spPr>
          <a:xfrm>
            <a:off x="681038" y="365127"/>
            <a:ext cx="8543925" cy="1325563"/>
          </a:xfrm>
        </p:spPr>
        <p:txBody>
          <a:bodyPr>
            <a:normAutofit/>
          </a:bodyPr>
          <a:lstStyle>
            <a:lvl1pPr>
              <a:defRPr sz="3600" b="0">
                <a:solidFill>
                  <a:srgbClr val="E95D66"/>
                </a:solidFill>
              </a:defRPr>
            </a:lvl1pPr>
          </a:lstStyle>
          <a:p>
            <a:r>
              <a:rPr lang="fr-FR"/>
              <a:t>Modifiez le style du titre</a:t>
            </a:r>
            <a:endParaRPr lang="en-US"/>
          </a:p>
        </p:txBody>
      </p:sp>
    </p:spTree>
    <p:extLst>
      <p:ext uri="{BB962C8B-B14F-4D97-AF65-F5344CB8AC3E}">
        <p14:creationId xmlns:p14="http://schemas.microsoft.com/office/powerpoint/2010/main" val="3008933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 V0">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pic>
        <p:nvPicPr>
          <p:cNvPr id="14" name="Image 13">
            <a:extLst>
              <a:ext uri="{FF2B5EF4-FFF2-40B4-BE49-F238E27FC236}">
                <a16:creationId xmlns:a16="http://schemas.microsoft.com/office/drawing/2014/main" id="{D584EDE6-977E-FE15-DBAE-6FFE67980479}"/>
              </a:ext>
            </a:extLst>
          </p:cNvPr>
          <p:cNvPicPr>
            <a:picLocks noChangeAspect="1"/>
          </p:cNvPicPr>
          <p:nvPr userDrawn="1"/>
        </p:nvPicPr>
        <p:blipFill rotWithShape="1">
          <a:blip r:embed="rId2"/>
          <a:srcRect t="15073" r="3653" b="16566"/>
          <a:stretch/>
        </p:blipFill>
        <p:spPr>
          <a:xfrm flipH="1">
            <a:off x="0" y="5648325"/>
            <a:ext cx="9544050" cy="1209675"/>
          </a:xfrm>
          <a:prstGeom prst="rect">
            <a:avLst/>
          </a:prstGeom>
        </p:spPr>
      </p:pic>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Tree>
    <p:extLst>
      <p:ext uri="{BB962C8B-B14F-4D97-AF65-F5344CB8AC3E}">
        <p14:creationId xmlns:p14="http://schemas.microsoft.com/office/powerpoint/2010/main" val="3908669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 V1">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215A5A-452E-D77D-E69C-D2ADBC678CEC}"/>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sp>
        <p:nvSpPr>
          <p:cNvPr id="5" name="Footer Placeholder 4"/>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pic>
        <p:nvPicPr>
          <p:cNvPr id="8" name="Image 7">
            <a:extLst>
              <a:ext uri="{FF2B5EF4-FFF2-40B4-BE49-F238E27FC236}">
                <a16:creationId xmlns:a16="http://schemas.microsoft.com/office/drawing/2014/main" id="{017BEE39-C382-D0B5-E929-FA19E49F4E33}"/>
              </a:ext>
            </a:extLst>
          </p:cNvPr>
          <p:cNvPicPr>
            <a:picLocks noChangeAspect="1"/>
          </p:cNvPicPr>
          <p:nvPr userDrawn="1"/>
        </p:nvPicPr>
        <p:blipFill rotWithShape="1">
          <a:blip r:embed="rId3">
            <a:clrChange>
              <a:clrFrom>
                <a:srgbClr val="FFFFFF"/>
              </a:clrFrom>
              <a:clrTo>
                <a:srgbClr val="FFFFFF">
                  <a:alpha val="0"/>
                </a:srgbClr>
              </a:clrTo>
            </a:clrChange>
          </a:blip>
          <a:srcRect l="-7224" r="1"/>
          <a:stretch/>
        </p:blipFill>
        <p:spPr>
          <a:xfrm>
            <a:off x="-295275" y="5114925"/>
            <a:ext cx="1829371" cy="1743075"/>
          </a:xfrm>
          <a:prstGeom prst="roundRect">
            <a:avLst/>
          </a:prstGeom>
        </p:spPr>
      </p:pic>
    </p:spTree>
    <p:extLst>
      <p:ext uri="{BB962C8B-B14F-4D97-AF65-F5344CB8AC3E}">
        <p14:creationId xmlns:p14="http://schemas.microsoft.com/office/powerpoint/2010/main" val="731799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ide V2">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A30B9DF-73F7-3D31-5C0E-DB173E5C7E16}"/>
              </a:ext>
            </a:extLst>
          </p:cNvPr>
          <p:cNvPicPr>
            <a:picLocks noChangeAspect="1"/>
          </p:cNvPicPr>
          <p:nvPr userDrawn="1"/>
        </p:nvPicPr>
        <p:blipFill rotWithShape="1">
          <a:blip r:embed="rId2"/>
          <a:srcRect t="42106" r="28461" b="37260"/>
          <a:stretch/>
        </p:blipFill>
        <p:spPr>
          <a:xfrm>
            <a:off x="0" y="6127748"/>
            <a:ext cx="9906000" cy="365125"/>
          </a:xfrm>
          <a:prstGeom prst="rect">
            <a:avLst/>
          </a:prstGeom>
        </p:spPr>
      </p:pic>
      <p:pic>
        <p:nvPicPr>
          <p:cNvPr id="6" name="Image 5">
            <a:extLst>
              <a:ext uri="{FF2B5EF4-FFF2-40B4-BE49-F238E27FC236}">
                <a16:creationId xmlns:a16="http://schemas.microsoft.com/office/drawing/2014/main" id="{48E391DA-CEA0-1FE7-9A62-C3F7A0E2864F}"/>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481187"/>
            <a:ext cx="1508117" cy="1376813"/>
          </a:xfrm>
          <a:prstGeom prst="rect">
            <a:avLst/>
          </a:prstGeom>
        </p:spPr>
      </p:pic>
      <p:sp>
        <p:nvSpPr>
          <p:cNvPr id="7" name="Footer Placeholder 4">
            <a:extLst>
              <a:ext uri="{FF2B5EF4-FFF2-40B4-BE49-F238E27FC236}">
                <a16:creationId xmlns:a16="http://schemas.microsoft.com/office/drawing/2014/main" id="{16CC0ECA-A1AF-2B3F-73B8-0D0A62F39667}"/>
              </a:ext>
            </a:extLst>
          </p:cNvPr>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8" name="Slide Number Placeholder 5">
            <a:extLst>
              <a:ext uri="{FF2B5EF4-FFF2-40B4-BE49-F238E27FC236}">
                <a16:creationId xmlns:a16="http://schemas.microsoft.com/office/drawing/2014/main" id="{C6E142A4-628C-FBF5-0D10-4B23B4BE3285}"/>
              </a:ext>
            </a:extLst>
          </p:cNvPr>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a:t>
            </a:fld>
            <a:endParaRPr lang="fr-FR"/>
          </a:p>
        </p:txBody>
      </p:sp>
    </p:spTree>
    <p:extLst>
      <p:ext uri="{BB962C8B-B14F-4D97-AF65-F5344CB8AC3E}">
        <p14:creationId xmlns:p14="http://schemas.microsoft.com/office/powerpoint/2010/main" val="18538545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ide V3">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D6D4046-F8D0-F128-EC10-21FB01754D68}"/>
              </a:ext>
            </a:extLst>
          </p:cNvPr>
          <p:cNvPicPr>
            <a:picLocks noChangeAspect="1"/>
          </p:cNvPicPr>
          <p:nvPr userDrawn="1"/>
        </p:nvPicPr>
        <p:blipFill rotWithShape="1">
          <a:blip r:embed="rId2"/>
          <a:srcRect t="42106" r="28461" b="37260"/>
          <a:stretch/>
        </p:blipFill>
        <p:spPr>
          <a:xfrm>
            <a:off x="0" y="6127751"/>
            <a:ext cx="9906000" cy="365125"/>
          </a:xfrm>
          <a:prstGeom prst="rect">
            <a:avLst/>
          </a:prstGeom>
        </p:spPr>
      </p:pic>
      <p:pic>
        <p:nvPicPr>
          <p:cNvPr id="10" name="Image 9">
            <a:extLst>
              <a:ext uri="{FF2B5EF4-FFF2-40B4-BE49-F238E27FC236}">
                <a16:creationId xmlns:a16="http://schemas.microsoft.com/office/drawing/2014/main" id="{9C04B6A3-54F9-A073-4D2C-7F3F14C8DD2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686425"/>
            <a:ext cx="1576200" cy="1171575"/>
          </a:xfrm>
          <a:prstGeom prst="rect">
            <a:avLst/>
          </a:prstGeom>
        </p:spPr>
      </p:pic>
      <p:sp>
        <p:nvSpPr>
          <p:cNvPr id="11" name="Footer Placeholder 4">
            <a:extLst>
              <a:ext uri="{FF2B5EF4-FFF2-40B4-BE49-F238E27FC236}">
                <a16:creationId xmlns:a16="http://schemas.microsoft.com/office/drawing/2014/main" id="{A81E8E3E-C4A9-7D31-247E-B976C0BDB7B5}"/>
              </a:ext>
            </a:extLst>
          </p:cNvPr>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5AB78997-944E-AE9F-273A-D899C1C37C18}"/>
              </a:ext>
            </a:extLst>
          </p:cNvPr>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a:t>
            </a:fld>
            <a:endParaRPr lang="fr-FR"/>
          </a:p>
        </p:txBody>
      </p:sp>
    </p:spTree>
    <p:extLst>
      <p:ext uri="{BB962C8B-B14F-4D97-AF65-F5344CB8AC3E}">
        <p14:creationId xmlns:p14="http://schemas.microsoft.com/office/powerpoint/2010/main" val="25368249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apositive de couleur">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5124E82-7682-D32A-837D-38A119A7EEFC}"/>
              </a:ext>
            </a:extLst>
          </p:cNvPr>
          <p:cNvPicPr>
            <a:picLocks noChangeAspect="1"/>
          </p:cNvPicPr>
          <p:nvPr userDrawn="1"/>
        </p:nvPicPr>
        <p:blipFill rotWithShape="1">
          <a:blip r:embed="rId2"/>
          <a:srcRect r="19154"/>
          <a:stretch/>
        </p:blipFill>
        <p:spPr>
          <a:xfrm>
            <a:off x="-2" y="0"/>
            <a:ext cx="9906001" cy="6858000"/>
          </a:xfrm>
          <a:prstGeom prst="rect">
            <a:avLst/>
          </a:prstGeom>
        </p:spPr>
      </p:pic>
      <p:sp>
        <p:nvSpPr>
          <p:cNvPr id="5" name="Content Placeholder 2">
            <a:extLst>
              <a:ext uri="{FF2B5EF4-FFF2-40B4-BE49-F238E27FC236}">
                <a16:creationId xmlns:a16="http://schemas.microsoft.com/office/drawing/2014/main" id="{518AA0D7-3E29-9C03-BABC-5D36EABC9519}"/>
              </a:ext>
            </a:extLst>
          </p:cNvPr>
          <p:cNvSpPr>
            <a:spLocks noGrp="1"/>
          </p:cNvSpPr>
          <p:nvPr>
            <p:ph idx="1"/>
          </p:nvPr>
        </p:nvSpPr>
        <p:spPr>
          <a:xfrm>
            <a:off x="2374900" y="1825625"/>
            <a:ext cx="7273925" cy="393699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Title 1">
            <a:extLst>
              <a:ext uri="{FF2B5EF4-FFF2-40B4-BE49-F238E27FC236}">
                <a16:creationId xmlns:a16="http://schemas.microsoft.com/office/drawing/2014/main" id="{B9BE13AD-119D-F18B-1718-026B9A57C95E}"/>
              </a:ext>
            </a:extLst>
          </p:cNvPr>
          <p:cNvSpPr>
            <a:spLocks noGrp="1"/>
          </p:cNvSpPr>
          <p:nvPr>
            <p:ph type="title"/>
          </p:nvPr>
        </p:nvSpPr>
        <p:spPr>
          <a:xfrm>
            <a:off x="2374900" y="365127"/>
            <a:ext cx="7273925" cy="1325563"/>
          </a:xfrm>
        </p:spPr>
        <p:txBody>
          <a:bodyPr>
            <a:normAutofit/>
          </a:bodyPr>
          <a:lstStyle>
            <a:lvl1pPr>
              <a:defRPr sz="4000" b="0">
                <a:solidFill>
                  <a:schemeClr val="bg1"/>
                </a:solidFill>
              </a:defRPr>
            </a:lvl1pPr>
          </a:lstStyle>
          <a:p>
            <a:r>
              <a:rPr lang="fr-FR"/>
              <a:t>Modifiez le style du titre</a:t>
            </a:r>
            <a:endParaRPr lang="en-US"/>
          </a:p>
        </p:txBody>
      </p:sp>
      <p:sp>
        <p:nvSpPr>
          <p:cNvPr id="11" name="Footer Placeholder 4">
            <a:extLst>
              <a:ext uri="{FF2B5EF4-FFF2-40B4-BE49-F238E27FC236}">
                <a16:creationId xmlns:a16="http://schemas.microsoft.com/office/drawing/2014/main" id="{7CF91EF9-68DD-F8BC-F11E-48258D2A6C6E}"/>
              </a:ext>
            </a:extLst>
          </p:cNvPr>
          <p:cNvSpPr>
            <a:spLocks noGrp="1"/>
          </p:cNvSpPr>
          <p:nvPr>
            <p:ph type="ftr" sz="quarter" idx="11"/>
          </p:nvPr>
        </p:nvSpPr>
        <p:spPr>
          <a:xfrm>
            <a:off x="3281363" y="6127752"/>
            <a:ext cx="3343275"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23E16054-6332-95C0-C274-0D91F31CCE10}"/>
              </a:ext>
            </a:extLst>
          </p:cNvPr>
          <p:cNvSpPr>
            <a:spLocks noGrp="1"/>
          </p:cNvSpPr>
          <p:nvPr>
            <p:ph type="sldNum" sz="quarter" idx="12"/>
          </p:nvPr>
        </p:nvSpPr>
        <p:spPr>
          <a:xfrm>
            <a:off x="7491413" y="6127748"/>
            <a:ext cx="2228850" cy="365125"/>
          </a:xfrm>
        </p:spPr>
        <p:txBody>
          <a:bodyPr/>
          <a:lstStyle>
            <a:lvl1pPr>
              <a:defRPr>
                <a:solidFill>
                  <a:schemeClr val="bg1"/>
                </a:solidFill>
              </a:defRPr>
            </a:lvl1pPr>
          </a:lstStyle>
          <a:p>
            <a:fld id="{C650D666-3623-404F-8EDA-76DBEDF6A09A}" type="slidenum">
              <a:rPr lang="fr-FR" smtClean="0"/>
              <a:pPr/>
              <a:t>‹#›</a:t>
            </a:fld>
            <a:endParaRPr lang="fr-FR"/>
          </a:p>
        </p:txBody>
      </p:sp>
      <p:pic>
        <p:nvPicPr>
          <p:cNvPr id="2" name="Image 1" descr="Une image contenant texte, Police, Graphique, affiche&#10;&#10;Description générée automatiquement">
            <a:extLst>
              <a:ext uri="{FF2B5EF4-FFF2-40B4-BE49-F238E27FC236}">
                <a16:creationId xmlns:a16="http://schemas.microsoft.com/office/drawing/2014/main" id="{635BDA87-052B-806B-0C5B-C6526FFC80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1501" y="5921130"/>
            <a:ext cx="778359" cy="778359"/>
          </a:xfrm>
          <a:prstGeom prst="rect">
            <a:avLst/>
          </a:prstGeom>
        </p:spPr>
      </p:pic>
    </p:spTree>
    <p:extLst>
      <p:ext uri="{BB962C8B-B14F-4D97-AF65-F5344CB8AC3E}">
        <p14:creationId xmlns:p14="http://schemas.microsoft.com/office/powerpoint/2010/main" val="19115397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55"/>
        <p:cNvGrpSpPr/>
        <p:nvPr/>
      </p:nvGrpSpPr>
      <p:grpSpPr>
        <a:xfrm>
          <a:off x="0" y="0"/>
          <a:ext cx="0" cy="0"/>
          <a:chOff x="0" y="0"/>
          <a:chExt cx="0" cy="0"/>
        </a:xfrm>
      </p:grpSpPr>
      <p:sp>
        <p:nvSpPr>
          <p:cNvPr id="56" name="Google Shape;56;p14"/>
          <p:cNvSpPr/>
          <p:nvPr/>
        </p:nvSpPr>
        <p:spPr>
          <a:xfrm>
            <a:off x="0" y="0"/>
            <a:ext cx="9906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57" name="Google Shape;57;p14"/>
          <p:cNvSpPr txBox="1">
            <a:spLocks noGrp="1"/>
          </p:cNvSpPr>
          <p:nvPr>
            <p:ph type="title" hasCustomPrompt="1"/>
          </p:nvPr>
        </p:nvSpPr>
        <p:spPr>
          <a:xfrm>
            <a:off x="836015" y="1863033"/>
            <a:ext cx="2645825"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58" name="Google Shape;58;p14"/>
          <p:cNvSpPr txBox="1">
            <a:spLocks noGrp="1"/>
          </p:cNvSpPr>
          <p:nvPr>
            <p:ph type="title" idx="2"/>
          </p:nvPr>
        </p:nvSpPr>
        <p:spPr>
          <a:xfrm>
            <a:off x="737235" y="593367"/>
            <a:ext cx="76553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9" name="Google Shape;59;p14"/>
          <p:cNvSpPr txBox="1">
            <a:spLocks noGrp="1"/>
          </p:cNvSpPr>
          <p:nvPr>
            <p:ph type="title" idx="3"/>
          </p:nvPr>
        </p:nvSpPr>
        <p:spPr>
          <a:xfrm>
            <a:off x="811606" y="2542967"/>
            <a:ext cx="2694575"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60" name="Google Shape;60;p14"/>
          <p:cNvSpPr txBox="1">
            <a:spLocks noGrp="1"/>
          </p:cNvSpPr>
          <p:nvPr>
            <p:ph type="subTitle" idx="1"/>
          </p:nvPr>
        </p:nvSpPr>
        <p:spPr>
          <a:xfrm>
            <a:off x="811606" y="3001767"/>
            <a:ext cx="2694575"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1" name="Google Shape;61;p14"/>
          <p:cNvSpPr txBox="1">
            <a:spLocks noGrp="1"/>
          </p:cNvSpPr>
          <p:nvPr>
            <p:ph type="title" idx="4" hasCustomPrompt="1"/>
          </p:nvPr>
        </p:nvSpPr>
        <p:spPr>
          <a:xfrm>
            <a:off x="3630108" y="1863033"/>
            <a:ext cx="2645825"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62" name="Google Shape;62;p14"/>
          <p:cNvSpPr txBox="1">
            <a:spLocks noGrp="1"/>
          </p:cNvSpPr>
          <p:nvPr>
            <p:ph type="title" idx="5"/>
          </p:nvPr>
        </p:nvSpPr>
        <p:spPr>
          <a:xfrm>
            <a:off x="3605701" y="2542967"/>
            <a:ext cx="2694575"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63" name="Google Shape;63;p14"/>
          <p:cNvSpPr txBox="1">
            <a:spLocks noGrp="1"/>
          </p:cNvSpPr>
          <p:nvPr>
            <p:ph type="subTitle" idx="6"/>
          </p:nvPr>
        </p:nvSpPr>
        <p:spPr>
          <a:xfrm>
            <a:off x="3605701" y="3001767"/>
            <a:ext cx="2694575"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p14"/>
          <p:cNvSpPr txBox="1">
            <a:spLocks noGrp="1"/>
          </p:cNvSpPr>
          <p:nvPr>
            <p:ph type="title" idx="7" hasCustomPrompt="1"/>
          </p:nvPr>
        </p:nvSpPr>
        <p:spPr>
          <a:xfrm>
            <a:off x="6424214" y="1863033"/>
            <a:ext cx="2645825"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65" name="Google Shape;65;p14"/>
          <p:cNvSpPr txBox="1">
            <a:spLocks noGrp="1"/>
          </p:cNvSpPr>
          <p:nvPr>
            <p:ph type="title" idx="8"/>
          </p:nvPr>
        </p:nvSpPr>
        <p:spPr>
          <a:xfrm>
            <a:off x="6399807" y="2542967"/>
            <a:ext cx="2694575"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66" name="Google Shape;66;p14"/>
          <p:cNvSpPr txBox="1">
            <a:spLocks noGrp="1"/>
          </p:cNvSpPr>
          <p:nvPr>
            <p:ph type="subTitle" idx="9"/>
          </p:nvPr>
        </p:nvSpPr>
        <p:spPr>
          <a:xfrm>
            <a:off x="6399807" y="3001767"/>
            <a:ext cx="2694575"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7" name="Google Shape;67;p14"/>
          <p:cNvSpPr txBox="1">
            <a:spLocks noGrp="1"/>
          </p:cNvSpPr>
          <p:nvPr>
            <p:ph type="title" idx="13" hasCustomPrompt="1"/>
          </p:nvPr>
        </p:nvSpPr>
        <p:spPr>
          <a:xfrm>
            <a:off x="836015" y="3930800"/>
            <a:ext cx="2645825"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68" name="Google Shape;68;p14"/>
          <p:cNvSpPr txBox="1">
            <a:spLocks noGrp="1"/>
          </p:cNvSpPr>
          <p:nvPr>
            <p:ph type="title" idx="14"/>
          </p:nvPr>
        </p:nvSpPr>
        <p:spPr>
          <a:xfrm>
            <a:off x="811606" y="4610733"/>
            <a:ext cx="2694575"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69" name="Google Shape;69;p14"/>
          <p:cNvSpPr txBox="1">
            <a:spLocks noGrp="1"/>
          </p:cNvSpPr>
          <p:nvPr>
            <p:ph type="subTitle" idx="15"/>
          </p:nvPr>
        </p:nvSpPr>
        <p:spPr>
          <a:xfrm>
            <a:off x="811606" y="5069533"/>
            <a:ext cx="2694575"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0" name="Google Shape;70;p14"/>
          <p:cNvSpPr txBox="1">
            <a:spLocks noGrp="1"/>
          </p:cNvSpPr>
          <p:nvPr>
            <p:ph type="title" idx="16" hasCustomPrompt="1"/>
          </p:nvPr>
        </p:nvSpPr>
        <p:spPr>
          <a:xfrm>
            <a:off x="3630108" y="3930800"/>
            <a:ext cx="2645825"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71" name="Google Shape;71;p14"/>
          <p:cNvSpPr txBox="1">
            <a:spLocks noGrp="1"/>
          </p:cNvSpPr>
          <p:nvPr>
            <p:ph type="title" idx="17"/>
          </p:nvPr>
        </p:nvSpPr>
        <p:spPr>
          <a:xfrm>
            <a:off x="3605701" y="4610733"/>
            <a:ext cx="2694575"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72" name="Google Shape;72;p14"/>
          <p:cNvSpPr txBox="1">
            <a:spLocks noGrp="1"/>
          </p:cNvSpPr>
          <p:nvPr>
            <p:ph type="subTitle" idx="18"/>
          </p:nvPr>
        </p:nvSpPr>
        <p:spPr>
          <a:xfrm>
            <a:off x="3605701" y="5069533"/>
            <a:ext cx="2694575"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73" name="Google Shape;73;p14"/>
          <p:cNvSpPr txBox="1">
            <a:spLocks noGrp="1"/>
          </p:cNvSpPr>
          <p:nvPr>
            <p:ph type="title" idx="19" hasCustomPrompt="1"/>
          </p:nvPr>
        </p:nvSpPr>
        <p:spPr>
          <a:xfrm>
            <a:off x="6424214" y="3930800"/>
            <a:ext cx="2645825" cy="1625200"/>
          </a:xfrm>
          <a:prstGeom prst="rect">
            <a:avLst/>
          </a:prstGeom>
        </p:spPr>
        <p:txBody>
          <a:bodyPr spcFirstLastPara="1" wrap="square" lIns="91425" tIns="91425" rIns="91425" bIns="91425" anchor="b" anchorCtr="0">
            <a:noAutofit/>
          </a:bodyPr>
          <a:lstStyle>
            <a:lvl1pPr lvl="0" algn="ctr" rtl="0">
              <a:spcBef>
                <a:spcPts val="0"/>
              </a:spcBef>
              <a:spcAft>
                <a:spcPts val="0"/>
              </a:spcAft>
              <a:buClr>
                <a:srgbClr val="FDDCAE"/>
              </a:buClr>
              <a:buSzPts val="7200"/>
              <a:buNone/>
              <a:defRPr sz="7800">
                <a:solidFill>
                  <a:srgbClr val="FDDCAE"/>
                </a:solidFill>
              </a:defRPr>
            </a:lvl1pPr>
            <a:lvl2pPr lvl="1" algn="ctr" rtl="0">
              <a:spcBef>
                <a:spcPts val="0"/>
              </a:spcBef>
              <a:spcAft>
                <a:spcPts val="0"/>
              </a:spcAft>
              <a:buClr>
                <a:srgbClr val="FDDCAE"/>
              </a:buClr>
              <a:buSzPts val="7200"/>
              <a:buNone/>
              <a:defRPr sz="7800">
                <a:solidFill>
                  <a:srgbClr val="FDDCAE"/>
                </a:solidFill>
              </a:defRPr>
            </a:lvl2pPr>
            <a:lvl3pPr lvl="2" algn="ctr" rtl="0">
              <a:spcBef>
                <a:spcPts val="0"/>
              </a:spcBef>
              <a:spcAft>
                <a:spcPts val="0"/>
              </a:spcAft>
              <a:buClr>
                <a:srgbClr val="FDDCAE"/>
              </a:buClr>
              <a:buSzPts val="7200"/>
              <a:buNone/>
              <a:defRPr sz="7800">
                <a:solidFill>
                  <a:srgbClr val="FDDCAE"/>
                </a:solidFill>
              </a:defRPr>
            </a:lvl3pPr>
            <a:lvl4pPr lvl="3" algn="ctr" rtl="0">
              <a:spcBef>
                <a:spcPts val="0"/>
              </a:spcBef>
              <a:spcAft>
                <a:spcPts val="0"/>
              </a:spcAft>
              <a:buClr>
                <a:srgbClr val="FDDCAE"/>
              </a:buClr>
              <a:buSzPts val="7200"/>
              <a:buNone/>
              <a:defRPr sz="7800">
                <a:solidFill>
                  <a:srgbClr val="FDDCAE"/>
                </a:solidFill>
              </a:defRPr>
            </a:lvl4pPr>
            <a:lvl5pPr lvl="4" algn="ctr" rtl="0">
              <a:spcBef>
                <a:spcPts val="0"/>
              </a:spcBef>
              <a:spcAft>
                <a:spcPts val="0"/>
              </a:spcAft>
              <a:buClr>
                <a:srgbClr val="FDDCAE"/>
              </a:buClr>
              <a:buSzPts val="7200"/>
              <a:buNone/>
              <a:defRPr sz="7800">
                <a:solidFill>
                  <a:srgbClr val="FDDCAE"/>
                </a:solidFill>
              </a:defRPr>
            </a:lvl5pPr>
            <a:lvl6pPr lvl="5" algn="ctr" rtl="0">
              <a:spcBef>
                <a:spcPts val="0"/>
              </a:spcBef>
              <a:spcAft>
                <a:spcPts val="0"/>
              </a:spcAft>
              <a:buClr>
                <a:srgbClr val="FDDCAE"/>
              </a:buClr>
              <a:buSzPts val="7200"/>
              <a:buNone/>
              <a:defRPr sz="7800">
                <a:solidFill>
                  <a:srgbClr val="FDDCAE"/>
                </a:solidFill>
              </a:defRPr>
            </a:lvl6pPr>
            <a:lvl7pPr lvl="6" algn="ctr" rtl="0">
              <a:spcBef>
                <a:spcPts val="0"/>
              </a:spcBef>
              <a:spcAft>
                <a:spcPts val="0"/>
              </a:spcAft>
              <a:buClr>
                <a:srgbClr val="FDDCAE"/>
              </a:buClr>
              <a:buSzPts val="7200"/>
              <a:buNone/>
              <a:defRPr sz="7800">
                <a:solidFill>
                  <a:srgbClr val="FDDCAE"/>
                </a:solidFill>
              </a:defRPr>
            </a:lvl7pPr>
            <a:lvl8pPr lvl="7" algn="ctr" rtl="0">
              <a:spcBef>
                <a:spcPts val="0"/>
              </a:spcBef>
              <a:spcAft>
                <a:spcPts val="0"/>
              </a:spcAft>
              <a:buClr>
                <a:srgbClr val="FDDCAE"/>
              </a:buClr>
              <a:buSzPts val="7200"/>
              <a:buNone/>
              <a:defRPr sz="7800">
                <a:solidFill>
                  <a:srgbClr val="FDDCAE"/>
                </a:solidFill>
              </a:defRPr>
            </a:lvl8pPr>
            <a:lvl9pPr lvl="8" algn="ctr" rtl="0">
              <a:spcBef>
                <a:spcPts val="0"/>
              </a:spcBef>
              <a:spcAft>
                <a:spcPts val="0"/>
              </a:spcAft>
              <a:buClr>
                <a:srgbClr val="FDDCAE"/>
              </a:buClr>
              <a:buSzPts val="7200"/>
              <a:buNone/>
              <a:defRPr sz="7800">
                <a:solidFill>
                  <a:srgbClr val="FDDCAE"/>
                </a:solidFill>
              </a:defRPr>
            </a:lvl9pPr>
          </a:lstStyle>
          <a:p>
            <a:r>
              <a:t>xx%</a:t>
            </a:r>
          </a:p>
        </p:txBody>
      </p:sp>
      <p:sp>
        <p:nvSpPr>
          <p:cNvPr id="74" name="Google Shape;74;p14"/>
          <p:cNvSpPr txBox="1">
            <a:spLocks noGrp="1"/>
          </p:cNvSpPr>
          <p:nvPr>
            <p:ph type="title" idx="20"/>
          </p:nvPr>
        </p:nvSpPr>
        <p:spPr>
          <a:xfrm>
            <a:off x="6399807" y="4610733"/>
            <a:ext cx="2694575"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75" name="Google Shape;75;p14"/>
          <p:cNvSpPr txBox="1">
            <a:spLocks noGrp="1"/>
          </p:cNvSpPr>
          <p:nvPr>
            <p:ph type="subTitle" idx="21"/>
          </p:nvPr>
        </p:nvSpPr>
        <p:spPr>
          <a:xfrm>
            <a:off x="6399807" y="5069533"/>
            <a:ext cx="2694575" cy="717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51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 name="ZoneTexte 1">
            <a:extLst>
              <a:ext uri="{FF2B5EF4-FFF2-40B4-BE49-F238E27FC236}">
                <a16:creationId xmlns:a16="http://schemas.microsoft.com/office/drawing/2014/main" id="{E707BC00-3548-70B0-CDC3-0F61BB6D753F}"/>
              </a:ext>
            </a:extLst>
          </p:cNvPr>
          <p:cNvSpPr txBox="1"/>
          <p:nvPr userDrawn="1"/>
        </p:nvSpPr>
        <p:spPr>
          <a:xfrm>
            <a:off x="0" y="6447631"/>
            <a:ext cx="9906000" cy="392415"/>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pPr algn="ctr"/>
            <a:r>
              <a:rPr lang="fr-FR" sz="1950" b="1">
                <a:solidFill>
                  <a:schemeClr val="accent1"/>
                </a:solidFill>
                <a:latin typeface="Abadi" panose="020B0604020104020204" pitchFamily="34" charset="0"/>
              </a:rPr>
              <a:t>Séminaire de lancement Mission SPPE 16-18 0ctobre 2024</a:t>
            </a:r>
          </a:p>
        </p:txBody>
      </p:sp>
    </p:spTree>
    <p:extLst>
      <p:ext uri="{BB962C8B-B14F-4D97-AF65-F5344CB8AC3E}">
        <p14:creationId xmlns:p14="http://schemas.microsoft.com/office/powerpoint/2010/main" val="3419704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1"/>
        <p:cNvGrpSpPr/>
        <p:nvPr/>
      </p:nvGrpSpPr>
      <p:grpSpPr>
        <a:xfrm>
          <a:off x="0" y="0"/>
          <a:ext cx="0" cy="0"/>
          <a:chOff x="0" y="0"/>
          <a:chExt cx="0" cy="0"/>
        </a:xfrm>
      </p:grpSpPr>
      <p:sp>
        <p:nvSpPr>
          <p:cNvPr id="12" name="Google Shape;12;p3"/>
          <p:cNvSpPr/>
          <p:nvPr/>
        </p:nvSpPr>
        <p:spPr>
          <a:xfrm>
            <a:off x="-20340" y="-27167"/>
            <a:ext cx="3002675" cy="68852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13" name="Google Shape;13;p3"/>
          <p:cNvSpPr txBox="1">
            <a:spLocks noGrp="1"/>
          </p:cNvSpPr>
          <p:nvPr>
            <p:ph type="title"/>
          </p:nvPr>
        </p:nvSpPr>
        <p:spPr>
          <a:xfrm>
            <a:off x="1275075" y="3414045"/>
            <a:ext cx="3832400" cy="1122400"/>
          </a:xfrm>
          <a:prstGeom prst="rect">
            <a:avLst/>
          </a:prstGeom>
        </p:spPr>
        <p:txBody>
          <a:bodyPr spcFirstLastPara="1" wrap="square" lIns="91425" tIns="91425" rIns="91425" bIns="91425" anchor="ctr" anchorCtr="0">
            <a:noAutofit/>
          </a:bodyPr>
          <a:lstStyle>
            <a:lvl1pPr lvl="0">
              <a:lnSpc>
                <a:spcPct val="80000"/>
              </a:lnSpc>
              <a:spcBef>
                <a:spcPts val="0"/>
              </a:spcBef>
              <a:spcAft>
                <a:spcPts val="0"/>
              </a:spcAft>
              <a:buSzPts val="4800"/>
              <a:buNone/>
              <a:defRPr sz="5200"/>
            </a:lvl1pPr>
            <a:lvl2pPr lvl="1" algn="ctr">
              <a:spcBef>
                <a:spcPts val="0"/>
              </a:spcBef>
              <a:spcAft>
                <a:spcPts val="0"/>
              </a:spcAft>
              <a:buSzPts val="3600"/>
              <a:buNone/>
              <a:defRPr sz="3900"/>
            </a:lvl2pPr>
            <a:lvl3pPr lvl="2" algn="ctr">
              <a:spcBef>
                <a:spcPts val="0"/>
              </a:spcBef>
              <a:spcAft>
                <a:spcPts val="0"/>
              </a:spcAft>
              <a:buSzPts val="3600"/>
              <a:buNone/>
              <a:defRPr sz="3900"/>
            </a:lvl3pPr>
            <a:lvl4pPr lvl="3" algn="ctr">
              <a:spcBef>
                <a:spcPts val="0"/>
              </a:spcBef>
              <a:spcAft>
                <a:spcPts val="0"/>
              </a:spcAft>
              <a:buSzPts val="3600"/>
              <a:buNone/>
              <a:defRPr sz="3900"/>
            </a:lvl4pPr>
            <a:lvl5pPr lvl="4" algn="ctr">
              <a:spcBef>
                <a:spcPts val="0"/>
              </a:spcBef>
              <a:spcAft>
                <a:spcPts val="0"/>
              </a:spcAft>
              <a:buSzPts val="3600"/>
              <a:buNone/>
              <a:defRPr sz="3900"/>
            </a:lvl5pPr>
            <a:lvl6pPr lvl="5" algn="ctr">
              <a:spcBef>
                <a:spcPts val="0"/>
              </a:spcBef>
              <a:spcAft>
                <a:spcPts val="0"/>
              </a:spcAft>
              <a:buSzPts val="3600"/>
              <a:buNone/>
              <a:defRPr sz="3900"/>
            </a:lvl6pPr>
            <a:lvl7pPr lvl="6" algn="ctr">
              <a:spcBef>
                <a:spcPts val="0"/>
              </a:spcBef>
              <a:spcAft>
                <a:spcPts val="0"/>
              </a:spcAft>
              <a:buSzPts val="3600"/>
              <a:buNone/>
              <a:defRPr sz="3900"/>
            </a:lvl7pPr>
            <a:lvl8pPr lvl="7" algn="ctr">
              <a:spcBef>
                <a:spcPts val="0"/>
              </a:spcBef>
              <a:spcAft>
                <a:spcPts val="0"/>
              </a:spcAft>
              <a:buSzPts val="3600"/>
              <a:buNone/>
              <a:defRPr sz="3900"/>
            </a:lvl8pPr>
            <a:lvl9pPr lvl="8" algn="ctr">
              <a:spcBef>
                <a:spcPts val="0"/>
              </a:spcBef>
              <a:spcAft>
                <a:spcPts val="0"/>
              </a:spcAft>
              <a:buSzPts val="3600"/>
              <a:buNone/>
              <a:defRPr sz="3900"/>
            </a:lvl9pPr>
          </a:lstStyle>
          <a:p>
            <a:endParaRPr/>
          </a:p>
        </p:txBody>
      </p:sp>
      <p:sp>
        <p:nvSpPr>
          <p:cNvPr id="14" name="Google Shape;14;p3"/>
          <p:cNvSpPr txBox="1">
            <a:spLocks noGrp="1"/>
          </p:cNvSpPr>
          <p:nvPr>
            <p:ph type="title" idx="2" hasCustomPrompt="1"/>
          </p:nvPr>
        </p:nvSpPr>
        <p:spPr>
          <a:xfrm>
            <a:off x="1275075" y="1260300"/>
            <a:ext cx="2721225" cy="1052400"/>
          </a:xfrm>
          <a:prstGeom prst="rect">
            <a:avLst/>
          </a:prstGeom>
        </p:spPr>
        <p:txBody>
          <a:bodyPr spcFirstLastPara="1" wrap="square" lIns="91425" tIns="91425" rIns="91425" bIns="91425" anchor="b" anchorCtr="0">
            <a:noAutofit/>
          </a:bodyPr>
          <a:lstStyle>
            <a:lvl1pPr lvl="0" rtl="0">
              <a:spcBef>
                <a:spcPts val="0"/>
              </a:spcBef>
              <a:spcAft>
                <a:spcPts val="0"/>
              </a:spcAft>
              <a:buSzPts val="7200"/>
              <a:buNone/>
              <a:defRPr sz="7800"/>
            </a:lvl1pPr>
            <a:lvl2pPr lvl="1" rtl="0">
              <a:spcBef>
                <a:spcPts val="0"/>
              </a:spcBef>
              <a:spcAft>
                <a:spcPts val="0"/>
              </a:spcAft>
              <a:buSzPts val="7200"/>
              <a:buNone/>
              <a:defRPr sz="7800"/>
            </a:lvl2pPr>
            <a:lvl3pPr lvl="2" rtl="0">
              <a:spcBef>
                <a:spcPts val="0"/>
              </a:spcBef>
              <a:spcAft>
                <a:spcPts val="0"/>
              </a:spcAft>
              <a:buSzPts val="7200"/>
              <a:buNone/>
              <a:defRPr sz="7800"/>
            </a:lvl3pPr>
            <a:lvl4pPr lvl="3" rtl="0">
              <a:spcBef>
                <a:spcPts val="0"/>
              </a:spcBef>
              <a:spcAft>
                <a:spcPts val="0"/>
              </a:spcAft>
              <a:buSzPts val="7200"/>
              <a:buNone/>
              <a:defRPr sz="7800"/>
            </a:lvl4pPr>
            <a:lvl5pPr lvl="4" rtl="0">
              <a:spcBef>
                <a:spcPts val="0"/>
              </a:spcBef>
              <a:spcAft>
                <a:spcPts val="0"/>
              </a:spcAft>
              <a:buSzPts val="7200"/>
              <a:buNone/>
              <a:defRPr sz="7800"/>
            </a:lvl5pPr>
            <a:lvl6pPr lvl="5" rtl="0">
              <a:spcBef>
                <a:spcPts val="0"/>
              </a:spcBef>
              <a:spcAft>
                <a:spcPts val="0"/>
              </a:spcAft>
              <a:buSzPts val="7200"/>
              <a:buNone/>
              <a:defRPr sz="7800"/>
            </a:lvl6pPr>
            <a:lvl7pPr lvl="6" rtl="0">
              <a:spcBef>
                <a:spcPts val="0"/>
              </a:spcBef>
              <a:spcAft>
                <a:spcPts val="0"/>
              </a:spcAft>
              <a:buSzPts val="7200"/>
              <a:buNone/>
              <a:defRPr sz="7800"/>
            </a:lvl7pPr>
            <a:lvl8pPr lvl="7" rtl="0">
              <a:spcBef>
                <a:spcPts val="0"/>
              </a:spcBef>
              <a:spcAft>
                <a:spcPts val="0"/>
              </a:spcAft>
              <a:buSzPts val="7200"/>
              <a:buNone/>
              <a:defRPr sz="7800"/>
            </a:lvl8pPr>
            <a:lvl9pPr lvl="8" rtl="0">
              <a:spcBef>
                <a:spcPts val="0"/>
              </a:spcBef>
              <a:spcAft>
                <a:spcPts val="0"/>
              </a:spcAft>
              <a:buSzPts val="7200"/>
              <a:buNone/>
              <a:defRPr sz="7800"/>
            </a:lvl9pPr>
          </a:lstStyle>
          <a:p>
            <a:r>
              <a:t>xx%</a:t>
            </a:r>
          </a:p>
        </p:txBody>
      </p:sp>
      <p:sp>
        <p:nvSpPr>
          <p:cNvPr id="15" name="Google Shape;15;p3"/>
          <p:cNvSpPr txBox="1">
            <a:spLocks noGrp="1"/>
          </p:cNvSpPr>
          <p:nvPr>
            <p:ph type="subTitle" idx="1"/>
          </p:nvPr>
        </p:nvSpPr>
        <p:spPr>
          <a:xfrm>
            <a:off x="1275075" y="4789100"/>
            <a:ext cx="3444025"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733"/>
            </a:lvl1pPr>
            <a:lvl2pPr lvl="1" rtl="0">
              <a:lnSpc>
                <a:spcPct val="100000"/>
              </a:lnSpc>
              <a:spcBef>
                <a:spcPts val="0"/>
              </a:spcBef>
              <a:spcAft>
                <a:spcPts val="0"/>
              </a:spcAft>
              <a:buSzPts val="2800"/>
              <a:buNone/>
              <a:defRPr sz="3033"/>
            </a:lvl2pPr>
            <a:lvl3pPr lvl="2" rtl="0">
              <a:lnSpc>
                <a:spcPct val="100000"/>
              </a:lnSpc>
              <a:spcBef>
                <a:spcPts val="0"/>
              </a:spcBef>
              <a:spcAft>
                <a:spcPts val="0"/>
              </a:spcAft>
              <a:buSzPts val="2800"/>
              <a:buNone/>
              <a:defRPr sz="3033"/>
            </a:lvl3pPr>
            <a:lvl4pPr lvl="3" rtl="0">
              <a:lnSpc>
                <a:spcPct val="100000"/>
              </a:lnSpc>
              <a:spcBef>
                <a:spcPts val="0"/>
              </a:spcBef>
              <a:spcAft>
                <a:spcPts val="0"/>
              </a:spcAft>
              <a:buSzPts val="2800"/>
              <a:buNone/>
              <a:defRPr sz="3033"/>
            </a:lvl4pPr>
            <a:lvl5pPr lvl="4" rtl="0">
              <a:lnSpc>
                <a:spcPct val="100000"/>
              </a:lnSpc>
              <a:spcBef>
                <a:spcPts val="0"/>
              </a:spcBef>
              <a:spcAft>
                <a:spcPts val="0"/>
              </a:spcAft>
              <a:buSzPts val="2800"/>
              <a:buNone/>
              <a:defRPr sz="3033"/>
            </a:lvl5pPr>
            <a:lvl6pPr lvl="5" rtl="0">
              <a:lnSpc>
                <a:spcPct val="100000"/>
              </a:lnSpc>
              <a:spcBef>
                <a:spcPts val="0"/>
              </a:spcBef>
              <a:spcAft>
                <a:spcPts val="0"/>
              </a:spcAft>
              <a:buSzPts val="2800"/>
              <a:buNone/>
              <a:defRPr sz="3033"/>
            </a:lvl6pPr>
            <a:lvl7pPr lvl="6" rtl="0">
              <a:lnSpc>
                <a:spcPct val="100000"/>
              </a:lnSpc>
              <a:spcBef>
                <a:spcPts val="0"/>
              </a:spcBef>
              <a:spcAft>
                <a:spcPts val="0"/>
              </a:spcAft>
              <a:buSzPts val="2800"/>
              <a:buNone/>
              <a:defRPr sz="3033"/>
            </a:lvl7pPr>
            <a:lvl8pPr lvl="7" rtl="0">
              <a:lnSpc>
                <a:spcPct val="100000"/>
              </a:lnSpc>
              <a:spcBef>
                <a:spcPts val="0"/>
              </a:spcBef>
              <a:spcAft>
                <a:spcPts val="0"/>
              </a:spcAft>
              <a:buSzPts val="2800"/>
              <a:buNone/>
              <a:defRPr sz="3033"/>
            </a:lvl8pPr>
            <a:lvl9pPr lvl="8" rtl="0">
              <a:lnSpc>
                <a:spcPct val="100000"/>
              </a:lnSpc>
              <a:spcBef>
                <a:spcPts val="0"/>
              </a:spcBef>
              <a:spcAft>
                <a:spcPts val="0"/>
              </a:spcAft>
              <a:buSzPts val="2800"/>
              <a:buNone/>
              <a:defRPr sz="3033"/>
            </a:lvl9pPr>
          </a:lstStyle>
          <a:p>
            <a:endParaRPr/>
          </a:p>
        </p:txBody>
      </p:sp>
    </p:spTree>
    <p:extLst>
      <p:ext uri="{BB962C8B-B14F-4D97-AF65-F5344CB8AC3E}">
        <p14:creationId xmlns:p14="http://schemas.microsoft.com/office/powerpoint/2010/main" val="20353535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 Four Columns 1">
  <p:cSld name="Title + Four Columns 1">
    <p:spTree>
      <p:nvGrpSpPr>
        <p:cNvPr id="1" name="Shape 179"/>
        <p:cNvGrpSpPr/>
        <p:nvPr/>
      </p:nvGrpSpPr>
      <p:grpSpPr>
        <a:xfrm>
          <a:off x="0" y="0"/>
          <a:ext cx="0" cy="0"/>
          <a:chOff x="0" y="0"/>
          <a:chExt cx="0" cy="0"/>
        </a:xfrm>
      </p:grpSpPr>
      <p:sp>
        <p:nvSpPr>
          <p:cNvPr id="180" name="Google Shape;180;p28"/>
          <p:cNvSpPr/>
          <p:nvPr/>
        </p:nvSpPr>
        <p:spPr>
          <a:xfrm>
            <a:off x="0" y="0"/>
            <a:ext cx="9906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181" name="Google Shape;181;p28"/>
          <p:cNvSpPr txBox="1">
            <a:spLocks noGrp="1"/>
          </p:cNvSpPr>
          <p:nvPr>
            <p:ph type="title"/>
          </p:nvPr>
        </p:nvSpPr>
        <p:spPr>
          <a:xfrm>
            <a:off x="737235" y="593367"/>
            <a:ext cx="76553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2" name="Google Shape;182;p28"/>
          <p:cNvSpPr txBox="1">
            <a:spLocks noGrp="1"/>
          </p:cNvSpPr>
          <p:nvPr>
            <p:ph type="title" idx="2"/>
          </p:nvPr>
        </p:nvSpPr>
        <p:spPr>
          <a:xfrm>
            <a:off x="2265844" y="2504367"/>
            <a:ext cx="23656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95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3" name="Google Shape;183;p28"/>
          <p:cNvSpPr txBox="1">
            <a:spLocks noGrp="1"/>
          </p:cNvSpPr>
          <p:nvPr>
            <p:ph type="subTitle" idx="1"/>
          </p:nvPr>
        </p:nvSpPr>
        <p:spPr>
          <a:xfrm>
            <a:off x="2265844" y="2920200"/>
            <a:ext cx="2365675"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1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84" name="Google Shape;184;p28"/>
          <p:cNvSpPr txBox="1">
            <a:spLocks noGrp="1"/>
          </p:cNvSpPr>
          <p:nvPr>
            <p:ph type="title" idx="3"/>
          </p:nvPr>
        </p:nvSpPr>
        <p:spPr>
          <a:xfrm>
            <a:off x="2265844" y="4446600"/>
            <a:ext cx="23656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95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5" name="Google Shape;185;p28"/>
          <p:cNvSpPr txBox="1">
            <a:spLocks noGrp="1"/>
          </p:cNvSpPr>
          <p:nvPr>
            <p:ph type="subTitle" idx="4"/>
          </p:nvPr>
        </p:nvSpPr>
        <p:spPr>
          <a:xfrm>
            <a:off x="2265844" y="4862433"/>
            <a:ext cx="2365675"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1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86" name="Google Shape;186;p28"/>
          <p:cNvSpPr txBox="1">
            <a:spLocks noGrp="1"/>
          </p:cNvSpPr>
          <p:nvPr>
            <p:ph type="title" idx="5"/>
          </p:nvPr>
        </p:nvSpPr>
        <p:spPr>
          <a:xfrm>
            <a:off x="6492821" y="2504367"/>
            <a:ext cx="23656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95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7" name="Google Shape;187;p28"/>
          <p:cNvSpPr txBox="1">
            <a:spLocks noGrp="1"/>
          </p:cNvSpPr>
          <p:nvPr>
            <p:ph type="subTitle" idx="6"/>
          </p:nvPr>
        </p:nvSpPr>
        <p:spPr>
          <a:xfrm>
            <a:off x="6492821" y="2920200"/>
            <a:ext cx="2365675"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1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88" name="Google Shape;188;p28"/>
          <p:cNvSpPr txBox="1">
            <a:spLocks noGrp="1"/>
          </p:cNvSpPr>
          <p:nvPr>
            <p:ph type="title" idx="7"/>
          </p:nvPr>
        </p:nvSpPr>
        <p:spPr>
          <a:xfrm>
            <a:off x="6492821" y="4446600"/>
            <a:ext cx="23656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95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9" name="Google Shape;189;p28"/>
          <p:cNvSpPr txBox="1">
            <a:spLocks noGrp="1"/>
          </p:cNvSpPr>
          <p:nvPr>
            <p:ph type="subTitle" idx="8"/>
          </p:nvPr>
        </p:nvSpPr>
        <p:spPr>
          <a:xfrm>
            <a:off x="6492821" y="4862433"/>
            <a:ext cx="2365675" cy="717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51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3" name="ZoneTexte 2">
            <a:extLst>
              <a:ext uri="{FF2B5EF4-FFF2-40B4-BE49-F238E27FC236}">
                <a16:creationId xmlns:a16="http://schemas.microsoft.com/office/drawing/2014/main" id="{A25B13D6-15AF-2DCC-CC05-719AA365F86C}"/>
              </a:ext>
            </a:extLst>
          </p:cNvPr>
          <p:cNvSpPr txBox="1"/>
          <p:nvPr userDrawn="1"/>
        </p:nvSpPr>
        <p:spPr>
          <a:xfrm>
            <a:off x="0" y="6447631"/>
            <a:ext cx="9906000" cy="392415"/>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pPr algn="ctr"/>
            <a:r>
              <a:rPr lang="fr-FR" sz="1950" b="1">
                <a:solidFill>
                  <a:schemeClr val="accent1"/>
                </a:solidFill>
                <a:latin typeface="Abadi" panose="020B0604020104020204" pitchFamily="34" charset="0"/>
              </a:rPr>
              <a:t>Séminaire de lancement Mission SPPE 16-18 0ctobre 2024</a:t>
            </a:r>
          </a:p>
        </p:txBody>
      </p:sp>
    </p:spTree>
    <p:extLst>
      <p:ext uri="{BB962C8B-B14F-4D97-AF65-F5344CB8AC3E}">
        <p14:creationId xmlns:p14="http://schemas.microsoft.com/office/powerpoint/2010/main" val="16762445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1">
  <p:cSld name="Section 1">
    <p:spTree>
      <p:nvGrpSpPr>
        <p:cNvPr id="1" name="Shape 96"/>
        <p:cNvGrpSpPr/>
        <p:nvPr/>
      </p:nvGrpSpPr>
      <p:grpSpPr>
        <a:xfrm>
          <a:off x="0" y="0"/>
          <a:ext cx="0" cy="0"/>
          <a:chOff x="0" y="0"/>
          <a:chExt cx="0" cy="0"/>
        </a:xfrm>
      </p:grpSpPr>
      <p:sp>
        <p:nvSpPr>
          <p:cNvPr id="97" name="Google Shape;97;p18"/>
          <p:cNvSpPr/>
          <p:nvPr/>
        </p:nvSpPr>
        <p:spPr>
          <a:xfrm>
            <a:off x="6932358" y="-13600"/>
            <a:ext cx="3002675" cy="6885200"/>
          </a:xfrm>
          <a:prstGeom prst="rect">
            <a:avLst/>
          </a:prstGeom>
          <a:solidFill>
            <a:schemeClr val="accent5"/>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98" name="Google Shape;98;p18"/>
          <p:cNvSpPr txBox="1">
            <a:spLocks noGrp="1"/>
          </p:cNvSpPr>
          <p:nvPr>
            <p:ph type="title"/>
          </p:nvPr>
        </p:nvSpPr>
        <p:spPr>
          <a:xfrm>
            <a:off x="4084979" y="3414033"/>
            <a:ext cx="4581850" cy="1122400"/>
          </a:xfrm>
          <a:prstGeom prst="rect">
            <a:avLst/>
          </a:prstGeom>
        </p:spPr>
        <p:txBody>
          <a:bodyPr spcFirstLastPara="1" wrap="square" lIns="91425" tIns="91425" rIns="91425" bIns="91425" anchor="ctr" anchorCtr="0">
            <a:noAutofit/>
          </a:bodyPr>
          <a:lstStyle>
            <a:lvl1pPr lvl="0" algn="r" rtl="0">
              <a:lnSpc>
                <a:spcPct val="80000"/>
              </a:lnSpc>
              <a:spcBef>
                <a:spcPts val="0"/>
              </a:spcBef>
              <a:spcAft>
                <a:spcPts val="0"/>
              </a:spcAft>
              <a:buSzPts val="4800"/>
              <a:buNone/>
              <a:defRPr sz="5200"/>
            </a:lvl1pPr>
            <a:lvl2pPr lvl="1" algn="r" rtl="0">
              <a:spcBef>
                <a:spcPts val="0"/>
              </a:spcBef>
              <a:spcAft>
                <a:spcPts val="0"/>
              </a:spcAft>
              <a:buSzPts val="3600"/>
              <a:buNone/>
              <a:defRPr sz="3900"/>
            </a:lvl2pPr>
            <a:lvl3pPr lvl="2" algn="r" rtl="0">
              <a:spcBef>
                <a:spcPts val="0"/>
              </a:spcBef>
              <a:spcAft>
                <a:spcPts val="0"/>
              </a:spcAft>
              <a:buSzPts val="3600"/>
              <a:buNone/>
              <a:defRPr sz="3900"/>
            </a:lvl3pPr>
            <a:lvl4pPr lvl="3" algn="r" rtl="0">
              <a:spcBef>
                <a:spcPts val="0"/>
              </a:spcBef>
              <a:spcAft>
                <a:spcPts val="0"/>
              </a:spcAft>
              <a:buSzPts val="3600"/>
              <a:buNone/>
              <a:defRPr sz="3900"/>
            </a:lvl4pPr>
            <a:lvl5pPr lvl="4" algn="r" rtl="0">
              <a:spcBef>
                <a:spcPts val="0"/>
              </a:spcBef>
              <a:spcAft>
                <a:spcPts val="0"/>
              </a:spcAft>
              <a:buSzPts val="3600"/>
              <a:buNone/>
              <a:defRPr sz="3900"/>
            </a:lvl5pPr>
            <a:lvl6pPr lvl="5" algn="r" rtl="0">
              <a:spcBef>
                <a:spcPts val="0"/>
              </a:spcBef>
              <a:spcAft>
                <a:spcPts val="0"/>
              </a:spcAft>
              <a:buSzPts val="3600"/>
              <a:buNone/>
              <a:defRPr sz="3900"/>
            </a:lvl6pPr>
            <a:lvl7pPr lvl="6" algn="r" rtl="0">
              <a:spcBef>
                <a:spcPts val="0"/>
              </a:spcBef>
              <a:spcAft>
                <a:spcPts val="0"/>
              </a:spcAft>
              <a:buSzPts val="3600"/>
              <a:buNone/>
              <a:defRPr sz="3900"/>
            </a:lvl7pPr>
            <a:lvl8pPr lvl="7" algn="r" rtl="0">
              <a:spcBef>
                <a:spcPts val="0"/>
              </a:spcBef>
              <a:spcAft>
                <a:spcPts val="0"/>
              </a:spcAft>
              <a:buSzPts val="3600"/>
              <a:buNone/>
              <a:defRPr sz="3900"/>
            </a:lvl8pPr>
            <a:lvl9pPr lvl="8" algn="r" rtl="0">
              <a:spcBef>
                <a:spcPts val="0"/>
              </a:spcBef>
              <a:spcAft>
                <a:spcPts val="0"/>
              </a:spcAft>
              <a:buSzPts val="3600"/>
              <a:buNone/>
              <a:defRPr sz="3900"/>
            </a:lvl9pPr>
          </a:lstStyle>
          <a:p>
            <a:endParaRPr/>
          </a:p>
        </p:txBody>
      </p:sp>
      <p:sp>
        <p:nvSpPr>
          <p:cNvPr id="99" name="Google Shape;99;p18"/>
          <p:cNvSpPr txBox="1">
            <a:spLocks noGrp="1"/>
          </p:cNvSpPr>
          <p:nvPr>
            <p:ph type="title" idx="2" hasCustomPrompt="1"/>
          </p:nvPr>
        </p:nvSpPr>
        <p:spPr>
          <a:xfrm>
            <a:off x="5945635" y="1260300"/>
            <a:ext cx="2721225" cy="1052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7200"/>
              <a:buNone/>
              <a:defRPr sz="7800"/>
            </a:lvl1pPr>
            <a:lvl2pPr lvl="1" algn="r" rtl="0">
              <a:spcBef>
                <a:spcPts val="0"/>
              </a:spcBef>
              <a:spcAft>
                <a:spcPts val="0"/>
              </a:spcAft>
              <a:buSzPts val="7200"/>
              <a:buNone/>
              <a:defRPr sz="7800"/>
            </a:lvl2pPr>
            <a:lvl3pPr lvl="2" algn="r" rtl="0">
              <a:spcBef>
                <a:spcPts val="0"/>
              </a:spcBef>
              <a:spcAft>
                <a:spcPts val="0"/>
              </a:spcAft>
              <a:buSzPts val="7200"/>
              <a:buNone/>
              <a:defRPr sz="7800"/>
            </a:lvl3pPr>
            <a:lvl4pPr lvl="3" algn="r" rtl="0">
              <a:spcBef>
                <a:spcPts val="0"/>
              </a:spcBef>
              <a:spcAft>
                <a:spcPts val="0"/>
              </a:spcAft>
              <a:buSzPts val="7200"/>
              <a:buNone/>
              <a:defRPr sz="7800"/>
            </a:lvl4pPr>
            <a:lvl5pPr lvl="4" algn="r" rtl="0">
              <a:spcBef>
                <a:spcPts val="0"/>
              </a:spcBef>
              <a:spcAft>
                <a:spcPts val="0"/>
              </a:spcAft>
              <a:buSzPts val="7200"/>
              <a:buNone/>
              <a:defRPr sz="7800"/>
            </a:lvl5pPr>
            <a:lvl6pPr lvl="5" algn="r" rtl="0">
              <a:spcBef>
                <a:spcPts val="0"/>
              </a:spcBef>
              <a:spcAft>
                <a:spcPts val="0"/>
              </a:spcAft>
              <a:buSzPts val="7200"/>
              <a:buNone/>
              <a:defRPr sz="7800"/>
            </a:lvl6pPr>
            <a:lvl7pPr lvl="6" algn="r" rtl="0">
              <a:spcBef>
                <a:spcPts val="0"/>
              </a:spcBef>
              <a:spcAft>
                <a:spcPts val="0"/>
              </a:spcAft>
              <a:buSzPts val="7200"/>
              <a:buNone/>
              <a:defRPr sz="7800"/>
            </a:lvl7pPr>
            <a:lvl8pPr lvl="7" algn="r" rtl="0">
              <a:spcBef>
                <a:spcPts val="0"/>
              </a:spcBef>
              <a:spcAft>
                <a:spcPts val="0"/>
              </a:spcAft>
              <a:buSzPts val="7200"/>
              <a:buNone/>
              <a:defRPr sz="7800"/>
            </a:lvl8pPr>
            <a:lvl9pPr lvl="8" algn="r" rtl="0">
              <a:spcBef>
                <a:spcPts val="0"/>
              </a:spcBef>
              <a:spcAft>
                <a:spcPts val="0"/>
              </a:spcAft>
              <a:buSzPts val="7200"/>
              <a:buNone/>
              <a:defRPr sz="7800"/>
            </a:lvl9pPr>
          </a:lstStyle>
          <a:p>
            <a:r>
              <a:t>xx%</a:t>
            </a:r>
          </a:p>
        </p:txBody>
      </p:sp>
      <p:sp>
        <p:nvSpPr>
          <p:cNvPr id="100" name="Google Shape;100;p18"/>
          <p:cNvSpPr txBox="1">
            <a:spLocks noGrp="1"/>
          </p:cNvSpPr>
          <p:nvPr>
            <p:ph type="subTitle" idx="1"/>
          </p:nvPr>
        </p:nvSpPr>
        <p:spPr>
          <a:xfrm>
            <a:off x="5222835" y="4789100"/>
            <a:ext cx="3444025" cy="7176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600"/>
              <a:buNone/>
              <a:defRPr sz="1733"/>
            </a:lvl1pPr>
            <a:lvl2pPr lvl="1" algn="r" rtl="0">
              <a:lnSpc>
                <a:spcPct val="100000"/>
              </a:lnSpc>
              <a:spcBef>
                <a:spcPts val="0"/>
              </a:spcBef>
              <a:spcAft>
                <a:spcPts val="0"/>
              </a:spcAft>
              <a:buSzPts val="2800"/>
              <a:buNone/>
              <a:defRPr sz="3033"/>
            </a:lvl2pPr>
            <a:lvl3pPr lvl="2" algn="r" rtl="0">
              <a:lnSpc>
                <a:spcPct val="100000"/>
              </a:lnSpc>
              <a:spcBef>
                <a:spcPts val="0"/>
              </a:spcBef>
              <a:spcAft>
                <a:spcPts val="0"/>
              </a:spcAft>
              <a:buSzPts val="2800"/>
              <a:buNone/>
              <a:defRPr sz="3033"/>
            </a:lvl3pPr>
            <a:lvl4pPr lvl="3" algn="r" rtl="0">
              <a:lnSpc>
                <a:spcPct val="100000"/>
              </a:lnSpc>
              <a:spcBef>
                <a:spcPts val="0"/>
              </a:spcBef>
              <a:spcAft>
                <a:spcPts val="0"/>
              </a:spcAft>
              <a:buSzPts val="2800"/>
              <a:buNone/>
              <a:defRPr sz="3033"/>
            </a:lvl4pPr>
            <a:lvl5pPr lvl="4" algn="r" rtl="0">
              <a:lnSpc>
                <a:spcPct val="100000"/>
              </a:lnSpc>
              <a:spcBef>
                <a:spcPts val="0"/>
              </a:spcBef>
              <a:spcAft>
                <a:spcPts val="0"/>
              </a:spcAft>
              <a:buSzPts val="2800"/>
              <a:buNone/>
              <a:defRPr sz="3033"/>
            </a:lvl5pPr>
            <a:lvl6pPr lvl="5" algn="r" rtl="0">
              <a:lnSpc>
                <a:spcPct val="100000"/>
              </a:lnSpc>
              <a:spcBef>
                <a:spcPts val="0"/>
              </a:spcBef>
              <a:spcAft>
                <a:spcPts val="0"/>
              </a:spcAft>
              <a:buSzPts val="2800"/>
              <a:buNone/>
              <a:defRPr sz="3033"/>
            </a:lvl6pPr>
            <a:lvl7pPr lvl="6" algn="r" rtl="0">
              <a:lnSpc>
                <a:spcPct val="100000"/>
              </a:lnSpc>
              <a:spcBef>
                <a:spcPts val="0"/>
              </a:spcBef>
              <a:spcAft>
                <a:spcPts val="0"/>
              </a:spcAft>
              <a:buSzPts val="2800"/>
              <a:buNone/>
              <a:defRPr sz="3033"/>
            </a:lvl7pPr>
            <a:lvl8pPr lvl="7" algn="r" rtl="0">
              <a:lnSpc>
                <a:spcPct val="100000"/>
              </a:lnSpc>
              <a:spcBef>
                <a:spcPts val="0"/>
              </a:spcBef>
              <a:spcAft>
                <a:spcPts val="0"/>
              </a:spcAft>
              <a:buSzPts val="2800"/>
              <a:buNone/>
              <a:defRPr sz="3033"/>
            </a:lvl8pPr>
            <a:lvl9pPr lvl="8" algn="r" rtl="0">
              <a:lnSpc>
                <a:spcPct val="100000"/>
              </a:lnSpc>
              <a:spcBef>
                <a:spcPts val="0"/>
              </a:spcBef>
              <a:spcAft>
                <a:spcPts val="0"/>
              </a:spcAft>
              <a:buSzPts val="2800"/>
              <a:buNone/>
              <a:defRPr sz="3033"/>
            </a:lvl9pPr>
          </a:lstStyle>
          <a:p>
            <a:endParaRPr/>
          </a:p>
        </p:txBody>
      </p:sp>
    </p:spTree>
    <p:extLst>
      <p:ext uri="{BB962C8B-B14F-4D97-AF65-F5344CB8AC3E}">
        <p14:creationId xmlns:p14="http://schemas.microsoft.com/office/powerpoint/2010/main" val="42603011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 Three Columns 1">
  <p:cSld name="Title + Three Columns 1">
    <p:spTree>
      <p:nvGrpSpPr>
        <p:cNvPr id="1" name="Shape 136"/>
        <p:cNvGrpSpPr/>
        <p:nvPr/>
      </p:nvGrpSpPr>
      <p:grpSpPr>
        <a:xfrm>
          <a:off x="0" y="0"/>
          <a:ext cx="0" cy="0"/>
          <a:chOff x="0" y="0"/>
          <a:chExt cx="0" cy="0"/>
        </a:xfrm>
      </p:grpSpPr>
      <p:sp>
        <p:nvSpPr>
          <p:cNvPr id="137" name="Google Shape;137;p22"/>
          <p:cNvSpPr/>
          <p:nvPr/>
        </p:nvSpPr>
        <p:spPr>
          <a:xfrm>
            <a:off x="0" y="0"/>
            <a:ext cx="9906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138" name="Google Shape;138;p22"/>
          <p:cNvSpPr txBox="1">
            <a:spLocks noGrp="1"/>
          </p:cNvSpPr>
          <p:nvPr>
            <p:ph type="title"/>
          </p:nvPr>
        </p:nvSpPr>
        <p:spPr>
          <a:xfrm>
            <a:off x="737235" y="593367"/>
            <a:ext cx="76553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9" name="Google Shape;139;p22"/>
          <p:cNvSpPr txBox="1">
            <a:spLocks noGrp="1"/>
          </p:cNvSpPr>
          <p:nvPr>
            <p:ph type="title" idx="2"/>
          </p:nvPr>
        </p:nvSpPr>
        <p:spPr>
          <a:xfrm>
            <a:off x="960341" y="3660833"/>
            <a:ext cx="2514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40" name="Google Shape;140;p22"/>
          <p:cNvSpPr txBox="1">
            <a:spLocks noGrp="1"/>
          </p:cNvSpPr>
          <p:nvPr>
            <p:ph type="body" idx="1"/>
          </p:nvPr>
        </p:nvSpPr>
        <p:spPr>
          <a:xfrm>
            <a:off x="960348" y="4445700"/>
            <a:ext cx="2514200" cy="2122400"/>
          </a:xfrm>
          <a:prstGeom prst="rect">
            <a:avLst/>
          </a:prstGeom>
        </p:spPr>
        <p:txBody>
          <a:bodyPr spcFirstLastPara="1" wrap="square" lIns="91425" tIns="91425" rIns="91425" bIns="91425" anchor="t" anchorCtr="0">
            <a:noAutofit/>
          </a:bodyPr>
          <a:lstStyle>
            <a:lvl1pPr marL="495285" lvl="0" indent="-343948" rtl="0">
              <a:spcBef>
                <a:spcPts val="0"/>
              </a:spcBef>
              <a:spcAft>
                <a:spcPts val="0"/>
              </a:spcAft>
              <a:buSzPts val="1400"/>
              <a:buChar char="●"/>
              <a:defRPr sz="1517"/>
            </a:lvl1pPr>
            <a:lvl2pPr marL="990570" lvl="1" indent="-343948" rtl="0">
              <a:spcBef>
                <a:spcPts val="1733"/>
              </a:spcBef>
              <a:spcAft>
                <a:spcPts val="0"/>
              </a:spcAft>
              <a:buSzPts val="1400"/>
              <a:buChar char="○"/>
              <a:defRPr/>
            </a:lvl2pPr>
            <a:lvl3pPr marL="1485854" lvl="2" indent="-343948" rtl="0">
              <a:spcBef>
                <a:spcPts val="1733"/>
              </a:spcBef>
              <a:spcAft>
                <a:spcPts val="0"/>
              </a:spcAft>
              <a:buSzPts val="1400"/>
              <a:buChar char="■"/>
              <a:defRPr/>
            </a:lvl3pPr>
            <a:lvl4pPr marL="1981139" lvl="3" indent="-343948" rtl="0">
              <a:spcBef>
                <a:spcPts val="1733"/>
              </a:spcBef>
              <a:spcAft>
                <a:spcPts val="0"/>
              </a:spcAft>
              <a:buSzPts val="1400"/>
              <a:buChar char="●"/>
              <a:defRPr/>
            </a:lvl4pPr>
            <a:lvl5pPr marL="2476424" lvl="4" indent="-343948" rtl="0">
              <a:spcBef>
                <a:spcPts val="1733"/>
              </a:spcBef>
              <a:spcAft>
                <a:spcPts val="0"/>
              </a:spcAft>
              <a:buSzPts val="1400"/>
              <a:buChar char="○"/>
              <a:defRPr/>
            </a:lvl5pPr>
            <a:lvl6pPr marL="2971709" lvl="5" indent="-343948" rtl="0">
              <a:spcBef>
                <a:spcPts val="1733"/>
              </a:spcBef>
              <a:spcAft>
                <a:spcPts val="0"/>
              </a:spcAft>
              <a:buSzPts val="1400"/>
              <a:buChar char="■"/>
              <a:defRPr/>
            </a:lvl6pPr>
            <a:lvl7pPr marL="3466993" lvl="6" indent="-343948" rtl="0">
              <a:spcBef>
                <a:spcPts val="1733"/>
              </a:spcBef>
              <a:spcAft>
                <a:spcPts val="0"/>
              </a:spcAft>
              <a:buSzPts val="1400"/>
              <a:buChar char="●"/>
              <a:defRPr/>
            </a:lvl7pPr>
            <a:lvl8pPr marL="3962278" lvl="7" indent="-343948" rtl="0">
              <a:spcBef>
                <a:spcPts val="1733"/>
              </a:spcBef>
              <a:spcAft>
                <a:spcPts val="0"/>
              </a:spcAft>
              <a:buSzPts val="1400"/>
              <a:buChar char="○"/>
              <a:defRPr/>
            </a:lvl8pPr>
            <a:lvl9pPr marL="4457563" lvl="8" indent="-343948" rtl="0">
              <a:spcBef>
                <a:spcPts val="1733"/>
              </a:spcBef>
              <a:spcAft>
                <a:spcPts val="1733"/>
              </a:spcAft>
              <a:buSzPts val="1400"/>
              <a:buChar char="■"/>
              <a:defRPr/>
            </a:lvl9pPr>
          </a:lstStyle>
          <a:p>
            <a:endParaRPr/>
          </a:p>
        </p:txBody>
      </p:sp>
      <p:sp>
        <p:nvSpPr>
          <p:cNvPr id="141" name="Google Shape;141;p22"/>
          <p:cNvSpPr txBox="1">
            <a:spLocks noGrp="1"/>
          </p:cNvSpPr>
          <p:nvPr>
            <p:ph type="title" idx="3"/>
          </p:nvPr>
        </p:nvSpPr>
        <p:spPr>
          <a:xfrm>
            <a:off x="3695894" y="3660833"/>
            <a:ext cx="2514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42" name="Google Shape;142;p22"/>
          <p:cNvSpPr txBox="1">
            <a:spLocks noGrp="1"/>
          </p:cNvSpPr>
          <p:nvPr>
            <p:ph type="body" idx="4"/>
          </p:nvPr>
        </p:nvSpPr>
        <p:spPr>
          <a:xfrm>
            <a:off x="3695900" y="4445700"/>
            <a:ext cx="2514200" cy="2122400"/>
          </a:xfrm>
          <a:prstGeom prst="rect">
            <a:avLst/>
          </a:prstGeom>
        </p:spPr>
        <p:txBody>
          <a:bodyPr spcFirstLastPara="1" wrap="square" lIns="91425" tIns="91425" rIns="91425" bIns="91425" anchor="t" anchorCtr="0">
            <a:noAutofit/>
          </a:bodyPr>
          <a:lstStyle>
            <a:lvl1pPr marL="495285" lvl="0" indent="-343948" rtl="0">
              <a:spcBef>
                <a:spcPts val="0"/>
              </a:spcBef>
              <a:spcAft>
                <a:spcPts val="0"/>
              </a:spcAft>
              <a:buSzPts val="1400"/>
              <a:buChar char="●"/>
              <a:defRPr sz="1517"/>
            </a:lvl1pPr>
            <a:lvl2pPr marL="990570" lvl="1" indent="-343948" rtl="0">
              <a:spcBef>
                <a:spcPts val="1733"/>
              </a:spcBef>
              <a:spcAft>
                <a:spcPts val="0"/>
              </a:spcAft>
              <a:buSzPts val="1400"/>
              <a:buChar char="○"/>
              <a:defRPr/>
            </a:lvl2pPr>
            <a:lvl3pPr marL="1485854" lvl="2" indent="-343948" rtl="0">
              <a:spcBef>
                <a:spcPts val="1733"/>
              </a:spcBef>
              <a:spcAft>
                <a:spcPts val="0"/>
              </a:spcAft>
              <a:buSzPts val="1400"/>
              <a:buChar char="■"/>
              <a:defRPr/>
            </a:lvl3pPr>
            <a:lvl4pPr marL="1981139" lvl="3" indent="-343948" rtl="0">
              <a:spcBef>
                <a:spcPts val="1733"/>
              </a:spcBef>
              <a:spcAft>
                <a:spcPts val="0"/>
              </a:spcAft>
              <a:buSzPts val="1400"/>
              <a:buChar char="●"/>
              <a:defRPr/>
            </a:lvl4pPr>
            <a:lvl5pPr marL="2476424" lvl="4" indent="-343948" rtl="0">
              <a:spcBef>
                <a:spcPts val="1733"/>
              </a:spcBef>
              <a:spcAft>
                <a:spcPts val="0"/>
              </a:spcAft>
              <a:buSzPts val="1400"/>
              <a:buChar char="○"/>
              <a:defRPr/>
            </a:lvl5pPr>
            <a:lvl6pPr marL="2971709" lvl="5" indent="-343948" rtl="0">
              <a:spcBef>
                <a:spcPts val="1733"/>
              </a:spcBef>
              <a:spcAft>
                <a:spcPts val="0"/>
              </a:spcAft>
              <a:buSzPts val="1400"/>
              <a:buChar char="■"/>
              <a:defRPr/>
            </a:lvl6pPr>
            <a:lvl7pPr marL="3466993" lvl="6" indent="-343948" rtl="0">
              <a:spcBef>
                <a:spcPts val="1733"/>
              </a:spcBef>
              <a:spcAft>
                <a:spcPts val="0"/>
              </a:spcAft>
              <a:buSzPts val="1400"/>
              <a:buChar char="●"/>
              <a:defRPr/>
            </a:lvl7pPr>
            <a:lvl8pPr marL="3962278" lvl="7" indent="-343948" rtl="0">
              <a:spcBef>
                <a:spcPts val="1733"/>
              </a:spcBef>
              <a:spcAft>
                <a:spcPts val="0"/>
              </a:spcAft>
              <a:buSzPts val="1400"/>
              <a:buChar char="○"/>
              <a:defRPr/>
            </a:lvl8pPr>
            <a:lvl9pPr marL="4457563" lvl="8" indent="-343948" rtl="0">
              <a:spcBef>
                <a:spcPts val="1733"/>
              </a:spcBef>
              <a:spcAft>
                <a:spcPts val="1733"/>
              </a:spcAft>
              <a:buSzPts val="1400"/>
              <a:buChar char="■"/>
              <a:defRPr/>
            </a:lvl9pPr>
          </a:lstStyle>
          <a:p>
            <a:endParaRPr/>
          </a:p>
        </p:txBody>
      </p:sp>
      <p:sp>
        <p:nvSpPr>
          <p:cNvPr id="143" name="Google Shape;143;p22"/>
          <p:cNvSpPr txBox="1">
            <a:spLocks noGrp="1"/>
          </p:cNvSpPr>
          <p:nvPr>
            <p:ph type="title" idx="5"/>
          </p:nvPr>
        </p:nvSpPr>
        <p:spPr>
          <a:xfrm>
            <a:off x="6431446" y="3660833"/>
            <a:ext cx="25142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950"/>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44" name="Google Shape;144;p22"/>
          <p:cNvSpPr txBox="1">
            <a:spLocks noGrp="1"/>
          </p:cNvSpPr>
          <p:nvPr>
            <p:ph type="body" idx="6"/>
          </p:nvPr>
        </p:nvSpPr>
        <p:spPr>
          <a:xfrm>
            <a:off x="6431452" y="4445700"/>
            <a:ext cx="2514200" cy="2122400"/>
          </a:xfrm>
          <a:prstGeom prst="rect">
            <a:avLst/>
          </a:prstGeom>
        </p:spPr>
        <p:txBody>
          <a:bodyPr spcFirstLastPara="1" wrap="square" lIns="91425" tIns="91425" rIns="91425" bIns="91425" anchor="t" anchorCtr="0">
            <a:noAutofit/>
          </a:bodyPr>
          <a:lstStyle>
            <a:lvl1pPr marL="495285" lvl="0" indent="-343948" rtl="0">
              <a:spcBef>
                <a:spcPts val="0"/>
              </a:spcBef>
              <a:spcAft>
                <a:spcPts val="0"/>
              </a:spcAft>
              <a:buSzPts val="1400"/>
              <a:buChar char="●"/>
              <a:defRPr sz="1517"/>
            </a:lvl1pPr>
            <a:lvl2pPr marL="990570" lvl="1" indent="-343948" rtl="0">
              <a:spcBef>
                <a:spcPts val="1733"/>
              </a:spcBef>
              <a:spcAft>
                <a:spcPts val="0"/>
              </a:spcAft>
              <a:buSzPts val="1400"/>
              <a:buChar char="○"/>
              <a:defRPr/>
            </a:lvl2pPr>
            <a:lvl3pPr marL="1485854" lvl="2" indent="-343948" rtl="0">
              <a:spcBef>
                <a:spcPts val="1733"/>
              </a:spcBef>
              <a:spcAft>
                <a:spcPts val="0"/>
              </a:spcAft>
              <a:buSzPts val="1400"/>
              <a:buChar char="■"/>
              <a:defRPr/>
            </a:lvl3pPr>
            <a:lvl4pPr marL="1981139" lvl="3" indent="-343948" rtl="0">
              <a:spcBef>
                <a:spcPts val="1733"/>
              </a:spcBef>
              <a:spcAft>
                <a:spcPts val="0"/>
              </a:spcAft>
              <a:buSzPts val="1400"/>
              <a:buChar char="●"/>
              <a:defRPr/>
            </a:lvl4pPr>
            <a:lvl5pPr marL="2476424" lvl="4" indent="-343948" rtl="0">
              <a:spcBef>
                <a:spcPts val="1733"/>
              </a:spcBef>
              <a:spcAft>
                <a:spcPts val="0"/>
              </a:spcAft>
              <a:buSzPts val="1400"/>
              <a:buChar char="○"/>
              <a:defRPr/>
            </a:lvl5pPr>
            <a:lvl6pPr marL="2971709" lvl="5" indent="-343948" rtl="0">
              <a:spcBef>
                <a:spcPts val="1733"/>
              </a:spcBef>
              <a:spcAft>
                <a:spcPts val="0"/>
              </a:spcAft>
              <a:buSzPts val="1400"/>
              <a:buChar char="■"/>
              <a:defRPr/>
            </a:lvl6pPr>
            <a:lvl7pPr marL="3466993" lvl="6" indent="-343948" rtl="0">
              <a:spcBef>
                <a:spcPts val="1733"/>
              </a:spcBef>
              <a:spcAft>
                <a:spcPts val="0"/>
              </a:spcAft>
              <a:buSzPts val="1400"/>
              <a:buChar char="●"/>
              <a:defRPr/>
            </a:lvl7pPr>
            <a:lvl8pPr marL="3962278" lvl="7" indent="-343948" rtl="0">
              <a:spcBef>
                <a:spcPts val="1733"/>
              </a:spcBef>
              <a:spcAft>
                <a:spcPts val="0"/>
              </a:spcAft>
              <a:buSzPts val="1400"/>
              <a:buChar char="○"/>
              <a:defRPr/>
            </a:lvl8pPr>
            <a:lvl9pPr marL="4457563" lvl="8" indent="-343948" rtl="0">
              <a:spcBef>
                <a:spcPts val="1733"/>
              </a:spcBef>
              <a:spcAft>
                <a:spcPts val="1733"/>
              </a:spcAft>
              <a:buSzPts val="1400"/>
              <a:buChar char="■"/>
              <a:defRPr/>
            </a:lvl9pPr>
          </a:lstStyle>
          <a:p>
            <a:endParaRPr/>
          </a:p>
        </p:txBody>
      </p:sp>
      <p:sp>
        <p:nvSpPr>
          <p:cNvPr id="2" name="ZoneTexte 1">
            <a:extLst>
              <a:ext uri="{FF2B5EF4-FFF2-40B4-BE49-F238E27FC236}">
                <a16:creationId xmlns:a16="http://schemas.microsoft.com/office/drawing/2014/main" id="{EBA053C1-5A6E-AFA6-8E72-C56DA38A1033}"/>
              </a:ext>
            </a:extLst>
          </p:cNvPr>
          <p:cNvSpPr txBox="1"/>
          <p:nvPr userDrawn="1"/>
        </p:nvSpPr>
        <p:spPr>
          <a:xfrm>
            <a:off x="0" y="6447631"/>
            <a:ext cx="9906000" cy="392415"/>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pPr algn="ctr"/>
            <a:r>
              <a:rPr lang="fr-FR" sz="1950" b="1">
                <a:solidFill>
                  <a:schemeClr val="accent1"/>
                </a:solidFill>
                <a:latin typeface="Abadi" panose="020B0604020104020204" pitchFamily="34" charset="0"/>
              </a:rPr>
              <a:t>Séminaire lancement Mission SPPE 16-18 Octobre 2024</a:t>
            </a:r>
          </a:p>
        </p:txBody>
      </p:sp>
    </p:spTree>
    <p:extLst>
      <p:ext uri="{BB962C8B-B14F-4D97-AF65-F5344CB8AC3E}">
        <p14:creationId xmlns:p14="http://schemas.microsoft.com/office/powerpoint/2010/main" val="22008730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body" idx="1"/>
          </p:nvPr>
        </p:nvSpPr>
        <p:spPr>
          <a:xfrm>
            <a:off x="762423" y="1681600"/>
            <a:ext cx="3934450" cy="4401600"/>
          </a:xfrm>
          <a:prstGeom prst="rect">
            <a:avLst/>
          </a:prstGeom>
        </p:spPr>
        <p:txBody>
          <a:bodyPr spcFirstLastPara="1" wrap="square" lIns="91425" tIns="91425" rIns="91425" bIns="91425" anchor="t" anchorCtr="0">
            <a:noAutofit/>
          </a:bodyPr>
          <a:lstStyle>
            <a:lvl1pPr marL="495285" lvl="0" indent="-337069">
              <a:spcBef>
                <a:spcPts val="0"/>
              </a:spcBef>
              <a:spcAft>
                <a:spcPts val="0"/>
              </a:spcAft>
              <a:buSzPts val="1300"/>
              <a:buChar char="●"/>
              <a:defRPr sz="1408"/>
            </a:lvl1pPr>
            <a:lvl2pPr marL="990570" lvl="1" indent="-337069">
              <a:spcBef>
                <a:spcPts val="1733"/>
              </a:spcBef>
              <a:spcAft>
                <a:spcPts val="0"/>
              </a:spcAft>
              <a:buSzPts val="1300"/>
              <a:buChar char="○"/>
              <a:defRPr sz="1408"/>
            </a:lvl2pPr>
            <a:lvl3pPr marL="1485854" lvl="2" indent="-337069">
              <a:spcBef>
                <a:spcPts val="1733"/>
              </a:spcBef>
              <a:spcAft>
                <a:spcPts val="0"/>
              </a:spcAft>
              <a:buSzPts val="1300"/>
              <a:buChar char="■"/>
              <a:defRPr sz="1408"/>
            </a:lvl3pPr>
            <a:lvl4pPr marL="1981139" lvl="3" indent="-337069">
              <a:spcBef>
                <a:spcPts val="1733"/>
              </a:spcBef>
              <a:spcAft>
                <a:spcPts val="0"/>
              </a:spcAft>
              <a:buSzPts val="1300"/>
              <a:buChar char="●"/>
              <a:defRPr sz="1408"/>
            </a:lvl4pPr>
            <a:lvl5pPr marL="2476424" lvl="4" indent="-337069">
              <a:spcBef>
                <a:spcPts val="1733"/>
              </a:spcBef>
              <a:spcAft>
                <a:spcPts val="0"/>
              </a:spcAft>
              <a:buSzPts val="1300"/>
              <a:buChar char="○"/>
              <a:defRPr sz="1408"/>
            </a:lvl5pPr>
            <a:lvl6pPr marL="2971709" lvl="5" indent="-337069">
              <a:spcBef>
                <a:spcPts val="1733"/>
              </a:spcBef>
              <a:spcAft>
                <a:spcPts val="0"/>
              </a:spcAft>
              <a:buSzPts val="1300"/>
              <a:buChar char="■"/>
              <a:defRPr sz="1408"/>
            </a:lvl6pPr>
            <a:lvl7pPr marL="3466993" lvl="6" indent="-337069">
              <a:spcBef>
                <a:spcPts val="1733"/>
              </a:spcBef>
              <a:spcAft>
                <a:spcPts val="0"/>
              </a:spcAft>
              <a:buSzPts val="1300"/>
              <a:buChar char="●"/>
              <a:defRPr sz="1408"/>
            </a:lvl7pPr>
            <a:lvl8pPr marL="3962278" lvl="7" indent="-337069">
              <a:spcBef>
                <a:spcPts val="1733"/>
              </a:spcBef>
              <a:spcAft>
                <a:spcPts val="0"/>
              </a:spcAft>
              <a:buSzPts val="1300"/>
              <a:buChar char="○"/>
              <a:defRPr sz="1408"/>
            </a:lvl8pPr>
            <a:lvl9pPr marL="4457563" lvl="8" indent="-337069">
              <a:spcBef>
                <a:spcPts val="1733"/>
              </a:spcBef>
              <a:spcAft>
                <a:spcPts val="1733"/>
              </a:spcAft>
              <a:buSzPts val="1300"/>
              <a:buChar char="■"/>
              <a:defRPr sz="1408"/>
            </a:lvl9pPr>
          </a:lstStyle>
          <a:p>
            <a:endParaRPr/>
          </a:p>
        </p:txBody>
      </p:sp>
      <p:sp>
        <p:nvSpPr>
          <p:cNvPr id="22" name="Google Shape;22;p5"/>
          <p:cNvSpPr txBox="1">
            <a:spLocks noGrp="1"/>
          </p:cNvSpPr>
          <p:nvPr>
            <p:ph type="body" idx="2"/>
          </p:nvPr>
        </p:nvSpPr>
        <p:spPr>
          <a:xfrm>
            <a:off x="5209126" y="1681600"/>
            <a:ext cx="3934450" cy="4401600"/>
          </a:xfrm>
          <a:prstGeom prst="rect">
            <a:avLst/>
          </a:prstGeom>
        </p:spPr>
        <p:txBody>
          <a:bodyPr spcFirstLastPara="1" wrap="square" lIns="91425" tIns="91425" rIns="91425" bIns="91425" anchor="t" anchorCtr="0">
            <a:noAutofit/>
          </a:bodyPr>
          <a:lstStyle>
            <a:lvl1pPr marL="495285" lvl="0" indent="-337069">
              <a:spcBef>
                <a:spcPts val="0"/>
              </a:spcBef>
              <a:spcAft>
                <a:spcPts val="0"/>
              </a:spcAft>
              <a:buSzPts val="1300"/>
              <a:buChar char="●"/>
              <a:defRPr sz="1408"/>
            </a:lvl1pPr>
            <a:lvl2pPr marL="990570" lvl="1" indent="-337069">
              <a:spcBef>
                <a:spcPts val="1733"/>
              </a:spcBef>
              <a:spcAft>
                <a:spcPts val="0"/>
              </a:spcAft>
              <a:buSzPts val="1300"/>
              <a:buChar char="○"/>
              <a:defRPr sz="1408"/>
            </a:lvl2pPr>
            <a:lvl3pPr marL="1485854" lvl="2" indent="-337069">
              <a:spcBef>
                <a:spcPts val="1733"/>
              </a:spcBef>
              <a:spcAft>
                <a:spcPts val="0"/>
              </a:spcAft>
              <a:buSzPts val="1300"/>
              <a:buChar char="■"/>
              <a:defRPr sz="1408"/>
            </a:lvl3pPr>
            <a:lvl4pPr marL="1981139" lvl="3" indent="-337069">
              <a:spcBef>
                <a:spcPts val="1733"/>
              </a:spcBef>
              <a:spcAft>
                <a:spcPts val="0"/>
              </a:spcAft>
              <a:buSzPts val="1300"/>
              <a:buChar char="●"/>
              <a:defRPr sz="1408"/>
            </a:lvl4pPr>
            <a:lvl5pPr marL="2476424" lvl="4" indent="-337069">
              <a:spcBef>
                <a:spcPts val="1733"/>
              </a:spcBef>
              <a:spcAft>
                <a:spcPts val="0"/>
              </a:spcAft>
              <a:buSzPts val="1300"/>
              <a:buChar char="○"/>
              <a:defRPr sz="1408"/>
            </a:lvl5pPr>
            <a:lvl6pPr marL="2971709" lvl="5" indent="-337069">
              <a:spcBef>
                <a:spcPts val="1733"/>
              </a:spcBef>
              <a:spcAft>
                <a:spcPts val="0"/>
              </a:spcAft>
              <a:buSzPts val="1300"/>
              <a:buChar char="■"/>
              <a:defRPr sz="1408"/>
            </a:lvl6pPr>
            <a:lvl7pPr marL="3466993" lvl="6" indent="-337069">
              <a:spcBef>
                <a:spcPts val="1733"/>
              </a:spcBef>
              <a:spcAft>
                <a:spcPts val="0"/>
              </a:spcAft>
              <a:buSzPts val="1300"/>
              <a:buChar char="●"/>
              <a:defRPr sz="1408"/>
            </a:lvl7pPr>
            <a:lvl8pPr marL="3962278" lvl="7" indent="-337069">
              <a:spcBef>
                <a:spcPts val="1733"/>
              </a:spcBef>
              <a:spcAft>
                <a:spcPts val="0"/>
              </a:spcAft>
              <a:buSzPts val="1300"/>
              <a:buChar char="○"/>
              <a:defRPr sz="1408"/>
            </a:lvl8pPr>
            <a:lvl9pPr marL="4457563" lvl="8" indent="-337069">
              <a:spcBef>
                <a:spcPts val="1733"/>
              </a:spcBef>
              <a:spcAft>
                <a:spcPts val="1733"/>
              </a:spcAft>
              <a:buSzPts val="1300"/>
              <a:buChar char="■"/>
              <a:defRPr sz="1408"/>
            </a:lvl9pPr>
          </a:lstStyle>
          <a:p>
            <a:endParaRPr/>
          </a:p>
        </p:txBody>
      </p:sp>
      <p:sp>
        <p:nvSpPr>
          <p:cNvPr id="23" name="Google Shape;23;p5"/>
          <p:cNvSpPr/>
          <p:nvPr/>
        </p:nvSpPr>
        <p:spPr>
          <a:xfrm>
            <a:off x="0" y="0"/>
            <a:ext cx="9906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24" name="Google Shape;24;p5"/>
          <p:cNvSpPr txBox="1">
            <a:spLocks noGrp="1"/>
          </p:cNvSpPr>
          <p:nvPr>
            <p:ph type="title"/>
          </p:nvPr>
        </p:nvSpPr>
        <p:spPr>
          <a:xfrm>
            <a:off x="737235" y="593367"/>
            <a:ext cx="76553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33867495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4"/>
          <p:cNvSpPr>
            <a:spLocks noGrp="1"/>
          </p:cNvSpPr>
          <p:nvPr>
            <p:ph type="ftr" sz="quarter" idx="11"/>
          </p:nvPr>
        </p:nvSpPr>
        <p:spPr>
          <a:xfrm>
            <a:off x="1817875" y="6492877"/>
            <a:ext cx="7937626" cy="365125"/>
          </a:xfrm>
        </p:spPr>
        <p:txBody>
          <a:bodyPr/>
          <a:lstStyle/>
          <a:p>
            <a:endParaRPr lang="fr-FR"/>
          </a:p>
        </p:txBody>
      </p:sp>
      <p:sp>
        <p:nvSpPr>
          <p:cNvPr id="6" name="Espace réservé du numéro de diapositive 5"/>
          <p:cNvSpPr>
            <a:spLocks noGrp="1"/>
          </p:cNvSpPr>
          <p:nvPr>
            <p:ph type="sldNum" sz="quarter" idx="12"/>
          </p:nvPr>
        </p:nvSpPr>
        <p:spPr>
          <a:xfrm>
            <a:off x="205549" y="6595927"/>
            <a:ext cx="878758" cy="365125"/>
          </a:xfrm>
        </p:spPr>
        <p:txBody>
          <a:bodyPr/>
          <a:lstStyle>
            <a:lvl1pPr>
              <a:defRPr b="1">
                <a:solidFill>
                  <a:schemeClr val="tx1"/>
                </a:solidFill>
              </a:defRPr>
            </a:lvl1pPr>
          </a:lstStyle>
          <a:p>
            <a:fld id="{6937DA4D-F48C-49DE-9205-C7E681545F3B}" type="slidenum">
              <a:rPr lang="fr-FR" smtClean="0"/>
              <a:pPr/>
              <a:t>‹#›</a:t>
            </a:fld>
            <a:endParaRPr lang="fr-FR"/>
          </a:p>
        </p:txBody>
      </p:sp>
    </p:spTree>
    <p:extLst>
      <p:ext uri="{BB962C8B-B14F-4D97-AF65-F5344CB8AC3E}">
        <p14:creationId xmlns:p14="http://schemas.microsoft.com/office/powerpoint/2010/main" val="2361483616"/>
      </p:ext>
    </p:extLst>
  </p:cSld>
  <p:clrMapOvr>
    <a:masterClrMapping/>
  </p:clrMapOvr>
  <p:transition spd="slow">
    <p:cove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re 1">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126797" y="411479"/>
            <a:ext cx="4457700" cy="3291840"/>
          </a:xfrm>
          <a:prstGeom prst="rect">
            <a:avLst/>
          </a:prstGeom>
        </p:spPr>
        <p:txBody>
          <a:bodyPr lIns="0" tIns="0" rIns="0" bIns="0" rtlCol="0" anchor="b">
            <a:noAutofit/>
          </a:bodyPr>
          <a:lstStyle>
            <a:lvl1pPr algn="l">
              <a:lnSpc>
                <a:spcPct val="80000"/>
              </a:lnSpc>
              <a:defRPr lang="fr-FR" sz="4875" b="1" i="0" spc="81" baseline="0">
                <a:solidFill>
                  <a:schemeClr val="bg1"/>
                </a:solidFill>
                <a:latin typeface="+mj-lt"/>
              </a:defRPr>
            </a:lvl1pPr>
          </a:lstStyle>
          <a:p>
            <a:pPr rtl="0"/>
            <a:r>
              <a:rPr lang="fr-FR"/>
              <a:t>Cliquez pour ajouter un titre </a:t>
            </a:r>
          </a:p>
        </p:txBody>
      </p:sp>
      <p:grpSp>
        <p:nvGrpSpPr>
          <p:cNvPr id="9" name="Groupe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4955639" cy="6099248"/>
            <a:chOff x="0" y="12289"/>
            <a:chExt cx="3550" cy="3551"/>
          </a:xfrm>
        </p:grpSpPr>
        <p:sp>
          <p:nvSpPr>
            <p:cNvPr id="10" name="Forme libre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1" name="Forme libre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2" name="Forme libre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cxnSp>
        <p:nvCxnSpPr>
          <p:cNvPr id="13" name="Connecteur droit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5126355" y="3950208"/>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24524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rdre du jour 1">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806C6F65-35CD-D64B-992A-0C1C1E00384D}"/>
              </a:ext>
              <a:ext uri="{C183D7F6-B498-43B3-948B-1728B52AA6E4}">
                <adec:decorative xmlns:adec="http://schemas.microsoft.com/office/drawing/2017/decorative" val="1"/>
              </a:ext>
            </a:extLst>
          </p:cNvPr>
          <p:cNvGrpSpPr/>
          <p:nvPr userDrawn="1"/>
        </p:nvGrpSpPr>
        <p:grpSpPr>
          <a:xfrm>
            <a:off x="5169694" y="0"/>
            <a:ext cx="4736305" cy="3235602"/>
            <a:chOff x="5612972" y="1"/>
            <a:chExt cx="6615961" cy="3672246"/>
          </a:xfrm>
        </p:grpSpPr>
        <p:sp>
          <p:nvSpPr>
            <p:cNvPr id="7" name="Forme automatiqu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8" name="Forme libre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9" name="Forme libre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0" name="Forme libre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defPPr>
                <a:defRPr lang="fr-FR"/>
              </a:defPPr>
            </a:lstStyle>
            <a:p>
              <a:pPr rtl="0"/>
              <a:endParaRPr lang="fr-FR" sz="1463"/>
            </a:p>
          </p:txBody>
        </p:sp>
        <p:sp>
          <p:nvSpPr>
            <p:cNvPr id="11" name="Forme libre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2" name="Titre 1">
            <a:extLst>
              <a:ext uri="{FF2B5EF4-FFF2-40B4-BE49-F238E27FC236}">
                <a16:creationId xmlns:a16="http://schemas.microsoft.com/office/drawing/2014/main" id="{39F93F26-ED5C-E74E-BFBD-E3054DC1B9C1}"/>
              </a:ext>
            </a:extLst>
          </p:cNvPr>
          <p:cNvSpPr>
            <a:spLocks noGrp="1"/>
          </p:cNvSpPr>
          <p:nvPr>
            <p:ph type="title" hasCustomPrompt="1"/>
          </p:nvPr>
        </p:nvSpPr>
        <p:spPr>
          <a:xfrm>
            <a:off x="482918" y="189573"/>
            <a:ext cx="5515044" cy="1593507"/>
          </a:xfrm>
          <a:prstGeom prst="rect">
            <a:avLst/>
          </a:prstGeom>
        </p:spPr>
        <p:txBody>
          <a:bodyPr lIns="0" tIns="0" rIns="0" bIns="0" rtlCol="0" anchor="b" anchorCtr="0">
            <a:noAutofit/>
          </a:bodyPr>
          <a:lstStyle>
            <a:lvl1pPr>
              <a:defRPr lang="fr-FR" sz="3575" b="1" i="0" spc="41" baseline="0">
                <a:latin typeface="+mj-lt"/>
              </a:defRPr>
            </a:lvl1pPr>
          </a:lstStyle>
          <a:p>
            <a:pPr rtl="0"/>
            <a:r>
              <a:rPr lang="fr-FR"/>
              <a:t>Cliquez pour ajouter un titre </a:t>
            </a:r>
          </a:p>
        </p:txBody>
      </p:sp>
      <p:sp>
        <p:nvSpPr>
          <p:cNvPr id="2" name="Espace réservé du contenu 5">
            <a:extLst>
              <a:ext uri="{FF2B5EF4-FFF2-40B4-BE49-F238E27FC236}">
                <a16:creationId xmlns:a16="http://schemas.microsoft.com/office/drawing/2014/main" id="{186153BD-9D2B-47EB-3553-1D3F6663B2A3}"/>
              </a:ext>
            </a:extLst>
          </p:cNvPr>
          <p:cNvSpPr>
            <a:spLocks noGrp="1"/>
          </p:cNvSpPr>
          <p:nvPr>
            <p:ph sz="quarter" idx="13" hasCustomPrompt="1"/>
          </p:nvPr>
        </p:nvSpPr>
        <p:spPr>
          <a:xfrm>
            <a:off x="482917" y="2281919"/>
            <a:ext cx="5515044" cy="3708517"/>
          </a:xfrm>
        </p:spPr>
        <p:txBody>
          <a:bodyPr lIns="0" tIns="228600" rIns="0" bIns="0" rtlCol="0">
            <a:normAutofit/>
          </a:bodyPr>
          <a:lstStyle>
            <a:lvl1pPr marL="230315" indent="-230315">
              <a:lnSpc>
                <a:spcPct val="80000"/>
              </a:lnSpc>
              <a:spcBef>
                <a:spcPts val="1788"/>
              </a:spcBef>
              <a:buFont typeface="Arial" panose="020B0604020202020204" pitchFamily="34" charset="0"/>
              <a:buChar char="•"/>
              <a:defRPr lang="fr-FR" sz="1950" b="1" i="0" kern="1200" dirty="0">
                <a:solidFill>
                  <a:schemeClr val="tx2">
                    <a:lumMod val="75000"/>
                  </a:schemeClr>
                </a:solidFill>
                <a:latin typeface="+mn-lt"/>
                <a:ea typeface="+mn-ea"/>
                <a:cs typeface="+mn-cs"/>
              </a:defRPr>
            </a:lvl1pPr>
            <a:lvl2pPr indent="-230315">
              <a:spcBef>
                <a:spcPts val="488"/>
              </a:spcBef>
              <a:defRPr lang="fr-FR" sz="1625"/>
            </a:lvl2pPr>
            <a:lvl3pPr indent="-230315">
              <a:spcBef>
                <a:spcPts val="1463"/>
              </a:spcBef>
              <a:defRPr lang="fr-FR" sz="1625"/>
            </a:lvl3pPr>
            <a:lvl4pPr indent="-230315">
              <a:spcBef>
                <a:spcPts val="1463"/>
              </a:spcBef>
              <a:defRPr lang="fr-FR" sz="1625"/>
            </a:lvl4pPr>
            <a:lvl5pPr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43" name="Espace réservé du numéro de diapositive 42">
            <a:extLst>
              <a:ext uri="{FF2B5EF4-FFF2-40B4-BE49-F238E27FC236}">
                <a16:creationId xmlns:a16="http://schemas.microsoft.com/office/drawing/2014/main" id="{D80CCC8F-9CF1-9621-04EB-DFA68FEE42D2}"/>
              </a:ext>
            </a:extLst>
          </p:cNvPr>
          <p:cNvSpPr>
            <a:spLocks noGrp="1"/>
          </p:cNvSpPr>
          <p:nvPr>
            <p:ph type="sldNum" sz="quarter" idx="26"/>
          </p:nvPr>
        </p:nvSpPr>
        <p:spPr/>
        <p:txBody>
          <a:bodyPr rtlCol="0"/>
          <a:lstStyle>
            <a:defPPr>
              <a:defRPr lang="fr-FR"/>
            </a:defPPr>
          </a:lstStyle>
          <a:p>
            <a:pPr rtl="0"/>
            <a:fld id="{294A09A9-5501-47C1-A89A-A340965A2BE2}" type="slidenum">
              <a:rPr lang="fr-FR" smtClean="0"/>
              <a:pPr rtl="0"/>
              <a:t>‹#›</a:t>
            </a:fld>
            <a:endParaRPr lang="fr-FR">
              <a:latin typeface="+mn-lt"/>
            </a:endParaRPr>
          </a:p>
        </p:txBody>
      </p:sp>
      <p:sp>
        <p:nvSpPr>
          <p:cNvPr id="42" name="Espace réservé de la date 41">
            <a:extLst>
              <a:ext uri="{FF2B5EF4-FFF2-40B4-BE49-F238E27FC236}">
                <a16:creationId xmlns:a16="http://schemas.microsoft.com/office/drawing/2014/main" id="{29CE2856-DB8F-5603-C085-74C70560FAC8}"/>
              </a:ext>
            </a:extLst>
          </p:cNvPr>
          <p:cNvSpPr>
            <a:spLocks noGrp="1"/>
          </p:cNvSpPr>
          <p:nvPr>
            <p:ph type="dt" sz="half" idx="25"/>
          </p:nvPr>
        </p:nvSpPr>
        <p:spPr/>
        <p:txBody>
          <a:bodyPr rtlCol="0"/>
          <a:lstStyle>
            <a:defPPr>
              <a:defRPr lang="fr-FR"/>
            </a:defPPr>
          </a:lstStyle>
          <a:p>
            <a:pPr rtl="0"/>
            <a:endParaRPr lang="fr-FR">
              <a:latin typeface="+mn-lt"/>
            </a:endParaRPr>
          </a:p>
        </p:txBody>
      </p:sp>
      <p:cxnSp>
        <p:nvCxnSpPr>
          <p:cNvPr id="4" name="Connecteur droit 3">
            <a:extLst>
              <a:ext uri="{FF2B5EF4-FFF2-40B4-BE49-F238E27FC236}">
                <a16:creationId xmlns:a16="http://schemas.microsoft.com/office/drawing/2014/main" id="{979826C1-7A52-DA25-F422-EE62DED7D1B6}"/>
              </a:ext>
              <a:ext uri="{C183D7F6-B498-43B3-948B-1728B52AA6E4}">
                <adec:decorative xmlns:adec="http://schemas.microsoft.com/office/drawing/2017/decorative" val="1"/>
              </a:ext>
            </a:extLst>
          </p:cNvPr>
          <p:cNvCxnSpPr>
            <a:cxnSpLocks/>
          </p:cNvCxnSpPr>
          <p:nvPr userDrawn="1"/>
        </p:nvCxnSpPr>
        <p:spPr>
          <a:xfrm>
            <a:off x="482917" y="2148840"/>
            <a:ext cx="1731074" cy="0"/>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85743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re de la section">
    <p:bg>
      <p:bgPr>
        <a:solidFill>
          <a:schemeClr val="accent3"/>
        </a:solidFill>
        <a:effectLst/>
      </p:bgPr>
    </p:bg>
    <p:spTree>
      <p:nvGrpSpPr>
        <p:cNvPr id="1" name=""/>
        <p:cNvGrpSpPr/>
        <p:nvPr/>
      </p:nvGrpSpPr>
      <p:grpSpPr>
        <a:xfrm>
          <a:off x="0" y="0"/>
          <a:ext cx="0" cy="0"/>
          <a:chOff x="0" y="0"/>
          <a:chExt cx="0" cy="0"/>
        </a:xfrm>
      </p:grpSpPr>
      <p:sp>
        <p:nvSpPr>
          <p:cNvPr id="4" name="Espace réservé d’image 3">
            <a:extLst>
              <a:ext uri="{FF2B5EF4-FFF2-40B4-BE49-F238E27FC236}">
                <a16:creationId xmlns:a16="http://schemas.microsoft.com/office/drawing/2014/main" id="{B79D0555-EBDC-B53A-212D-A5921795FEC8}"/>
              </a:ext>
            </a:extLst>
          </p:cNvPr>
          <p:cNvSpPr>
            <a:spLocks noGrp="1"/>
          </p:cNvSpPr>
          <p:nvPr>
            <p:ph type="pic" sz="quarter" idx="13"/>
          </p:nvPr>
        </p:nvSpPr>
        <p:spPr>
          <a:xfrm>
            <a:off x="0" y="1"/>
            <a:ext cx="9906000" cy="6880543"/>
          </a:xfrm>
          <a:custGeom>
            <a:avLst/>
            <a:gdLst>
              <a:gd name="connsiteX0" fmla="*/ 6309360 w 12192000"/>
              <a:gd name="connsiteY0" fmla="*/ 3951843 h 6880543"/>
              <a:gd name="connsiteX1" fmla="*/ 6309360 w 12192000"/>
              <a:gd name="connsiteY1" fmla="*/ 4052427 h 6880543"/>
              <a:gd name="connsiteX2" fmla="*/ 8442960 w 12192000"/>
              <a:gd name="connsiteY2" fmla="*/ 4052427 h 6880543"/>
              <a:gd name="connsiteX3" fmla="*/ 8442960 w 12192000"/>
              <a:gd name="connsiteY3" fmla="*/ 3951843 h 6880543"/>
              <a:gd name="connsiteX4" fmla="*/ 0 w 12192000"/>
              <a:gd name="connsiteY4" fmla="*/ 0 h 6880543"/>
              <a:gd name="connsiteX5" fmla="*/ 12192000 w 12192000"/>
              <a:gd name="connsiteY5" fmla="*/ 0 h 6880543"/>
              <a:gd name="connsiteX6" fmla="*/ 12192000 w 12192000"/>
              <a:gd name="connsiteY6" fmla="*/ 6880543 h 6880543"/>
              <a:gd name="connsiteX7" fmla="*/ 0 w 12192000"/>
              <a:gd name="connsiteY7" fmla="*/ 6880543 h 688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80543">
                <a:moveTo>
                  <a:pt x="6309360" y="3951843"/>
                </a:moveTo>
                <a:lnTo>
                  <a:pt x="6309360" y="4052427"/>
                </a:lnTo>
                <a:lnTo>
                  <a:pt x="8442960" y="4052427"/>
                </a:lnTo>
                <a:lnTo>
                  <a:pt x="8442960" y="3951843"/>
                </a:lnTo>
                <a:close/>
                <a:moveTo>
                  <a:pt x="0" y="0"/>
                </a:moveTo>
                <a:lnTo>
                  <a:pt x="12192000" y="0"/>
                </a:lnTo>
                <a:lnTo>
                  <a:pt x="12192000" y="6880543"/>
                </a:lnTo>
                <a:lnTo>
                  <a:pt x="0" y="6880543"/>
                </a:lnTo>
                <a:close/>
              </a:path>
            </a:pathLst>
          </a:custGeom>
        </p:spPr>
        <p:txBody>
          <a:bodyPr wrap="square" tIns="182880" rtlCol="0">
            <a:noAutofit/>
          </a:bodyPr>
          <a:lstStyle>
            <a:lvl1pPr marL="0" indent="0" algn="ctr">
              <a:buNone/>
              <a:defRPr lang="fr-FR" sz="1625">
                <a:solidFill>
                  <a:schemeClr val="tx1"/>
                </a:solidFill>
              </a:defRPr>
            </a:lvl1pPr>
          </a:lstStyle>
          <a:p>
            <a:pPr rtl="0"/>
            <a:r>
              <a:rPr lang="fr-FR"/>
              <a:t>Cliquez sur l'icône pour ajouter une image</a:t>
            </a:r>
          </a:p>
        </p:txBody>
      </p:sp>
      <p:sp>
        <p:nvSpPr>
          <p:cNvPr id="18" name="Titre 1">
            <a:extLst>
              <a:ext uri="{FF2B5EF4-FFF2-40B4-BE49-F238E27FC236}">
                <a16:creationId xmlns:a16="http://schemas.microsoft.com/office/drawing/2014/main" id="{8D492973-78E3-D34E-835E-CF2D4517016D}"/>
              </a:ext>
            </a:extLst>
          </p:cNvPr>
          <p:cNvSpPr>
            <a:spLocks noGrp="1"/>
          </p:cNvSpPr>
          <p:nvPr>
            <p:ph type="title" hasCustomPrompt="1"/>
          </p:nvPr>
        </p:nvSpPr>
        <p:spPr>
          <a:xfrm>
            <a:off x="5126354" y="444933"/>
            <a:ext cx="4450452" cy="3291840"/>
          </a:xfrm>
          <a:prstGeom prst="rect">
            <a:avLst/>
          </a:prstGeom>
        </p:spPr>
        <p:txBody>
          <a:bodyPr lIns="0" tIns="0" rIns="0" bIns="0" rtlCol="0" anchor="b" anchorCtr="0">
            <a:noAutofit/>
          </a:bodyPr>
          <a:lstStyle>
            <a:lvl1pPr>
              <a:defRPr lang="fr-FR" sz="4875" b="1" i="0" baseline="0">
                <a:solidFill>
                  <a:schemeClr val="tx1"/>
                </a:solidFill>
                <a:latin typeface="+mj-lt"/>
              </a:defRPr>
            </a:lvl1pPr>
          </a:lstStyle>
          <a:p>
            <a:pPr rtl="0"/>
            <a:r>
              <a:rPr lang="fr-FR"/>
              <a:t>Cliquez pour ajouter un titre </a:t>
            </a:r>
          </a:p>
        </p:txBody>
      </p:sp>
      <p:sp>
        <p:nvSpPr>
          <p:cNvPr id="7" name="Rectangle 6">
            <a:extLst>
              <a:ext uri="{FF2B5EF4-FFF2-40B4-BE49-F238E27FC236}">
                <a16:creationId xmlns:a16="http://schemas.microsoft.com/office/drawing/2014/main" id="{D96BA398-1ED2-1FCA-63B9-8915A8C7A524}"/>
              </a:ext>
              <a:ext uri="{C183D7F6-B498-43B3-948B-1728B52AA6E4}">
                <adec:decorative xmlns:adec="http://schemas.microsoft.com/office/drawing/2017/decorative" val="1"/>
              </a:ext>
            </a:extLst>
          </p:cNvPr>
          <p:cNvSpPr/>
          <p:nvPr userDrawn="1"/>
        </p:nvSpPr>
        <p:spPr>
          <a:xfrm>
            <a:off x="5126355" y="3951843"/>
            <a:ext cx="1733550" cy="100584"/>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stStyle>
          <a:p>
            <a:pPr algn="ctr" rtl="0"/>
            <a:endParaRPr lang="fr-FR" sz="1463"/>
          </a:p>
        </p:txBody>
      </p:sp>
    </p:spTree>
    <p:extLst>
      <p:ext uri="{BB962C8B-B14F-4D97-AF65-F5344CB8AC3E}">
        <p14:creationId xmlns:p14="http://schemas.microsoft.com/office/powerpoint/2010/main" val="659924677"/>
      </p:ext>
    </p:extLst>
  </p:cSld>
  <p:clrMapOvr>
    <a:masterClrMapping/>
  </p:clrMapOvr>
  <p:extLst>
    <p:ext uri="{DCECCB84-F9BA-43D5-87BE-67443E8EF086}">
      <p15:sldGuideLst xmlns:p15="http://schemas.microsoft.com/office/powerpoint/2012/main">
        <p15:guide id="2" pos="7104">
          <p15:clr>
            <a:srgbClr val="FBAE40"/>
          </p15:clr>
        </p15:guide>
        <p15:guide id="3" pos="4344">
          <p15:clr>
            <a:srgbClr val="FBAE40"/>
          </p15:clr>
        </p15:guide>
        <p15:guide id="4" pos="4560">
          <p15:clr>
            <a:srgbClr val="FBAE40"/>
          </p15:clr>
        </p15:guide>
        <p15:guide id="8" orient="horz" pos="1848">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re 2">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118616" y="430529"/>
            <a:ext cx="4457700" cy="3291840"/>
          </a:xfrm>
          <a:prstGeom prst="rect">
            <a:avLst/>
          </a:prstGeom>
        </p:spPr>
        <p:txBody>
          <a:bodyPr lIns="0" tIns="0" rIns="0" bIns="0" rtlCol="0" anchor="b">
            <a:noAutofit/>
          </a:bodyPr>
          <a:lstStyle>
            <a:lvl1pPr algn="l">
              <a:lnSpc>
                <a:spcPct val="80000"/>
              </a:lnSpc>
              <a:defRPr lang="fr-FR" sz="4875" b="1" i="0" spc="81" baseline="0">
                <a:solidFill>
                  <a:schemeClr val="bg1"/>
                </a:solidFill>
                <a:latin typeface="+mj-lt"/>
              </a:defRPr>
            </a:lvl1pPr>
          </a:lstStyle>
          <a:p>
            <a:pPr rtl="0"/>
            <a:r>
              <a:rPr lang="fr-FR"/>
              <a:t>Cliquez pour ajouter un titre </a:t>
            </a:r>
          </a:p>
        </p:txBody>
      </p:sp>
      <p:sp>
        <p:nvSpPr>
          <p:cNvPr id="6" name="Espace réservé d’image 5">
            <a:extLst>
              <a:ext uri="{FF2B5EF4-FFF2-40B4-BE49-F238E27FC236}">
                <a16:creationId xmlns:a16="http://schemas.microsoft.com/office/drawing/2014/main" id="{A9973BC6-F6E5-0B3B-C8AB-0AC4020D4E8B}"/>
              </a:ext>
            </a:extLst>
          </p:cNvPr>
          <p:cNvSpPr>
            <a:spLocks noGrp="1"/>
          </p:cNvSpPr>
          <p:nvPr>
            <p:ph type="pic" sz="quarter" idx="12" hasCustomPrompt="1"/>
          </p:nvPr>
        </p:nvSpPr>
        <p:spPr>
          <a:xfrm>
            <a:off x="0" y="-11113"/>
            <a:ext cx="4705350" cy="6880226"/>
          </a:xfrm>
        </p:spPr>
        <p:txBody>
          <a:bodyPr rtlCol="0">
            <a:normAutofit/>
          </a:bodyPr>
          <a:lstStyle>
            <a:lvl1pPr marL="0" indent="0" algn="ctr">
              <a:buNone/>
              <a:defRPr lang="fr-FR" sz="1625"/>
            </a:lvl1pPr>
          </a:lstStyle>
          <a:p>
            <a:pPr rtl="0"/>
            <a:r>
              <a:rPr lang="fr-FR"/>
              <a:t>Cliquez sur l’icône pour ajouter une image</a:t>
            </a:r>
          </a:p>
        </p:txBody>
      </p:sp>
      <p:sp>
        <p:nvSpPr>
          <p:cNvPr id="18" name="Espace réservé du texte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118616" y="4568602"/>
            <a:ext cx="4457700" cy="1645920"/>
          </a:xfrm>
        </p:spPr>
        <p:txBody>
          <a:bodyPr lIns="0" tIns="0" rIns="0" bIns="0" rtlCol="0">
            <a:noAutofit/>
          </a:bodyPr>
          <a:lstStyle>
            <a:lvl1pPr marL="0" indent="0">
              <a:buNone/>
              <a:defRPr lang="fr-FR" sz="1950" b="1" i="0">
                <a:solidFill>
                  <a:schemeClr val="tx2">
                    <a:lumMod val="75000"/>
                  </a:schemeClr>
                </a:solidFill>
                <a:latin typeface="+mn-lt"/>
              </a:defRPr>
            </a:lvl1pPr>
            <a:lvl2pPr>
              <a:defRPr lang="fr-FR" sz="3250"/>
            </a:lvl2pPr>
            <a:lvl3pPr>
              <a:defRPr lang="fr-FR" sz="3250"/>
            </a:lvl3pPr>
            <a:lvl4pPr>
              <a:defRPr lang="fr-FR" sz="3250"/>
            </a:lvl4pPr>
            <a:lvl5pPr>
              <a:defRPr lang="fr-FR" sz="3250"/>
            </a:lvl5pPr>
          </a:lstStyle>
          <a:p>
            <a:pPr lvl="0" rtl="0"/>
            <a:r>
              <a:rPr lang="fr-FR"/>
              <a:t>Cliquer pour ajouter du texte</a:t>
            </a:r>
          </a:p>
        </p:txBody>
      </p:sp>
      <p:cxnSp>
        <p:nvCxnSpPr>
          <p:cNvPr id="7" name="Connecteur droit 6">
            <a:extLst>
              <a:ext uri="{FF2B5EF4-FFF2-40B4-BE49-F238E27FC236}">
                <a16:creationId xmlns:a16="http://schemas.microsoft.com/office/drawing/2014/main" id="{29169ED6-4B82-6844-119F-AC15CDF2D3E5}"/>
              </a:ext>
              <a:ext uri="{C183D7F6-B498-43B3-948B-1728B52AA6E4}">
                <adec:decorative xmlns:adec="http://schemas.microsoft.com/office/drawing/2017/decorative" val="1"/>
              </a:ext>
            </a:extLst>
          </p:cNvPr>
          <p:cNvCxnSpPr>
            <a:cxnSpLocks/>
          </p:cNvCxnSpPr>
          <p:nvPr userDrawn="1"/>
        </p:nvCxnSpPr>
        <p:spPr>
          <a:xfrm>
            <a:off x="5126355" y="3950208"/>
            <a:ext cx="1733550" cy="3992"/>
          </a:xfrm>
          <a:prstGeom prst="line">
            <a:avLst/>
          </a:prstGeom>
          <a:ln w="101600">
            <a:solidFill>
              <a:srgbClr val="00206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570931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ésumé 2">
    <p:bg>
      <p:bgPr>
        <a:solidFill>
          <a:schemeClr val="tx1"/>
        </a:solidFill>
        <a:effectLst/>
      </p:bgPr>
    </p:bg>
    <p:spTree>
      <p:nvGrpSpPr>
        <p:cNvPr id="1" name=""/>
        <p:cNvGrpSpPr/>
        <p:nvPr/>
      </p:nvGrpSpPr>
      <p:grpSpPr>
        <a:xfrm>
          <a:off x="0" y="0"/>
          <a:ext cx="0" cy="0"/>
          <a:chOff x="0" y="0"/>
          <a:chExt cx="0" cy="0"/>
        </a:xfrm>
      </p:grpSpPr>
      <p:cxnSp>
        <p:nvCxnSpPr>
          <p:cNvPr id="9" name="Connecteur droit 8">
            <a:extLst>
              <a:ext uri="{FF2B5EF4-FFF2-40B4-BE49-F238E27FC236}">
                <a16:creationId xmlns:a16="http://schemas.microsoft.com/office/drawing/2014/main" id="{C57F1500-1A16-D1EF-4F0C-030852B291FC}"/>
              </a:ext>
              <a:ext uri="{C183D7F6-B498-43B3-948B-1728B52AA6E4}">
                <adec:decorative xmlns:adec="http://schemas.microsoft.com/office/drawing/2017/decorative" val="1"/>
              </a:ext>
            </a:extLst>
          </p:cNvPr>
          <p:cNvCxnSpPr>
            <a:cxnSpLocks/>
          </p:cNvCxnSpPr>
          <p:nvPr userDrawn="1"/>
        </p:nvCxnSpPr>
        <p:spPr>
          <a:xfrm>
            <a:off x="482918" y="2148840"/>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grpSp>
        <p:nvGrpSpPr>
          <p:cNvPr id="10" name="Groupe 9">
            <a:extLst>
              <a:ext uri="{FF2B5EF4-FFF2-40B4-BE49-F238E27FC236}">
                <a16:creationId xmlns:a16="http://schemas.microsoft.com/office/drawing/2014/main" id="{2D07A0BE-3890-193E-9439-F294E61A71B9}"/>
              </a:ext>
              <a:ext uri="{C183D7F6-B498-43B3-948B-1728B52AA6E4}">
                <adec:decorative xmlns:adec="http://schemas.microsoft.com/office/drawing/2017/decorative" val="1"/>
              </a:ext>
            </a:extLst>
          </p:cNvPr>
          <p:cNvGrpSpPr>
            <a:grpSpLocks/>
          </p:cNvGrpSpPr>
          <p:nvPr userDrawn="1"/>
        </p:nvGrpSpPr>
        <p:grpSpPr bwMode="auto">
          <a:xfrm rot="16200000" flipV="1">
            <a:off x="-277427" y="4177560"/>
            <a:ext cx="2959226" cy="2404371"/>
            <a:chOff x="0" y="12289"/>
            <a:chExt cx="3550" cy="3551"/>
          </a:xfrm>
        </p:grpSpPr>
        <p:sp>
          <p:nvSpPr>
            <p:cNvPr id="11" name="Forme libre 19">
              <a:extLst>
                <a:ext uri="{FF2B5EF4-FFF2-40B4-BE49-F238E27FC236}">
                  <a16:creationId xmlns:a16="http://schemas.microsoft.com/office/drawing/2014/main" id="{C05217ED-C258-E6CE-BA7F-28A6EA41BCD3}"/>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2" name="Forme libre 20">
              <a:extLst>
                <a:ext uri="{FF2B5EF4-FFF2-40B4-BE49-F238E27FC236}">
                  <a16:creationId xmlns:a16="http://schemas.microsoft.com/office/drawing/2014/main" id="{F3E11A1F-14DD-BA35-D7D7-4D4ADEAA348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3" name="Forme libre 21">
              <a:extLst>
                <a:ext uri="{FF2B5EF4-FFF2-40B4-BE49-F238E27FC236}">
                  <a16:creationId xmlns:a16="http://schemas.microsoft.com/office/drawing/2014/main" id="{F14541B0-973F-7E21-1019-D2FB83C8C0D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32" name="Titre 1">
            <a:extLst>
              <a:ext uri="{FF2B5EF4-FFF2-40B4-BE49-F238E27FC236}">
                <a16:creationId xmlns:a16="http://schemas.microsoft.com/office/drawing/2014/main" id="{467E05B6-B7CB-1E4F-96BA-4B8CFE8B63D9}"/>
              </a:ext>
            </a:extLst>
          </p:cNvPr>
          <p:cNvSpPr>
            <a:spLocks noGrp="1"/>
          </p:cNvSpPr>
          <p:nvPr>
            <p:ph type="title" hasCustomPrompt="1"/>
          </p:nvPr>
        </p:nvSpPr>
        <p:spPr>
          <a:xfrm>
            <a:off x="482917" y="102876"/>
            <a:ext cx="8834914" cy="1680205"/>
          </a:xfrm>
          <a:prstGeom prst="rect">
            <a:avLst/>
          </a:prstGeom>
        </p:spPr>
        <p:txBody>
          <a:bodyPr lIns="0" tIns="0" rIns="0" bIns="0" rtlCol="0" anchor="b" anchorCtr="0">
            <a:noAutofit/>
          </a:bodyPr>
          <a:lstStyle>
            <a:lvl1pPr>
              <a:defRPr lang="fr-FR" sz="3575" b="1" i="0">
                <a:latin typeface="+mj-lt"/>
              </a:defRPr>
            </a:lvl1pPr>
          </a:lstStyle>
          <a:p>
            <a:pPr rtl="0"/>
            <a:r>
              <a:rPr lang="fr-FR"/>
              <a:t>Cliquez pour ajouter un titre </a:t>
            </a:r>
          </a:p>
        </p:txBody>
      </p:sp>
      <p:sp>
        <p:nvSpPr>
          <p:cNvPr id="2" name="Espace réservé du contenu 5">
            <a:extLst>
              <a:ext uri="{FF2B5EF4-FFF2-40B4-BE49-F238E27FC236}">
                <a16:creationId xmlns:a16="http://schemas.microsoft.com/office/drawing/2014/main" id="{F6FE0DC0-B0D7-F4D6-8038-177AD7A8C211}"/>
              </a:ext>
            </a:extLst>
          </p:cNvPr>
          <p:cNvSpPr>
            <a:spLocks noGrp="1"/>
          </p:cNvSpPr>
          <p:nvPr>
            <p:ph sz="quarter" idx="13" hasCustomPrompt="1"/>
          </p:nvPr>
        </p:nvSpPr>
        <p:spPr>
          <a:xfrm>
            <a:off x="2971800" y="2282008"/>
            <a:ext cx="6346031" cy="3699328"/>
          </a:xfrm>
        </p:spPr>
        <p:txBody>
          <a:bodyPr lIns="0" tIns="228600" rIns="0" bIns="0" rtlCol="0">
            <a:normAutofit/>
          </a:bodyPr>
          <a:lstStyle>
            <a:lvl1pPr marL="230315" indent="-230315">
              <a:spcBef>
                <a:spcPts val="1463"/>
              </a:spcBef>
              <a:buFont typeface="Arial" panose="020B0604020202020204" pitchFamily="34" charset="0"/>
              <a:buChar char="•"/>
              <a:defRPr lang="fr-FR" sz="1625"/>
            </a:lvl1pPr>
            <a:lvl2pPr indent="-230315">
              <a:spcBef>
                <a:spcPts val="1463"/>
              </a:spcBef>
              <a:defRPr lang="fr-FR" sz="1625"/>
            </a:lvl2pPr>
            <a:lvl3pPr indent="-230315">
              <a:spcBef>
                <a:spcPts val="1463"/>
              </a:spcBef>
              <a:defRPr lang="fr-FR" sz="1625"/>
            </a:lvl3pPr>
            <a:lvl4pPr indent="-230315">
              <a:spcBef>
                <a:spcPts val="1463"/>
              </a:spcBef>
              <a:defRPr lang="fr-FR" sz="1625"/>
            </a:lvl4pPr>
            <a:lvl5pPr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8" name="Espace réservé du numéro de diapositive 7">
            <a:extLst>
              <a:ext uri="{FF2B5EF4-FFF2-40B4-BE49-F238E27FC236}">
                <a16:creationId xmlns:a16="http://schemas.microsoft.com/office/drawing/2014/main" id="{7ED58739-4346-5104-B1AC-89ED035912AF}"/>
              </a:ext>
            </a:extLst>
          </p:cNvPr>
          <p:cNvSpPr>
            <a:spLocks noGrp="1"/>
          </p:cNvSpPr>
          <p:nvPr>
            <p:ph type="sldNum" sz="quarter" idx="22"/>
          </p:nvPr>
        </p:nvSpPr>
        <p:spPr/>
        <p:txBody>
          <a:bodyPr rtlCol="0"/>
          <a:lstStyle>
            <a:defPPr>
              <a:defRPr lang="fr-FR"/>
            </a:defPPr>
          </a:lstStyle>
          <a:p>
            <a:pPr rtl="0"/>
            <a:fld id="{294A09A9-5501-47C1-A89A-A340965A2BE2}" type="slidenum">
              <a:rPr lang="fr-FR" smtClean="0"/>
              <a:pPr rtl="0"/>
              <a:t>‹#›</a:t>
            </a:fld>
            <a:endParaRPr lang="fr-FR">
              <a:latin typeface="+mn-lt"/>
            </a:endParaRPr>
          </a:p>
        </p:txBody>
      </p:sp>
      <p:sp>
        <p:nvSpPr>
          <p:cNvPr id="5" name="Espace réservé de la date 4">
            <a:extLst>
              <a:ext uri="{FF2B5EF4-FFF2-40B4-BE49-F238E27FC236}">
                <a16:creationId xmlns:a16="http://schemas.microsoft.com/office/drawing/2014/main" id="{E9272B8D-F380-9F1A-C8E6-BDD2352B1763}"/>
              </a:ext>
            </a:extLst>
          </p:cNvPr>
          <p:cNvSpPr>
            <a:spLocks noGrp="1"/>
          </p:cNvSpPr>
          <p:nvPr>
            <p:ph type="dt" sz="half" idx="21"/>
          </p:nvPr>
        </p:nvSpPr>
        <p:spPr/>
        <p:txBody>
          <a:bodyPr rtlCol="0"/>
          <a:lstStyle>
            <a:defPPr>
              <a:defRPr lang="fr-FR"/>
            </a:defPPr>
          </a:lstStyle>
          <a:p>
            <a:pPr rtl="0"/>
            <a:endParaRPr lang="fr-FR">
              <a:latin typeface="+mn-lt"/>
            </a:endParaRPr>
          </a:p>
        </p:txBody>
      </p:sp>
    </p:spTree>
    <p:extLst>
      <p:ext uri="{BB962C8B-B14F-4D97-AF65-F5344CB8AC3E}">
        <p14:creationId xmlns:p14="http://schemas.microsoft.com/office/powerpoint/2010/main" val="22325382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re">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5126797" y="411479"/>
            <a:ext cx="4457700" cy="3291840"/>
          </a:xfrm>
          <a:prstGeom prst="rect">
            <a:avLst/>
          </a:prstGeom>
        </p:spPr>
        <p:txBody>
          <a:bodyPr lIns="0" tIns="0" rIns="0" bIns="0" rtlCol="0" anchor="b">
            <a:noAutofit/>
          </a:bodyPr>
          <a:lstStyle>
            <a:lvl1pPr algn="l">
              <a:lnSpc>
                <a:spcPct val="80000"/>
              </a:lnSpc>
              <a:defRPr lang="fr-FR" sz="4875" b="1" i="0" spc="81" baseline="0">
                <a:solidFill>
                  <a:schemeClr val="bg1"/>
                </a:solidFill>
                <a:latin typeface="+mj-lt"/>
              </a:defRPr>
            </a:lvl1pPr>
          </a:lstStyle>
          <a:p>
            <a:pPr rtl="0"/>
            <a:r>
              <a:rPr lang="fr-FR"/>
              <a:t>Cliquez pour ajouter un titre </a:t>
            </a:r>
          </a:p>
        </p:txBody>
      </p:sp>
      <p:grpSp>
        <p:nvGrpSpPr>
          <p:cNvPr id="9" name="Groupe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a:off x="1" y="758752"/>
            <a:ext cx="4955639" cy="6099248"/>
            <a:chOff x="0" y="12289"/>
            <a:chExt cx="3550" cy="3551"/>
          </a:xfrm>
        </p:grpSpPr>
        <p:sp>
          <p:nvSpPr>
            <p:cNvPr id="10" name="Forme libre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1" name="Forme libre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2" name="Forme libre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cxnSp>
        <p:nvCxnSpPr>
          <p:cNvPr id="13" name="Connecteur droit 12">
            <a:extLst>
              <a:ext uri="{FF2B5EF4-FFF2-40B4-BE49-F238E27FC236}">
                <a16:creationId xmlns:a16="http://schemas.microsoft.com/office/drawing/2014/main" id="{A69706A2-3726-FE4E-B923-E75D48597816}"/>
              </a:ext>
              <a:ext uri="{C183D7F6-B498-43B3-948B-1728B52AA6E4}">
                <adec:decorative xmlns:adec="http://schemas.microsoft.com/office/drawing/2017/decorative" val="1"/>
              </a:ext>
            </a:extLst>
          </p:cNvPr>
          <p:cNvCxnSpPr>
            <a:cxnSpLocks/>
          </p:cNvCxnSpPr>
          <p:nvPr userDrawn="1"/>
        </p:nvCxnSpPr>
        <p:spPr>
          <a:xfrm>
            <a:off x="5126355" y="3950208"/>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8" name="Espace réservé du texte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5126798" y="4549552"/>
            <a:ext cx="4457700" cy="1645920"/>
          </a:xfrm>
        </p:spPr>
        <p:txBody>
          <a:bodyPr lIns="0" tIns="0" rIns="0" bIns="0" rtlCol="0">
            <a:noAutofit/>
          </a:bodyPr>
          <a:lstStyle>
            <a:lvl1pPr marL="0" indent="0">
              <a:buNone/>
              <a:defRPr lang="fr-FR" sz="1950" b="1" i="0">
                <a:solidFill>
                  <a:schemeClr val="tx2">
                    <a:lumMod val="75000"/>
                  </a:schemeClr>
                </a:solidFill>
                <a:latin typeface="+mn-lt"/>
              </a:defRPr>
            </a:lvl1pPr>
            <a:lvl2pPr>
              <a:defRPr lang="fr-FR" sz="3250"/>
            </a:lvl2pPr>
            <a:lvl3pPr>
              <a:defRPr lang="fr-FR" sz="3250"/>
            </a:lvl3pPr>
            <a:lvl4pPr>
              <a:defRPr lang="fr-FR" sz="3250"/>
            </a:lvl4pPr>
            <a:lvl5pPr>
              <a:defRPr lang="fr-FR" sz="3250"/>
            </a:lvl5pPr>
          </a:lstStyle>
          <a:p>
            <a:pPr lvl="0" rtl="0"/>
            <a:r>
              <a:rPr lang="fr-FR"/>
              <a:t>Cliquer pour ajouter du texte</a:t>
            </a:r>
          </a:p>
        </p:txBody>
      </p:sp>
    </p:spTree>
    <p:extLst>
      <p:ext uri="{BB962C8B-B14F-4D97-AF65-F5344CB8AC3E}">
        <p14:creationId xmlns:p14="http://schemas.microsoft.com/office/powerpoint/2010/main" val="1999435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re et deux contenus 2">
    <p:bg>
      <p:bgPr>
        <a:solidFill>
          <a:schemeClr val="tx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7206907" y="0"/>
            <a:ext cx="2701732" cy="3325208"/>
            <a:chOff x="0" y="12289"/>
            <a:chExt cx="3550" cy="3551"/>
          </a:xfrm>
        </p:grpSpPr>
        <p:sp>
          <p:nvSpPr>
            <p:cNvPr id="12" name="Forme libre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3" name="Forme libre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4" name="Forme libre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482918" y="278129"/>
            <a:ext cx="7944922" cy="1494596"/>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sp>
        <p:nvSpPr>
          <p:cNvPr id="2" name="Espace réservé du contenu 5">
            <a:extLst>
              <a:ext uri="{FF2B5EF4-FFF2-40B4-BE49-F238E27FC236}">
                <a16:creationId xmlns:a16="http://schemas.microsoft.com/office/drawing/2014/main" id="{F14DA3C5-63E4-BAFB-1D68-47F71EEEE538}"/>
              </a:ext>
            </a:extLst>
          </p:cNvPr>
          <p:cNvSpPr>
            <a:spLocks noGrp="1"/>
          </p:cNvSpPr>
          <p:nvPr>
            <p:ph sz="quarter" idx="15" hasCustomPrompt="1"/>
          </p:nvPr>
        </p:nvSpPr>
        <p:spPr>
          <a:xfrm>
            <a:off x="482918" y="2676525"/>
            <a:ext cx="3648797" cy="3597470"/>
          </a:xfrm>
        </p:spPr>
        <p:txBody>
          <a:bodyPr lIns="0" tIns="45720" rIns="0" bIns="0" rtlCol="0">
            <a:normAutofit/>
          </a:bodyPr>
          <a:lstStyle>
            <a:lvl1pPr marL="0" indent="0">
              <a:spcBef>
                <a:spcPts val="1463"/>
              </a:spcBef>
              <a:buFont typeface="Arial" panose="020B0604020202020204" pitchFamily="34" charset="0"/>
              <a:buNone/>
              <a:defRPr lang="fr-FR" sz="1625"/>
            </a:lvl1pPr>
            <a:lvl2pPr marL="230315" indent="-230315">
              <a:spcBef>
                <a:spcPts val="1463"/>
              </a:spcBef>
              <a:defRPr lang="fr-FR" sz="1625"/>
            </a:lvl2pPr>
            <a:lvl3pPr marL="482918" indent="-230315">
              <a:spcBef>
                <a:spcPts val="1463"/>
              </a:spcBef>
              <a:defRPr lang="fr-FR" sz="1625"/>
            </a:lvl3pPr>
            <a:lvl4pPr marL="668655" indent="-230315">
              <a:spcBef>
                <a:spcPts val="1463"/>
              </a:spcBef>
              <a:defRPr lang="fr-FR" sz="1625"/>
            </a:lvl4pPr>
            <a:lvl5pPr marL="817245"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3" name="Espace réservé du contenu 5">
            <a:extLst>
              <a:ext uri="{FF2B5EF4-FFF2-40B4-BE49-F238E27FC236}">
                <a16:creationId xmlns:a16="http://schemas.microsoft.com/office/drawing/2014/main" id="{BD11386D-847E-8CF5-E56A-42E80A65A089}"/>
              </a:ext>
            </a:extLst>
          </p:cNvPr>
          <p:cNvSpPr>
            <a:spLocks noGrp="1"/>
          </p:cNvSpPr>
          <p:nvPr>
            <p:ph sz="quarter" idx="16" hasCustomPrompt="1"/>
          </p:nvPr>
        </p:nvSpPr>
        <p:spPr>
          <a:xfrm>
            <a:off x="4779043" y="2676525"/>
            <a:ext cx="3648797" cy="3597470"/>
          </a:xfrm>
        </p:spPr>
        <p:txBody>
          <a:bodyPr lIns="0" tIns="45720" rIns="0" bIns="0" rtlCol="0">
            <a:normAutofit/>
          </a:bodyPr>
          <a:lstStyle>
            <a:lvl1pPr marL="0" indent="0">
              <a:spcBef>
                <a:spcPts val="1463"/>
              </a:spcBef>
              <a:buFont typeface="Arial" panose="020B0604020202020204" pitchFamily="34" charset="0"/>
              <a:buNone/>
              <a:defRPr lang="fr-FR" sz="1625"/>
            </a:lvl1pPr>
            <a:lvl2pPr marL="230315" indent="-230315">
              <a:spcBef>
                <a:spcPts val="1463"/>
              </a:spcBef>
              <a:defRPr lang="fr-FR" sz="1625"/>
            </a:lvl2pPr>
            <a:lvl3pPr marL="445770" indent="-230315">
              <a:spcBef>
                <a:spcPts val="1463"/>
              </a:spcBef>
              <a:defRPr lang="fr-FR" sz="1625"/>
            </a:lvl3pPr>
            <a:lvl4pPr marL="668655" indent="-230315">
              <a:spcBef>
                <a:spcPts val="1463"/>
              </a:spcBef>
              <a:defRPr lang="fr-FR" sz="1625"/>
            </a:lvl4pPr>
            <a:lvl5pPr marL="817245"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a:t>
            </a:fld>
            <a:endParaRPr lang="fr-FR">
              <a:latin typeface="+mn-lt"/>
            </a:endParaRP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482918" y="2148840"/>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384231129"/>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re et contenu ">
    <p:bg>
      <p:bgPr>
        <a:solidFill>
          <a:schemeClr val="tx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42E558A9-6DD6-E21D-3A8F-6707E1DD19F1}"/>
              </a:ext>
              <a:ext uri="{C183D7F6-B498-43B3-948B-1728B52AA6E4}">
                <adec:decorative xmlns:adec="http://schemas.microsoft.com/office/drawing/2017/decorative" val="1"/>
              </a:ext>
            </a:extLst>
          </p:cNvPr>
          <p:cNvGrpSpPr/>
          <p:nvPr userDrawn="1"/>
        </p:nvGrpSpPr>
        <p:grpSpPr>
          <a:xfrm>
            <a:off x="5169694" y="0"/>
            <a:ext cx="4736305" cy="3235602"/>
            <a:chOff x="5612972" y="1"/>
            <a:chExt cx="6615961" cy="3672246"/>
          </a:xfrm>
        </p:grpSpPr>
        <p:sp>
          <p:nvSpPr>
            <p:cNvPr id="12" name="Forme automatique 24">
              <a:extLst>
                <a:ext uri="{FF2B5EF4-FFF2-40B4-BE49-F238E27FC236}">
                  <a16:creationId xmlns:a16="http://schemas.microsoft.com/office/drawing/2014/main" id="{3FC994E4-318C-1E66-B4E4-8F8FD08E098F}"/>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3" name="Forme libre 7">
              <a:extLst>
                <a:ext uri="{FF2B5EF4-FFF2-40B4-BE49-F238E27FC236}">
                  <a16:creationId xmlns:a16="http://schemas.microsoft.com/office/drawing/2014/main" id="{17C00E6B-F625-6D6C-8364-9DD9F3C3628F}"/>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4" name="Forme libre 8">
              <a:extLst>
                <a:ext uri="{FF2B5EF4-FFF2-40B4-BE49-F238E27FC236}">
                  <a16:creationId xmlns:a16="http://schemas.microsoft.com/office/drawing/2014/main" id="{C6197B87-4F65-7981-9463-84830CD3687F}"/>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8" name="Forme libre 9">
              <a:extLst>
                <a:ext uri="{FF2B5EF4-FFF2-40B4-BE49-F238E27FC236}">
                  <a16:creationId xmlns:a16="http://schemas.microsoft.com/office/drawing/2014/main" id="{86AA517C-7217-D864-B7E7-40984A2880D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defPPr>
                <a:defRPr lang="fr-FR"/>
              </a:defPPr>
            </a:lstStyle>
            <a:p>
              <a:pPr rtl="0"/>
              <a:endParaRPr lang="fr-FR" sz="1463"/>
            </a:p>
          </p:txBody>
        </p:sp>
        <p:sp>
          <p:nvSpPr>
            <p:cNvPr id="19" name="Forme libre 10">
              <a:extLst>
                <a:ext uri="{FF2B5EF4-FFF2-40B4-BE49-F238E27FC236}">
                  <a16:creationId xmlns:a16="http://schemas.microsoft.com/office/drawing/2014/main" id="{524013C6-491C-CAA2-5BD6-7C73596711C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5134094" y="3499667"/>
            <a:ext cx="4013479" cy="2542810"/>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5157311" y="6313170"/>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Espace réservé du contenu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490657" y="457201"/>
            <a:ext cx="4223594" cy="2305050"/>
          </a:xfrm>
        </p:spPr>
        <p:txBody>
          <a:bodyPr lIns="0" tIns="274320" rtlCol="0">
            <a:normAutofit/>
          </a:bodyPr>
          <a:lstStyle>
            <a:lvl1pPr marL="371475" indent="-371475">
              <a:spcBef>
                <a:spcPts val="1463"/>
              </a:spcBef>
              <a:buFont typeface="+mj-lt"/>
              <a:buAutoNum type="arabicPeriod"/>
              <a:defRPr lang="fr-FR" sz="1625"/>
            </a:lvl1pPr>
            <a:lvl2pPr marL="742950" indent="-371475">
              <a:spcBef>
                <a:spcPts val="1463"/>
              </a:spcBef>
              <a:buFont typeface="+mj-lt"/>
              <a:buAutoNum type="alphaLcPeriod"/>
              <a:defRPr lang="fr-FR" sz="1625"/>
            </a:lvl2pPr>
            <a:lvl3pPr marL="1114425" indent="-371475">
              <a:spcBef>
                <a:spcPts val="1463"/>
              </a:spcBef>
              <a:buFont typeface="+mj-lt"/>
              <a:buAutoNum type="arabicParenR"/>
              <a:defRPr lang="fr-FR" sz="1625"/>
            </a:lvl3pPr>
            <a:lvl4pPr marL="1114425" indent="0">
              <a:spcBef>
                <a:spcPts val="1463"/>
              </a:spcBef>
              <a:buFont typeface="+mj-lt"/>
              <a:buNone/>
              <a:defRPr lang="fr-FR" sz="1625"/>
            </a:lvl4pPr>
            <a:lvl5pPr marL="1857375" indent="-371475">
              <a:spcBef>
                <a:spcPts val="1463"/>
              </a:spcBef>
              <a:buFont typeface="+mj-lt"/>
              <a:buAutoNum type="arabicPeriod"/>
              <a:defRPr lang="fr-FR" sz="1625"/>
            </a:lvl5pPr>
          </a:lstStyle>
          <a:p>
            <a:pPr lvl="0" rtl="0"/>
            <a:r>
              <a:rPr lang="fr-FR"/>
              <a:t>Cliquer pour ajouter du contenu</a:t>
            </a:r>
          </a:p>
          <a:p>
            <a:pPr lvl="1" rtl="0"/>
            <a:r>
              <a:rPr lang="fr-FR"/>
              <a:t>Deuxième niveau</a:t>
            </a:r>
          </a:p>
          <a:p>
            <a:pPr lvl="2" rtl="0"/>
            <a:r>
              <a:rPr lang="fr-FR"/>
              <a:t>Troisième niveau</a:t>
            </a:r>
          </a:p>
          <a:p>
            <a:pPr lvl="3" rtl="0"/>
            <a:endParaRPr lang="fr-FR"/>
          </a:p>
        </p:txBody>
      </p:sp>
      <p:sp>
        <p:nvSpPr>
          <p:cNvPr id="2" name="Espace réservé du contenu 5">
            <a:extLst>
              <a:ext uri="{FF2B5EF4-FFF2-40B4-BE49-F238E27FC236}">
                <a16:creationId xmlns:a16="http://schemas.microsoft.com/office/drawing/2014/main" id="{3AC171DA-232D-44C1-6B93-40BACB298F4B}"/>
              </a:ext>
            </a:extLst>
          </p:cNvPr>
          <p:cNvSpPr>
            <a:spLocks noGrp="1"/>
          </p:cNvSpPr>
          <p:nvPr>
            <p:ph sz="quarter" idx="15" hasCustomPrompt="1"/>
          </p:nvPr>
        </p:nvSpPr>
        <p:spPr>
          <a:xfrm>
            <a:off x="482918" y="2810596"/>
            <a:ext cx="4223594" cy="3319513"/>
          </a:xfrm>
        </p:spPr>
        <p:txBody>
          <a:bodyPr lIns="0" tIns="45720" rIns="0" bIns="0" rtlCol="0">
            <a:normAutofit/>
          </a:bodyPr>
          <a:lstStyle>
            <a:lvl1pPr marL="0" indent="0">
              <a:spcBef>
                <a:spcPts val="1463"/>
              </a:spcBef>
              <a:buFont typeface="Arial" panose="020B0604020202020204" pitchFamily="34" charset="0"/>
              <a:buNone/>
              <a:defRPr lang="fr-FR" sz="1625"/>
            </a:lvl1pPr>
            <a:lvl2pPr marL="230315" indent="-230315">
              <a:spcBef>
                <a:spcPts val="1463"/>
              </a:spcBef>
              <a:defRPr lang="fr-FR" sz="1625"/>
            </a:lvl2pPr>
            <a:lvl3pPr marL="445770" indent="-230315">
              <a:spcBef>
                <a:spcPts val="1463"/>
              </a:spcBef>
              <a:defRPr lang="fr-FR" sz="1625"/>
            </a:lvl3pPr>
            <a:lvl4pPr marL="668655" indent="-230315">
              <a:spcBef>
                <a:spcPts val="1463"/>
              </a:spcBef>
              <a:defRPr lang="fr-FR" sz="1625"/>
            </a:lvl4pPr>
            <a:lvl5pPr marL="817245"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a:t>
            </a:fld>
            <a:endParaRPr lang="fr-FR">
              <a:latin typeface="+mn-lt"/>
            </a:endParaRP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spTree>
    <p:extLst>
      <p:ext uri="{BB962C8B-B14F-4D97-AF65-F5344CB8AC3E}">
        <p14:creationId xmlns:p14="http://schemas.microsoft.com/office/powerpoint/2010/main" val="95432691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re, contenu et image">
    <p:bg>
      <p:bgPr>
        <a:solidFill>
          <a:schemeClr val="tx1"/>
        </a:solidFill>
        <a:effectLst/>
      </p:bgPr>
    </p:bg>
    <p:spTree>
      <p:nvGrpSpPr>
        <p:cNvPr id="1" name=""/>
        <p:cNvGrpSpPr/>
        <p:nvPr/>
      </p:nvGrpSpPr>
      <p:grpSpPr>
        <a:xfrm>
          <a:off x="0" y="0"/>
          <a:ext cx="0" cy="0"/>
          <a:chOff x="0" y="0"/>
          <a:chExt cx="0" cy="0"/>
        </a:xfrm>
      </p:grpSpPr>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467439" y="278129"/>
            <a:ext cx="4114086" cy="2354026"/>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sp>
        <p:nvSpPr>
          <p:cNvPr id="3" name="Espace réservé du contenu 5">
            <a:extLst>
              <a:ext uri="{FF2B5EF4-FFF2-40B4-BE49-F238E27FC236}">
                <a16:creationId xmlns:a16="http://schemas.microsoft.com/office/drawing/2014/main" id="{1EF4505D-6803-3813-7738-049963427819}"/>
              </a:ext>
            </a:extLst>
          </p:cNvPr>
          <p:cNvSpPr>
            <a:spLocks noGrp="1"/>
          </p:cNvSpPr>
          <p:nvPr>
            <p:ph sz="quarter" idx="16" hasCustomPrompt="1"/>
          </p:nvPr>
        </p:nvSpPr>
        <p:spPr>
          <a:xfrm>
            <a:off x="482917" y="3279580"/>
            <a:ext cx="4098608" cy="2994415"/>
          </a:xfrm>
        </p:spPr>
        <p:txBody>
          <a:bodyPr lIns="0" tIns="228600" rIns="0" bIns="0" rtlCol="0">
            <a:normAutofit/>
          </a:bodyPr>
          <a:lstStyle>
            <a:lvl1pPr marL="0" indent="0">
              <a:spcBef>
                <a:spcPts val="1463"/>
              </a:spcBef>
              <a:buFont typeface="Arial" panose="020B0604020202020204" pitchFamily="34" charset="0"/>
              <a:buNone/>
              <a:defRPr lang="fr-FR" sz="1625"/>
            </a:lvl1pPr>
            <a:lvl2pPr indent="-230315">
              <a:spcBef>
                <a:spcPts val="1463"/>
              </a:spcBef>
              <a:defRPr lang="fr-FR" sz="1625"/>
            </a:lvl2pPr>
            <a:lvl3pPr indent="-230315">
              <a:spcBef>
                <a:spcPts val="1463"/>
              </a:spcBef>
              <a:defRPr lang="fr-FR" sz="1625"/>
            </a:lvl3pPr>
            <a:lvl4pPr indent="-230315">
              <a:spcBef>
                <a:spcPts val="1463"/>
              </a:spcBef>
              <a:defRPr lang="fr-FR" sz="1625"/>
            </a:lvl4pPr>
            <a:lvl5pPr indent="-230315">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482918" y="2997459"/>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12" name="Espace réservé d’image 11">
            <a:extLst>
              <a:ext uri="{FF2B5EF4-FFF2-40B4-BE49-F238E27FC236}">
                <a16:creationId xmlns:a16="http://schemas.microsoft.com/office/drawing/2014/main" id="{4658637A-5D36-6127-19BC-C203E23FA49F}"/>
              </a:ext>
            </a:extLst>
          </p:cNvPr>
          <p:cNvSpPr>
            <a:spLocks noGrp="1"/>
          </p:cNvSpPr>
          <p:nvPr>
            <p:ph type="pic" sz="quarter" idx="15"/>
          </p:nvPr>
        </p:nvSpPr>
        <p:spPr>
          <a:xfrm>
            <a:off x="4953000" y="0"/>
            <a:ext cx="4971058" cy="6858000"/>
          </a:xfrm>
        </p:spPr>
        <p:txBody>
          <a:bodyPr rtlCol="0">
            <a:normAutofit/>
          </a:bodyPr>
          <a:lstStyle>
            <a:lvl1pPr marL="0" indent="0" algn="ctr">
              <a:buNone/>
              <a:defRPr lang="fr-FR" sz="1625">
                <a:solidFill>
                  <a:schemeClr val="bg1"/>
                </a:solidFill>
              </a:defRPr>
            </a:lvl1pPr>
          </a:lstStyle>
          <a:p>
            <a:pPr rtl="0"/>
            <a:r>
              <a:rPr lang="fr-FR"/>
              <a:t>Cliquez sur l'icône pour ajouter une image</a:t>
            </a: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a:t>
            </a:fld>
            <a:endParaRPr lang="fr-FR">
              <a:latin typeface="+mn-lt"/>
            </a:endParaRP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spTree>
    <p:extLst>
      <p:ext uri="{BB962C8B-B14F-4D97-AF65-F5344CB8AC3E}">
        <p14:creationId xmlns:p14="http://schemas.microsoft.com/office/powerpoint/2010/main" val="337125684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re, contenu et tableau">
    <p:bg>
      <p:bgPr>
        <a:solidFill>
          <a:schemeClr val="tx1"/>
        </a:solidFill>
        <a:effectLst/>
      </p:bgPr>
    </p:bg>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id="{CF555767-B3D8-BD57-1D42-7F6E1E66892B}"/>
              </a:ext>
              <a:ext uri="{C183D7F6-B498-43B3-948B-1728B52AA6E4}">
                <adec:decorative xmlns:adec="http://schemas.microsoft.com/office/drawing/2017/decorative" val="1"/>
              </a:ext>
            </a:extLst>
          </p:cNvPr>
          <p:cNvGrpSpPr>
            <a:grpSpLocks/>
          </p:cNvGrpSpPr>
          <p:nvPr userDrawn="1"/>
        </p:nvGrpSpPr>
        <p:grpSpPr bwMode="auto">
          <a:xfrm rot="16200000" flipV="1">
            <a:off x="-277427" y="4177560"/>
            <a:ext cx="2959226" cy="2404371"/>
            <a:chOff x="0" y="12289"/>
            <a:chExt cx="3550" cy="3551"/>
          </a:xfrm>
        </p:grpSpPr>
        <p:sp>
          <p:nvSpPr>
            <p:cNvPr id="9" name="Forme libre 13">
              <a:extLst>
                <a:ext uri="{FF2B5EF4-FFF2-40B4-BE49-F238E27FC236}">
                  <a16:creationId xmlns:a16="http://schemas.microsoft.com/office/drawing/2014/main" id="{BC972B6D-098C-52F6-E990-52623B368FB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5" name="Forme libre 14">
              <a:extLst>
                <a:ext uri="{FF2B5EF4-FFF2-40B4-BE49-F238E27FC236}">
                  <a16:creationId xmlns:a16="http://schemas.microsoft.com/office/drawing/2014/main" id="{3F0D3EE3-9A8C-531D-1EEE-1AFAB9F3BCA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7" name="Forme libre 15">
              <a:extLst>
                <a:ext uri="{FF2B5EF4-FFF2-40B4-BE49-F238E27FC236}">
                  <a16:creationId xmlns:a16="http://schemas.microsoft.com/office/drawing/2014/main" id="{A2BE192C-1768-890B-EC1B-5ED6E1F82590}"/>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2974895" y="4661717"/>
            <a:ext cx="6448187" cy="1380760"/>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2982635" y="6313170"/>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7" name="Espace réservé du contenu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490657" y="584005"/>
            <a:ext cx="2295406" cy="3999060"/>
          </a:xfrm>
        </p:spPr>
        <p:txBody>
          <a:bodyPr lIns="0" tIns="274320" rtlCol="0">
            <a:normAutofit/>
          </a:bodyPr>
          <a:lstStyle>
            <a:lvl1pPr marL="0" indent="0">
              <a:spcBef>
                <a:spcPts val="1463"/>
              </a:spcBef>
              <a:buFont typeface="Arial" panose="020B0604020202020204" pitchFamily="34" charset="0"/>
              <a:buNone/>
              <a:defRPr lang="fr-FR" sz="1625"/>
            </a:lvl1pPr>
            <a:lvl2pPr marL="371475" indent="0">
              <a:spcBef>
                <a:spcPts val="1463"/>
              </a:spcBef>
              <a:buNone/>
              <a:defRPr lang="fr-FR" sz="1625"/>
            </a:lvl2pPr>
            <a:lvl3pPr marL="742950" indent="0">
              <a:spcBef>
                <a:spcPts val="1463"/>
              </a:spcBef>
              <a:buNone/>
              <a:defRPr lang="fr-FR" sz="1625"/>
            </a:lvl3pPr>
            <a:lvl4pPr marL="1114425" indent="0">
              <a:spcBef>
                <a:spcPts val="1463"/>
              </a:spcBef>
              <a:buNone/>
              <a:defRPr lang="fr-FR" sz="1625"/>
            </a:lvl4pPr>
            <a:lvl5pPr marL="1485900" indent="0">
              <a:spcBef>
                <a:spcPts val="1463"/>
              </a:spcBef>
              <a:buNone/>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6" name="Espace réservé du contenu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2982634" y="584005"/>
            <a:ext cx="6440448" cy="3999060"/>
          </a:xfrm>
        </p:spPr>
        <p:txBody>
          <a:bodyPr lIns="0" rtlCol="0">
            <a:normAutofit/>
          </a:bodyPr>
          <a:lstStyle>
            <a:lvl1pPr marL="0" indent="0">
              <a:spcBef>
                <a:spcPts val="1463"/>
              </a:spcBef>
              <a:buNone/>
              <a:defRPr lang="fr-FR" sz="1625"/>
            </a:lvl1pPr>
            <a:lvl2pPr>
              <a:spcBef>
                <a:spcPts val="488"/>
              </a:spcBef>
              <a:defRPr lang="fr-FR" sz="1625"/>
            </a:lvl2pPr>
            <a:lvl3pPr>
              <a:spcBef>
                <a:spcPts val="1463"/>
              </a:spcBef>
              <a:defRPr lang="fr-FR" sz="1625"/>
            </a:lvl3pPr>
            <a:lvl4pPr>
              <a:spcBef>
                <a:spcPts val="1463"/>
              </a:spcBef>
              <a:defRPr lang="fr-FR" sz="1625"/>
            </a:lvl4pPr>
            <a:lvl5pPr>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a:t>
            </a:fld>
            <a:endParaRPr lang="fr-FR">
              <a:latin typeface="+mn-lt"/>
            </a:endParaRP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spTree>
    <p:extLst>
      <p:ext uri="{BB962C8B-B14F-4D97-AF65-F5344CB8AC3E}">
        <p14:creationId xmlns:p14="http://schemas.microsoft.com/office/powerpoint/2010/main" val="63563850"/>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re et deux contenus">
    <p:bg>
      <p:bgPr>
        <a:solidFill>
          <a:schemeClr val="tx1"/>
        </a:solidFill>
        <a:effectLst/>
      </p:bgPr>
    </p:bg>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C97D5AF2-684A-4A8D-3D82-B57D7AC44677}"/>
              </a:ext>
              <a:ext uri="{C183D7F6-B498-43B3-948B-1728B52AA6E4}">
                <adec:decorative xmlns:adec="http://schemas.microsoft.com/office/drawing/2017/decorative" val="1"/>
              </a:ext>
            </a:extLst>
          </p:cNvPr>
          <p:cNvGrpSpPr>
            <a:grpSpLocks/>
          </p:cNvGrpSpPr>
          <p:nvPr userDrawn="1"/>
        </p:nvGrpSpPr>
        <p:grpSpPr bwMode="auto">
          <a:xfrm rot="10800000">
            <a:off x="7206907" y="0"/>
            <a:ext cx="2701732" cy="3325208"/>
            <a:chOff x="0" y="12289"/>
            <a:chExt cx="3550" cy="3551"/>
          </a:xfrm>
        </p:grpSpPr>
        <p:sp>
          <p:nvSpPr>
            <p:cNvPr id="12" name="Forme libre 4">
              <a:extLst>
                <a:ext uri="{FF2B5EF4-FFF2-40B4-BE49-F238E27FC236}">
                  <a16:creationId xmlns:a16="http://schemas.microsoft.com/office/drawing/2014/main" id="{8CF5F650-F8F0-F4FE-44DA-1F14ADE428B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3" name="Forme libre 5">
              <a:extLst>
                <a:ext uri="{FF2B5EF4-FFF2-40B4-BE49-F238E27FC236}">
                  <a16:creationId xmlns:a16="http://schemas.microsoft.com/office/drawing/2014/main" id="{18870924-E47D-404F-59B5-BD1C58F7B04C}"/>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4" name="Forme libre 7">
              <a:extLst>
                <a:ext uri="{FF2B5EF4-FFF2-40B4-BE49-F238E27FC236}">
                  <a16:creationId xmlns:a16="http://schemas.microsoft.com/office/drawing/2014/main" id="{80806A65-E4FC-2F52-65B3-CC181E620C29}"/>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6" name="Titre 1">
            <a:extLst>
              <a:ext uri="{FF2B5EF4-FFF2-40B4-BE49-F238E27FC236}">
                <a16:creationId xmlns:a16="http://schemas.microsoft.com/office/drawing/2014/main" id="{109B023A-F28F-184D-BA48-3F1C0502AE0A}"/>
              </a:ext>
            </a:extLst>
          </p:cNvPr>
          <p:cNvSpPr>
            <a:spLocks noGrp="1"/>
          </p:cNvSpPr>
          <p:nvPr>
            <p:ph type="title" hasCustomPrompt="1"/>
          </p:nvPr>
        </p:nvSpPr>
        <p:spPr>
          <a:xfrm>
            <a:off x="482918" y="198408"/>
            <a:ext cx="8915400" cy="1574317"/>
          </a:xfrm>
          <a:prstGeom prst="rect">
            <a:avLst/>
          </a:prstGeom>
        </p:spPr>
        <p:txBody>
          <a:bodyPr lIns="0" tIns="0" rIns="0" bIns="0" rtlCol="0" anchor="b" anchorCtr="0">
            <a:noAutofit/>
          </a:bodyPr>
          <a:lstStyle>
            <a:lvl1pPr>
              <a:defRPr lang="fr-FR" sz="3575" b="1" i="0">
                <a:solidFill>
                  <a:schemeClr val="bg1"/>
                </a:solidFill>
                <a:latin typeface="+mj-lt"/>
              </a:defRPr>
            </a:lvl1pPr>
          </a:lstStyle>
          <a:p>
            <a:pPr rtl="0"/>
            <a:r>
              <a:rPr lang="fr-FR"/>
              <a:t>Cliquez pour ajouter un titre </a:t>
            </a:r>
          </a:p>
        </p:txBody>
      </p:sp>
      <p:cxnSp>
        <p:nvCxnSpPr>
          <p:cNvPr id="4" name="Connecteur droit 3">
            <a:extLst>
              <a:ext uri="{FF2B5EF4-FFF2-40B4-BE49-F238E27FC236}">
                <a16:creationId xmlns:a16="http://schemas.microsoft.com/office/drawing/2014/main" id="{E66081BA-9135-73B1-DCE5-77FD12431F13}"/>
              </a:ext>
              <a:ext uri="{C183D7F6-B498-43B3-948B-1728B52AA6E4}">
                <adec:decorative xmlns:adec="http://schemas.microsoft.com/office/drawing/2017/decorative" val="1"/>
              </a:ext>
            </a:extLst>
          </p:cNvPr>
          <p:cNvCxnSpPr>
            <a:cxnSpLocks/>
          </p:cNvCxnSpPr>
          <p:nvPr userDrawn="1"/>
        </p:nvCxnSpPr>
        <p:spPr>
          <a:xfrm>
            <a:off x="482918" y="2148840"/>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
        <p:nvSpPr>
          <p:cNvPr id="6" name="Espace réservé du contenu 5">
            <a:extLst>
              <a:ext uri="{FF2B5EF4-FFF2-40B4-BE49-F238E27FC236}">
                <a16:creationId xmlns:a16="http://schemas.microsoft.com/office/drawing/2014/main" id="{5BCAAA28-C292-C527-AD35-90836B8BB978}"/>
              </a:ext>
            </a:extLst>
          </p:cNvPr>
          <p:cNvSpPr>
            <a:spLocks noGrp="1"/>
          </p:cNvSpPr>
          <p:nvPr>
            <p:ph sz="quarter" idx="13" hasCustomPrompt="1"/>
          </p:nvPr>
        </p:nvSpPr>
        <p:spPr>
          <a:xfrm>
            <a:off x="483863" y="2676525"/>
            <a:ext cx="4669234" cy="3597470"/>
          </a:xfrm>
        </p:spPr>
        <p:txBody>
          <a:bodyPr lIns="0" rtlCol="0">
            <a:normAutofit/>
          </a:bodyPr>
          <a:lstStyle>
            <a:lvl1pPr marL="0" indent="0">
              <a:spcBef>
                <a:spcPts val="1463"/>
              </a:spcBef>
              <a:buNone/>
              <a:defRPr lang="fr-FR" sz="1625"/>
            </a:lvl1pPr>
            <a:lvl2pPr>
              <a:spcBef>
                <a:spcPts val="488"/>
              </a:spcBef>
              <a:defRPr lang="fr-FR" sz="1625"/>
            </a:lvl2pPr>
            <a:lvl3pPr>
              <a:spcBef>
                <a:spcPts val="1463"/>
              </a:spcBef>
              <a:defRPr lang="fr-FR" sz="1625"/>
            </a:lvl3pPr>
            <a:lvl4pPr>
              <a:spcBef>
                <a:spcPts val="1463"/>
              </a:spcBef>
              <a:defRPr lang="fr-FR" sz="1625"/>
            </a:lvl4pPr>
            <a:lvl5pPr>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7" name="Espace réservé du contenu 5">
            <a:extLst>
              <a:ext uri="{FF2B5EF4-FFF2-40B4-BE49-F238E27FC236}">
                <a16:creationId xmlns:a16="http://schemas.microsoft.com/office/drawing/2014/main" id="{8007FA9C-C4D5-89EC-C457-5F329A338E1E}"/>
              </a:ext>
            </a:extLst>
          </p:cNvPr>
          <p:cNvSpPr>
            <a:spLocks noGrp="1"/>
          </p:cNvSpPr>
          <p:nvPr>
            <p:ph sz="quarter" idx="14" hasCustomPrompt="1"/>
          </p:nvPr>
        </p:nvSpPr>
        <p:spPr>
          <a:xfrm>
            <a:off x="6191250" y="2676525"/>
            <a:ext cx="3207068" cy="3597470"/>
          </a:xfrm>
        </p:spPr>
        <p:txBody>
          <a:bodyPr lIns="0" rtlCol="0">
            <a:normAutofit/>
          </a:bodyPr>
          <a:lstStyle>
            <a:lvl1pPr marL="278606" indent="-278606">
              <a:spcBef>
                <a:spcPts val="1463"/>
              </a:spcBef>
              <a:buFont typeface="Arial" panose="020B0604020202020204" pitchFamily="34" charset="0"/>
              <a:buChar char="•"/>
              <a:defRPr lang="fr-FR" sz="1625"/>
            </a:lvl1pPr>
            <a:lvl2pPr>
              <a:spcBef>
                <a:spcPts val="1463"/>
              </a:spcBef>
              <a:defRPr lang="fr-FR" sz="1625"/>
            </a:lvl2pPr>
            <a:lvl3pPr>
              <a:spcBef>
                <a:spcPts val="1463"/>
              </a:spcBef>
              <a:defRPr lang="fr-FR" sz="1625"/>
            </a:lvl3pPr>
            <a:lvl4pPr>
              <a:spcBef>
                <a:spcPts val="1463"/>
              </a:spcBef>
              <a:defRPr lang="fr-FR" sz="1625"/>
            </a:lvl4pPr>
            <a:lvl5pPr>
              <a:spcBef>
                <a:spcPts val="1463"/>
              </a:spcBef>
              <a:defRPr lang="fr-FR" sz="1625"/>
            </a:lvl5pPr>
          </a:lstStyle>
          <a:p>
            <a:pPr lvl="0" rtl="0"/>
            <a:r>
              <a:rPr lang="fr-FR"/>
              <a:t>Cliquer pour ajouter du contenu</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8" name="Espace réservé de la date 7">
            <a:extLst>
              <a:ext uri="{FF2B5EF4-FFF2-40B4-BE49-F238E27FC236}">
                <a16:creationId xmlns:a16="http://schemas.microsoft.com/office/drawing/2014/main" id="{C5EA2E64-5690-A56B-7051-476EC7BADA55}"/>
              </a:ext>
            </a:extLst>
          </p:cNvPr>
          <p:cNvSpPr>
            <a:spLocks noGrp="1"/>
          </p:cNvSpPr>
          <p:nvPr>
            <p:ph type="dt" sz="half" idx="11"/>
          </p:nvPr>
        </p:nvSpPr>
        <p:spPr/>
        <p:txBody>
          <a:bodyPr rtlCol="0"/>
          <a:lstStyle>
            <a:defPPr>
              <a:defRPr lang="fr-FR"/>
            </a:defPPr>
          </a:lstStyle>
          <a:p>
            <a:pPr rtl="0"/>
            <a:endParaRPr lang="fr-FR">
              <a:latin typeface="+mn-lt"/>
            </a:endParaRPr>
          </a:p>
        </p:txBody>
      </p:sp>
      <p:sp>
        <p:nvSpPr>
          <p:cNvPr id="10" name="Espace réservé du numéro de diapositive 9">
            <a:extLst>
              <a:ext uri="{FF2B5EF4-FFF2-40B4-BE49-F238E27FC236}">
                <a16:creationId xmlns:a16="http://schemas.microsoft.com/office/drawing/2014/main" id="{05D79B4B-A9BD-581F-536E-DE7CF728F84E}"/>
              </a:ext>
            </a:extLst>
          </p:cNvPr>
          <p:cNvSpPr>
            <a:spLocks noGrp="1"/>
          </p:cNvSpPr>
          <p:nvPr>
            <p:ph type="sldNum" sz="quarter" idx="12"/>
          </p:nvPr>
        </p:nvSpPr>
        <p:spPr/>
        <p:txBody>
          <a:bodyPr rtlCol="0"/>
          <a:lstStyle>
            <a:defPPr>
              <a:defRPr lang="fr-FR"/>
            </a:defPPr>
          </a:lstStyle>
          <a:p>
            <a:pPr rtl="0"/>
            <a:fld id="{294A09A9-5501-47C1-A89A-A340965A2BE2}" type="slidenum">
              <a:rPr lang="fr-FR" smtClean="0"/>
              <a:pPr rtl="0"/>
              <a:t>‹#›</a:t>
            </a:fld>
            <a:endParaRPr lang="fr-FR">
              <a:latin typeface="+mn-lt"/>
            </a:endParaRPr>
          </a:p>
        </p:txBody>
      </p:sp>
    </p:spTree>
    <p:extLst>
      <p:ext uri="{BB962C8B-B14F-4D97-AF65-F5344CB8AC3E}">
        <p14:creationId xmlns:p14="http://schemas.microsoft.com/office/powerpoint/2010/main" val="66887116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bleau 2">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A949D5-38B5-A2D9-3506-F3382CA7DAFF}"/>
              </a:ext>
            </a:extLst>
          </p:cNvPr>
          <p:cNvSpPr/>
          <p:nvPr userDrawn="1"/>
        </p:nvSpPr>
        <p:spPr>
          <a:xfrm>
            <a:off x="0" y="0"/>
            <a:ext cx="9906000" cy="685800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63"/>
          </a:p>
        </p:txBody>
      </p:sp>
    </p:spTree>
    <p:extLst>
      <p:ext uri="{BB962C8B-B14F-4D97-AF65-F5344CB8AC3E}">
        <p14:creationId xmlns:p14="http://schemas.microsoft.com/office/powerpoint/2010/main" val="1415540560"/>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3">
    <p:bg>
      <p:bgPr>
        <a:solidFill>
          <a:schemeClr val="tx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B6987D-0137-DE42-B76B-FF621E808D90}"/>
              </a:ext>
            </a:extLst>
          </p:cNvPr>
          <p:cNvSpPr>
            <a:spLocks noGrp="1"/>
          </p:cNvSpPr>
          <p:nvPr>
            <p:ph type="ctrTitle" hasCustomPrompt="1"/>
          </p:nvPr>
        </p:nvSpPr>
        <p:spPr>
          <a:xfrm>
            <a:off x="482918" y="411479"/>
            <a:ext cx="4457700" cy="3291840"/>
          </a:xfrm>
          <a:prstGeom prst="rect">
            <a:avLst/>
          </a:prstGeom>
        </p:spPr>
        <p:txBody>
          <a:bodyPr lIns="0" tIns="0" rIns="0" bIns="0" rtlCol="0" anchor="b">
            <a:noAutofit/>
          </a:bodyPr>
          <a:lstStyle>
            <a:lvl1pPr algn="l">
              <a:lnSpc>
                <a:spcPct val="80000"/>
              </a:lnSpc>
              <a:defRPr lang="fr-FR" sz="4875" b="1" i="0" spc="81" baseline="0">
                <a:solidFill>
                  <a:schemeClr val="bg1"/>
                </a:solidFill>
                <a:latin typeface="+mj-lt"/>
              </a:defRPr>
            </a:lvl1pPr>
          </a:lstStyle>
          <a:p>
            <a:pPr rtl="0"/>
            <a:r>
              <a:rPr lang="fr-FR"/>
              <a:t>Cliquez pour ajouter un titre </a:t>
            </a:r>
          </a:p>
        </p:txBody>
      </p:sp>
      <p:grpSp>
        <p:nvGrpSpPr>
          <p:cNvPr id="9" name="Groupe 8">
            <a:extLst>
              <a:ext uri="{FF2B5EF4-FFF2-40B4-BE49-F238E27FC236}">
                <a16:creationId xmlns:a16="http://schemas.microsoft.com/office/drawing/2014/main" id="{C26C18C3-ED25-DD4B-BA72-24932D54DE37}"/>
              </a:ext>
              <a:ext uri="{C183D7F6-B498-43B3-948B-1728B52AA6E4}">
                <adec:decorative xmlns:adec="http://schemas.microsoft.com/office/drawing/2017/decorative" val="1"/>
              </a:ext>
            </a:extLst>
          </p:cNvPr>
          <p:cNvGrpSpPr>
            <a:grpSpLocks/>
          </p:cNvGrpSpPr>
          <p:nvPr userDrawn="1"/>
        </p:nvGrpSpPr>
        <p:grpSpPr bwMode="auto">
          <a:xfrm flipH="1" flipV="1">
            <a:off x="4950361" y="0"/>
            <a:ext cx="4955639" cy="6099248"/>
            <a:chOff x="0" y="12289"/>
            <a:chExt cx="3550" cy="3551"/>
          </a:xfrm>
        </p:grpSpPr>
        <p:sp>
          <p:nvSpPr>
            <p:cNvPr id="10" name="Forme libre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1" name="Forme libre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sp>
          <p:nvSpPr>
            <p:cNvPr id="12" name="Forme libre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defPPr>
                <a:defRPr lang="fr-FR"/>
              </a:defPPr>
            </a:lstStyle>
            <a:p>
              <a:pPr rtl="0"/>
              <a:endParaRPr lang="fr-FR" sz="1463"/>
            </a:p>
          </p:txBody>
        </p:sp>
      </p:grpSp>
      <p:sp>
        <p:nvSpPr>
          <p:cNvPr id="18" name="Espace réservé du texte 29">
            <a:extLst>
              <a:ext uri="{FF2B5EF4-FFF2-40B4-BE49-F238E27FC236}">
                <a16:creationId xmlns:a16="http://schemas.microsoft.com/office/drawing/2014/main" id="{276A9CD7-E675-3048-86D3-3546A2F6B456}"/>
              </a:ext>
            </a:extLst>
          </p:cNvPr>
          <p:cNvSpPr>
            <a:spLocks noGrp="1"/>
          </p:cNvSpPr>
          <p:nvPr>
            <p:ph type="body" sz="quarter" idx="11" hasCustomPrompt="1"/>
          </p:nvPr>
        </p:nvSpPr>
        <p:spPr>
          <a:xfrm>
            <a:off x="482918" y="4549552"/>
            <a:ext cx="4457700" cy="1645920"/>
          </a:xfrm>
        </p:spPr>
        <p:txBody>
          <a:bodyPr lIns="0" tIns="0" rIns="0" bIns="0" rtlCol="0">
            <a:noAutofit/>
          </a:bodyPr>
          <a:lstStyle>
            <a:lvl1pPr marL="0" indent="0">
              <a:buNone/>
              <a:defRPr lang="fr-FR" sz="1950" b="1" i="0">
                <a:solidFill>
                  <a:schemeClr val="tx2">
                    <a:lumMod val="75000"/>
                  </a:schemeClr>
                </a:solidFill>
                <a:latin typeface="+mn-lt"/>
              </a:defRPr>
            </a:lvl1pPr>
            <a:lvl2pPr>
              <a:defRPr lang="fr-FR" sz="3250"/>
            </a:lvl2pPr>
            <a:lvl3pPr>
              <a:defRPr lang="fr-FR" sz="3250"/>
            </a:lvl3pPr>
            <a:lvl4pPr>
              <a:defRPr lang="fr-FR" sz="3250"/>
            </a:lvl4pPr>
            <a:lvl5pPr>
              <a:defRPr lang="fr-FR" sz="3250"/>
            </a:lvl5pPr>
          </a:lstStyle>
          <a:p>
            <a:pPr lvl="0" rtl="0"/>
            <a:r>
              <a:rPr lang="fr-FR"/>
              <a:t>Cliquer pour ajouter du texte</a:t>
            </a:r>
          </a:p>
        </p:txBody>
      </p:sp>
      <p:cxnSp>
        <p:nvCxnSpPr>
          <p:cNvPr id="4" name="Connecteur droit 3">
            <a:extLst>
              <a:ext uri="{FF2B5EF4-FFF2-40B4-BE49-F238E27FC236}">
                <a16:creationId xmlns:a16="http://schemas.microsoft.com/office/drawing/2014/main" id="{58B149C6-5AAC-B8E5-5411-EA38821F6754}"/>
              </a:ext>
              <a:ext uri="{C183D7F6-B498-43B3-948B-1728B52AA6E4}">
                <adec:decorative xmlns:adec="http://schemas.microsoft.com/office/drawing/2017/decorative" val="1"/>
              </a:ext>
            </a:extLst>
          </p:cNvPr>
          <p:cNvCxnSpPr>
            <a:cxnSpLocks/>
          </p:cNvCxnSpPr>
          <p:nvPr userDrawn="1"/>
        </p:nvCxnSpPr>
        <p:spPr>
          <a:xfrm>
            <a:off x="482918" y="3950208"/>
            <a:ext cx="1733550" cy="3992"/>
          </a:xfrm>
          <a:prstGeom prst="line">
            <a:avLst/>
          </a:prstGeom>
          <a:ln w="101600">
            <a:solidFill>
              <a:schemeClr val="tx2">
                <a:lumMod val="7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8888629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re et contenu V3">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D6D4046-F8D0-F128-EC10-21FB01754D68}"/>
              </a:ext>
            </a:extLst>
          </p:cNvPr>
          <p:cNvPicPr>
            <a:picLocks noChangeAspect="1"/>
          </p:cNvPicPr>
          <p:nvPr userDrawn="1"/>
        </p:nvPicPr>
        <p:blipFill rotWithShape="1">
          <a:blip r:embed="rId2"/>
          <a:srcRect t="42106" r="28461" b="37260"/>
          <a:stretch/>
        </p:blipFill>
        <p:spPr>
          <a:xfrm>
            <a:off x="0" y="6127753"/>
            <a:ext cx="9906000" cy="365125"/>
          </a:xfrm>
          <a:prstGeom prst="rect">
            <a:avLst/>
          </a:prstGeom>
        </p:spPr>
      </p:pic>
      <p:pic>
        <p:nvPicPr>
          <p:cNvPr id="10" name="Image 9">
            <a:extLst>
              <a:ext uri="{FF2B5EF4-FFF2-40B4-BE49-F238E27FC236}">
                <a16:creationId xmlns:a16="http://schemas.microsoft.com/office/drawing/2014/main" id="{9C04B6A3-54F9-A073-4D2C-7F3F14C8DD2A}"/>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0" y="5686427"/>
            <a:ext cx="1576200" cy="1171575"/>
          </a:xfrm>
          <a:prstGeom prst="rect">
            <a:avLst/>
          </a:prstGeom>
        </p:spPr>
      </p:pic>
      <p:sp>
        <p:nvSpPr>
          <p:cNvPr id="2" name="Rectangle 1">
            <a:extLst>
              <a:ext uri="{FF2B5EF4-FFF2-40B4-BE49-F238E27FC236}">
                <a16:creationId xmlns:a16="http://schemas.microsoft.com/office/drawing/2014/main" id="{982C7BDE-99C8-2E58-2184-E9CD68F7E4FA}"/>
              </a:ext>
            </a:extLst>
          </p:cNvPr>
          <p:cNvSpPr/>
          <p:nvPr userDrawn="1"/>
        </p:nvSpPr>
        <p:spPr>
          <a:xfrm>
            <a:off x="0" y="0"/>
            <a:ext cx="9906000" cy="731520"/>
          </a:xfrm>
          <a:prstGeom prst="rect">
            <a:avLst/>
          </a:prstGeom>
          <a:solidFill>
            <a:srgbClr val="FBE7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63"/>
          </a:p>
        </p:txBody>
      </p:sp>
      <p:sp>
        <p:nvSpPr>
          <p:cNvPr id="14" name="Title 1">
            <a:extLst>
              <a:ext uri="{FF2B5EF4-FFF2-40B4-BE49-F238E27FC236}">
                <a16:creationId xmlns:a16="http://schemas.microsoft.com/office/drawing/2014/main" id="{460D4141-BBD7-9E95-201C-41141000A645}"/>
              </a:ext>
            </a:extLst>
          </p:cNvPr>
          <p:cNvSpPr>
            <a:spLocks noGrp="1"/>
          </p:cNvSpPr>
          <p:nvPr>
            <p:ph type="title"/>
          </p:nvPr>
        </p:nvSpPr>
        <p:spPr>
          <a:xfrm>
            <a:off x="0" y="2"/>
            <a:ext cx="9906000" cy="731521"/>
          </a:xfrm>
        </p:spPr>
        <p:txBody>
          <a:bodyPr>
            <a:normAutofit/>
          </a:bodyPr>
          <a:lstStyle>
            <a:lvl1pPr algn="ctr">
              <a:defRPr sz="3250" b="0">
                <a:solidFill>
                  <a:srgbClr val="E95D66"/>
                </a:solidFill>
              </a:defRPr>
            </a:lvl1pPr>
          </a:lstStyle>
          <a:p>
            <a:r>
              <a:rPr lang="fr-FR"/>
              <a:t>Modifiez le style du titre</a:t>
            </a:r>
            <a:endParaRPr lang="en-US"/>
          </a:p>
        </p:txBody>
      </p:sp>
      <p:sp>
        <p:nvSpPr>
          <p:cNvPr id="3" name="Footer Placeholder 4">
            <a:extLst>
              <a:ext uri="{FF2B5EF4-FFF2-40B4-BE49-F238E27FC236}">
                <a16:creationId xmlns:a16="http://schemas.microsoft.com/office/drawing/2014/main" id="{32D10FF5-983E-6557-3121-3BE846459C21}"/>
              </a:ext>
            </a:extLst>
          </p:cNvPr>
          <p:cNvSpPr>
            <a:spLocks noGrp="1"/>
          </p:cNvSpPr>
          <p:nvPr>
            <p:ph type="ftr" sz="quarter" idx="11"/>
          </p:nvPr>
        </p:nvSpPr>
        <p:spPr>
          <a:xfrm>
            <a:off x="3281363" y="6127754"/>
            <a:ext cx="4267967" cy="365125"/>
          </a:xfrm>
        </p:spPr>
        <p:txBody>
          <a:bodyPr/>
          <a:lstStyle>
            <a:lvl1pPr>
              <a:defRPr>
                <a:solidFill>
                  <a:schemeClr val="tx1"/>
                </a:solidFill>
                <a:latin typeface="Roboto" panose="02000000000000000000" pitchFamily="2" charset="0"/>
                <a:ea typeface="Roboto" panose="02000000000000000000" pitchFamily="2" charset="0"/>
                <a:cs typeface="Roboto" panose="02000000000000000000" pitchFamily="2" charset="0"/>
              </a:defRPr>
            </a:lvl1pPr>
          </a:lstStyle>
          <a:p>
            <a:r>
              <a:rPr lang="fr-FR"/>
              <a:t>Mission SPPE - </a:t>
            </a:r>
            <a:r>
              <a:rPr lang="fr-FR" err="1"/>
              <a:t>Cotech</a:t>
            </a:r>
            <a:r>
              <a:rPr lang="fr-FR"/>
              <a:t> Ingénierie – Avril 2025 </a:t>
            </a:r>
          </a:p>
        </p:txBody>
      </p:sp>
    </p:spTree>
    <p:extLst>
      <p:ext uri="{BB962C8B-B14F-4D97-AF65-F5344CB8AC3E}">
        <p14:creationId xmlns:p14="http://schemas.microsoft.com/office/powerpoint/2010/main" val="375739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cSld name="Diapositive de titre V1">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5C13601B-025E-72A8-4CBC-71BB016F8138}"/>
              </a:ext>
            </a:extLst>
          </p:cNvPr>
          <p:cNvPicPr>
            <a:picLocks noChangeAspect="1"/>
          </p:cNvPicPr>
          <p:nvPr userDrawn="1"/>
        </p:nvPicPr>
        <p:blipFill rotWithShape="1">
          <a:blip r:embed="rId2"/>
          <a:srcRect r="8976"/>
          <a:stretch/>
        </p:blipFill>
        <p:spPr>
          <a:xfrm>
            <a:off x="0" y="0"/>
            <a:ext cx="9906000" cy="6858000"/>
          </a:xfrm>
          <a:prstGeom prst="rect">
            <a:avLst/>
          </a:prstGeom>
        </p:spPr>
      </p:pic>
      <p:sp>
        <p:nvSpPr>
          <p:cNvPr id="2" name="Title 1"/>
          <p:cNvSpPr>
            <a:spLocks noGrp="1"/>
          </p:cNvSpPr>
          <p:nvPr>
            <p:ph type="ctrTitle"/>
          </p:nvPr>
        </p:nvSpPr>
        <p:spPr>
          <a:xfrm>
            <a:off x="1495424" y="1122365"/>
            <a:ext cx="7896226" cy="2020887"/>
          </a:xfrm>
        </p:spPr>
        <p:txBody>
          <a:bodyPr anchor="b">
            <a:normAutofit/>
          </a:bodyPr>
          <a:lstStyle>
            <a:lvl1pPr algn="ctr">
              <a:defRPr sz="4388" b="1">
                <a:solidFill>
                  <a:srgbClr val="1E2748"/>
                </a:solidFill>
              </a:defRPr>
            </a:lvl1pPr>
          </a:lstStyle>
          <a:p>
            <a:r>
              <a:rPr lang="fr-FR"/>
              <a:t>Modifiez le style du titre</a:t>
            </a:r>
            <a:endParaRPr lang="en-US"/>
          </a:p>
        </p:txBody>
      </p:sp>
      <p:sp>
        <p:nvSpPr>
          <p:cNvPr id="3" name="Subtitle 2"/>
          <p:cNvSpPr>
            <a:spLocks noGrp="1"/>
          </p:cNvSpPr>
          <p:nvPr>
            <p:ph type="subTitle" idx="1"/>
          </p:nvPr>
        </p:nvSpPr>
        <p:spPr>
          <a:xfrm>
            <a:off x="1857374" y="3602038"/>
            <a:ext cx="7172326" cy="1655762"/>
          </a:xfrm>
        </p:spPr>
        <p:txBody>
          <a:bodyPr>
            <a:normAutofit/>
          </a:bodyPr>
          <a:lstStyle>
            <a:lvl1pPr marL="0" indent="0" algn="ctr">
              <a:buNone/>
              <a:defRPr sz="1625">
                <a:solidFill>
                  <a:srgbClr val="E95D66"/>
                </a:solidFill>
              </a:defRPr>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fr-FR"/>
              <a:t>Modifiez le style des sous-titres du masque</a:t>
            </a:r>
            <a:endParaRPr lang="en-US"/>
          </a:p>
        </p:txBody>
      </p:sp>
      <p:sp>
        <p:nvSpPr>
          <p:cNvPr id="4" name="Date Placeholder 3"/>
          <p:cNvSpPr>
            <a:spLocks noGrp="1"/>
          </p:cNvSpPr>
          <p:nvPr>
            <p:ph type="dt" sz="half" idx="10"/>
          </p:nvPr>
        </p:nvSpPr>
        <p:spPr>
          <a:xfrm>
            <a:off x="5159375" y="6356354"/>
            <a:ext cx="974726" cy="365125"/>
          </a:xfrm>
        </p:spPr>
        <p:txBody>
          <a:bodyPr/>
          <a:lstStyle>
            <a:lvl1pPr>
              <a:defRPr sz="894">
                <a:solidFill>
                  <a:srgbClr val="1E2748"/>
                </a:solidFill>
              </a:defRPr>
            </a:lvl1pPr>
          </a:lstStyle>
          <a:p>
            <a:fld id="{C547BB19-BCFA-400A-9EA2-F19F92091145}" type="datetimeFigureOut">
              <a:rPr lang="fr-FR" smtClean="0"/>
              <a:pPr/>
              <a:t>28/09/2026</a:t>
            </a:fld>
            <a:endParaRPr lang="fr-FR"/>
          </a:p>
        </p:txBody>
      </p:sp>
      <p:pic>
        <p:nvPicPr>
          <p:cNvPr id="5" name="Image 4" descr="Une image contenant texte, Police, Graphique, affiche&#10;&#10;Description générée automatiquement">
            <a:extLst>
              <a:ext uri="{FF2B5EF4-FFF2-40B4-BE49-F238E27FC236}">
                <a16:creationId xmlns:a16="http://schemas.microsoft.com/office/drawing/2014/main" id="{D5091F67-CF6C-1429-EE0C-EDE60631694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4629" y="5563222"/>
            <a:ext cx="975692" cy="975692"/>
          </a:xfrm>
          <a:prstGeom prst="rect">
            <a:avLst/>
          </a:prstGeom>
        </p:spPr>
      </p:pic>
    </p:spTree>
    <p:extLst>
      <p:ext uri="{BB962C8B-B14F-4D97-AF65-F5344CB8AC3E}">
        <p14:creationId xmlns:p14="http://schemas.microsoft.com/office/powerpoint/2010/main" val="227612942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Diapositive de couleur">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5124E82-7682-D32A-837D-38A119A7EEFC}"/>
              </a:ext>
            </a:extLst>
          </p:cNvPr>
          <p:cNvPicPr>
            <a:picLocks noChangeAspect="1"/>
          </p:cNvPicPr>
          <p:nvPr userDrawn="1"/>
        </p:nvPicPr>
        <p:blipFill rotWithShape="1">
          <a:blip r:embed="rId2"/>
          <a:srcRect r="19154"/>
          <a:stretch/>
        </p:blipFill>
        <p:spPr>
          <a:xfrm>
            <a:off x="-1" y="0"/>
            <a:ext cx="9906001" cy="6858000"/>
          </a:xfrm>
          <a:prstGeom prst="rect">
            <a:avLst/>
          </a:prstGeom>
        </p:spPr>
      </p:pic>
      <p:sp>
        <p:nvSpPr>
          <p:cNvPr id="5" name="Content Placeholder 2">
            <a:extLst>
              <a:ext uri="{FF2B5EF4-FFF2-40B4-BE49-F238E27FC236}">
                <a16:creationId xmlns:a16="http://schemas.microsoft.com/office/drawing/2014/main" id="{518AA0D7-3E29-9C03-BABC-5D36EABC9519}"/>
              </a:ext>
            </a:extLst>
          </p:cNvPr>
          <p:cNvSpPr>
            <a:spLocks noGrp="1"/>
          </p:cNvSpPr>
          <p:nvPr>
            <p:ph idx="1"/>
          </p:nvPr>
        </p:nvSpPr>
        <p:spPr>
          <a:xfrm>
            <a:off x="2374901" y="1825625"/>
            <a:ext cx="7273925" cy="393699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Title 1">
            <a:extLst>
              <a:ext uri="{FF2B5EF4-FFF2-40B4-BE49-F238E27FC236}">
                <a16:creationId xmlns:a16="http://schemas.microsoft.com/office/drawing/2014/main" id="{B9BE13AD-119D-F18B-1718-026B9A57C95E}"/>
              </a:ext>
            </a:extLst>
          </p:cNvPr>
          <p:cNvSpPr>
            <a:spLocks noGrp="1"/>
          </p:cNvSpPr>
          <p:nvPr>
            <p:ph type="title"/>
          </p:nvPr>
        </p:nvSpPr>
        <p:spPr>
          <a:xfrm>
            <a:off x="2374901" y="365129"/>
            <a:ext cx="7273925" cy="1325563"/>
          </a:xfrm>
        </p:spPr>
        <p:txBody>
          <a:bodyPr>
            <a:normAutofit/>
          </a:bodyPr>
          <a:lstStyle>
            <a:lvl1pPr>
              <a:defRPr sz="3250" b="0">
                <a:solidFill>
                  <a:schemeClr val="bg1"/>
                </a:solidFill>
              </a:defRPr>
            </a:lvl1pPr>
          </a:lstStyle>
          <a:p>
            <a:r>
              <a:rPr lang="fr-FR"/>
              <a:t>Modifiez le style du titre</a:t>
            </a:r>
            <a:endParaRPr lang="en-US"/>
          </a:p>
        </p:txBody>
      </p:sp>
      <p:sp>
        <p:nvSpPr>
          <p:cNvPr id="11" name="Footer Placeholder 4">
            <a:extLst>
              <a:ext uri="{FF2B5EF4-FFF2-40B4-BE49-F238E27FC236}">
                <a16:creationId xmlns:a16="http://schemas.microsoft.com/office/drawing/2014/main" id="{7CF91EF9-68DD-F8BC-F11E-48258D2A6C6E}"/>
              </a:ext>
            </a:extLst>
          </p:cNvPr>
          <p:cNvSpPr>
            <a:spLocks noGrp="1"/>
          </p:cNvSpPr>
          <p:nvPr>
            <p:ph type="ftr" sz="quarter" idx="11"/>
          </p:nvPr>
        </p:nvSpPr>
        <p:spPr>
          <a:xfrm>
            <a:off x="3281363" y="6127754"/>
            <a:ext cx="3343275" cy="365125"/>
          </a:xfrm>
        </p:spPr>
        <p:txBody>
          <a:bodyPr/>
          <a:lstStyle>
            <a:lvl1pPr>
              <a:defRPr>
                <a:solidFill>
                  <a:schemeClr val="bg1"/>
                </a:solidFill>
              </a:defRPr>
            </a:lvl1pPr>
          </a:lstStyle>
          <a:p>
            <a:endParaRPr lang="fr-FR"/>
          </a:p>
        </p:txBody>
      </p:sp>
      <p:sp>
        <p:nvSpPr>
          <p:cNvPr id="12" name="Slide Number Placeholder 5">
            <a:extLst>
              <a:ext uri="{FF2B5EF4-FFF2-40B4-BE49-F238E27FC236}">
                <a16:creationId xmlns:a16="http://schemas.microsoft.com/office/drawing/2014/main" id="{23E16054-6332-95C0-C274-0D91F31CCE10}"/>
              </a:ext>
            </a:extLst>
          </p:cNvPr>
          <p:cNvSpPr>
            <a:spLocks noGrp="1"/>
          </p:cNvSpPr>
          <p:nvPr>
            <p:ph type="sldNum" sz="quarter" idx="12"/>
          </p:nvPr>
        </p:nvSpPr>
        <p:spPr>
          <a:xfrm>
            <a:off x="7491413" y="6127750"/>
            <a:ext cx="2228850" cy="365125"/>
          </a:xfrm>
        </p:spPr>
        <p:txBody>
          <a:bodyPr/>
          <a:lstStyle>
            <a:lvl1pPr>
              <a:defRPr>
                <a:solidFill>
                  <a:schemeClr val="bg1"/>
                </a:solidFill>
              </a:defRPr>
            </a:lvl1pPr>
          </a:lstStyle>
          <a:p>
            <a:fld id="{C650D666-3623-404F-8EDA-76DBEDF6A09A}" type="slidenum">
              <a:rPr lang="fr-FR" smtClean="0"/>
              <a:pPr/>
              <a:t>‹#›</a:t>
            </a:fld>
            <a:endParaRPr lang="fr-FR"/>
          </a:p>
        </p:txBody>
      </p:sp>
      <p:pic>
        <p:nvPicPr>
          <p:cNvPr id="2" name="Image 1" descr="Une image contenant texte, Police, Graphique, affiche&#10;&#10;Description générée automatiquement">
            <a:extLst>
              <a:ext uri="{FF2B5EF4-FFF2-40B4-BE49-F238E27FC236}">
                <a16:creationId xmlns:a16="http://schemas.microsoft.com/office/drawing/2014/main" id="{635BDA87-052B-806B-0C5B-C6526FFC80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51502" y="5921132"/>
            <a:ext cx="778359" cy="778359"/>
          </a:xfrm>
          <a:prstGeom prst="rect">
            <a:avLst/>
          </a:prstGeom>
        </p:spPr>
      </p:pic>
    </p:spTree>
    <p:extLst>
      <p:ext uri="{BB962C8B-B14F-4D97-AF65-F5344CB8AC3E}">
        <p14:creationId xmlns:p14="http://schemas.microsoft.com/office/powerpoint/2010/main" val="381807279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body" idx="1"/>
          </p:nvPr>
        </p:nvSpPr>
        <p:spPr>
          <a:xfrm>
            <a:off x="762423" y="1681600"/>
            <a:ext cx="3934450" cy="4401600"/>
          </a:xfrm>
          <a:prstGeom prst="rect">
            <a:avLst/>
          </a:prstGeom>
        </p:spPr>
        <p:txBody>
          <a:bodyPr spcFirstLastPara="1" wrap="square" lIns="91425" tIns="91425" rIns="91425" bIns="91425" anchor="t" anchorCtr="0">
            <a:noAutofit/>
          </a:bodyPr>
          <a:lstStyle>
            <a:lvl1pPr marL="495288" lvl="0" indent="-337071">
              <a:spcBef>
                <a:spcPts val="0"/>
              </a:spcBef>
              <a:spcAft>
                <a:spcPts val="0"/>
              </a:spcAft>
              <a:buSzPts val="1300"/>
              <a:buChar char="●"/>
              <a:defRPr sz="1408"/>
            </a:lvl1pPr>
            <a:lvl2pPr marL="990576" lvl="1" indent="-337071">
              <a:spcBef>
                <a:spcPts val="1733"/>
              </a:spcBef>
              <a:spcAft>
                <a:spcPts val="0"/>
              </a:spcAft>
              <a:buSzPts val="1300"/>
              <a:buChar char="○"/>
              <a:defRPr sz="1408"/>
            </a:lvl2pPr>
            <a:lvl3pPr marL="1485863" lvl="2" indent="-337071">
              <a:spcBef>
                <a:spcPts val="1733"/>
              </a:spcBef>
              <a:spcAft>
                <a:spcPts val="0"/>
              </a:spcAft>
              <a:buSzPts val="1300"/>
              <a:buChar char="■"/>
              <a:defRPr sz="1408"/>
            </a:lvl3pPr>
            <a:lvl4pPr marL="1981150" lvl="3" indent="-337071">
              <a:spcBef>
                <a:spcPts val="1733"/>
              </a:spcBef>
              <a:spcAft>
                <a:spcPts val="0"/>
              </a:spcAft>
              <a:buSzPts val="1300"/>
              <a:buChar char="●"/>
              <a:defRPr sz="1408"/>
            </a:lvl4pPr>
            <a:lvl5pPr marL="2476438" lvl="4" indent="-337071">
              <a:spcBef>
                <a:spcPts val="1733"/>
              </a:spcBef>
              <a:spcAft>
                <a:spcPts val="0"/>
              </a:spcAft>
              <a:buSzPts val="1300"/>
              <a:buChar char="○"/>
              <a:defRPr sz="1408"/>
            </a:lvl5pPr>
            <a:lvl6pPr marL="2971726" lvl="5" indent="-337071">
              <a:spcBef>
                <a:spcPts val="1733"/>
              </a:spcBef>
              <a:spcAft>
                <a:spcPts val="0"/>
              </a:spcAft>
              <a:buSzPts val="1300"/>
              <a:buChar char="■"/>
              <a:defRPr sz="1408"/>
            </a:lvl6pPr>
            <a:lvl7pPr marL="3467013" lvl="6" indent="-337071">
              <a:spcBef>
                <a:spcPts val="1733"/>
              </a:spcBef>
              <a:spcAft>
                <a:spcPts val="0"/>
              </a:spcAft>
              <a:buSzPts val="1300"/>
              <a:buChar char="●"/>
              <a:defRPr sz="1408"/>
            </a:lvl7pPr>
            <a:lvl8pPr marL="3962301" lvl="7" indent="-337071">
              <a:spcBef>
                <a:spcPts val="1733"/>
              </a:spcBef>
              <a:spcAft>
                <a:spcPts val="0"/>
              </a:spcAft>
              <a:buSzPts val="1300"/>
              <a:buChar char="○"/>
              <a:defRPr sz="1408"/>
            </a:lvl8pPr>
            <a:lvl9pPr marL="4457589" lvl="8" indent="-337071">
              <a:spcBef>
                <a:spcPts val="1733"/>
              </a:spcBef>
              <a:spcAft>
                <a:spcPts val="1733"/>
              </a:spcAft>
              <a:buSzPts val="1300"/>
              <a:buChar char="■"/>
              <a:defRPr sz="1408"/>
            </a:lvl9pPr>
          </a:lstStyle>
          <a:p>
            <a:endParaRPr/>
          </a:p>
        </p:txBody>
      </p:sp>
      <p:sp>
        <p:nvSpPr>
          <p:cNvPr id="22" name="Google Shape;22;p5"/>
          <p:cNvSpPr txBox="1">
            <a:spLocks noGrp="1"/>
          </p:cNvSpPr>
          <p:nvPr>
            <p:ph type="body" idx="2"/>
          </p:nvPr>
        </p:nvSpPr>
        <p:spPr>
          <a:xfrm>
            <a:off x="5209126" y="1681600"/>
            <a:ext cx="3934450" cy="4401600"/>
          </a:xfrm>
          <a:prstGeom prst="rect">
            <a:avLst/>
          </a:prstGeom>
        </p:spPr>
        <p:txBody>
          <a:bodyPr spcFirstLastPara="1" wrap="square" lIns="91425" tIns="91425" rIns="91425" bIns="91425" anchor="t" anchorCtr="0">
            <a:noAutofit/>
          </a:bodyPr>
          <a:lstStyle>
            <a:lvl1pPr marL="495288" lvl="0" indent="-337071">
              <a:spcBef>
                <a:spcPts val="0"/>
              </a:spcBef>
              <a:spcAft>
                <a:spcPts val="0"/>
              </a:spcAft>
              <a:buSzPts val="1300"/>
              <a:buChar char="●"/>
              <a:defRPr sz="1408"/>
            </a:lvl1pPr>
            <a:lvl2pPr marL="990576" lvl="1" indent="-337071">
              <a:spcBef>
                <a:spcPts val="1733"/>
              </a:spcBef>
              <a:spcAft>
                <a:spcPts val="0"/>
              </a:spcAft>
              <a:buSzPts val="1300"/>
              <a:buChar char="○"/>
              <a:defRPr sz="1408"/>
            </a:lvl2pPr>
            <a:lvl3pPr marL="1485863" lvl="2" indent="-337071">
              <a:spcBef>
                <a:spcPts val="1733"/>
              </a:spcBef>
              <a:spcAft>
                <a:spcPts val="0"/>
              </a:spcAft>
              <a:buSzPts val="1300"/>
              <a:buChar char="■"/>
              <a:defRPr sz="1408"/>
            </a:lvl3pPr>
            <a:lvl4pPr marL="1981150" lvl="3" indent="-337071">
              <a:spcBef>
                <a:spcPts val="1733"/>
              </a:spcBef>
              <a:spcAft>
                <a:spcPts val="0"/>
              </a:spcAft>
              <a:buSzPts val="1300"/>
              <a:buChar char="●"/>
              <a:defRPr sz="1408"/>
            </a:lvl4pPr>
            <a:lvl5pPr marL="2476438" lvl="4" indent="-337071">
              <a:spcBef>
                <a:spcPts val="1733"/>
              </a:spcBef>
              <a:spcAft>
                <a:spcPts val="0"/>
              </a:spcAft>
              <a:buSzPts val="1300"/>
              <a:buChar char="○"/>
              <a:defRPr sz="1408"/>
            </a:lvl5pPr>
            <a:lvl6pPr marL="2971726" lvl="5" indent="-337071">
              <a:spcBef>
                <a:spcPts val="1733"/>
              </a:spcBef>
              <a:spcAft>
                <a:spcPts val="0"/>
              </a:spcAft>
              <a:buSzPts val="1300"/>
              <a:buChar char="■"/>
              <a:defRPr sz="1408"/>
            </a:lvl6pPr>
            <a:lvl7pPr marL="3467013" lvl="6" indent="-337071">
              <a:spcBef>
                <a:spcPts val="1733"/>
              </a:spcBef>
              <a:spcAft>
                <a:spcPts val="0"/>
              </a:spcAft>
              <a:buSzPts val="1300"/>
              <a:buChar char="●"/>
              <a:defRPr sz="1408"/>
            </a:lvl7pPr>
            <a:lvl8pPr marL="3962301" lvl="7" indent="-337071">
              <a:spcBef>
                <a:spcPts val="1733"/>
              </a:spcBef>
              <a:spcAft>
                <a:spcPts val="0"/>
              </a:spcAft>
              <a:buSzPts val="1300"/>
              <a:buChar char="○"/>
              <a:defRPr sz="1408"/>
            </a:lvl8pPr>
            <a:lvl9pPr marL="4457589" lvl="8" indent="-337071">
              <a:spcBef>
                <a:spcPts val="1733"/>
              </a:spcBef>
              <a:spcAft>
                <a:spcPts val="1733"/>
              </a:spcAft>
              <a:buSzPts val="1300"/>
              <a:buChar char="■"/>
              <a:defRPr sz="1408"/>
            </a:lvl9pPr>
          </a:lstStyle>
          <a:p>
            <a:endParaRPr/>
          </a:p>
        </p:txBody>
      </p:sp>
      <p:sp>
        <p:nvSpPr>
          <p:cNvPr id="23" name="Google Shape;23;p5"/>
          <p:cNvSpPr/>
          <p:nvPr/>
        </p:nvSpPr>
        <p:spPr>
          <a:xfrm>
            <a:off x="0" y="0"/>
            <a:ext cx="9906000" cy="1041600"/>
          </a:xfrm>
          <a:prstGeom prst="rect">
            <a:avLst/>
          </a:prstGeom>
          <a:solidFill>
            <a:schemeClr val="accent1"/>
          </a:solidFill>
          <a:ln>
            <a:noFill/>
          </a:ln>
        </p:spPr>
        <p:txBody>
          <a:bodyPr spcFirstLastPara="1" wrap="square" lIns="99044" tIns="99044" rIns="99044" bIns="99044" anchor="ctr" anchorCtr="0">
            <a:noAutofit/>
          </a:bodyPr>
          <a:lstStyle/>
          <a:p>
            <a:pPr marL="0" lvl="0" indent="0" algn="l" rtl="0">
              <a:spcBef>
                <a:spcPts val="0"/>
              </a:spcBef>
              <a:spcAft>
                <a:spcPts val="0"/>
              </a:spcAft>
              <a:buNone/>
            </a:pPr>
            <a:endParaRPr sz="1950"/>
          </a:p>
        </p:txBody>
      </p:sp>
      <p:sp>
        <p:nvSpPr>
          <p:cNvPr id="24" name="Google Shape;24;p5"/>
          <p:cNvSpPr txBox="1">
            <a:spLocks noGrp="1"/>
          </p:cNvSpPr>
          <p:nvPr>
            <p:ph type="title"/>
          </p:nvPr>
        </p:nvSpPr>
        <p:spPr>
          <a:xfrm>
            <a:off x="737236" y="593367"/>
            <a:ext cx="7655375"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 name="Rectangle 1">
            <a:extLst>
              <a:ext uri="{FF2B5EF4-FFF2-40B4-BE49-F238E27FC236}">
                <a16:creationId xmlns:a16="http://schemas.microsoft.com/office/drawing/2014/main" id="{673A7C24-E6DA-3872-F703-AFF9D1F9D57B}"/>
              </a:ext>
            </a:extLst>
          </p:cNvPr>
          <p:cNvSpPr/>
          <p:nvPr userDrawn="1"/>
        </p:nvSpPr>
        <p:spPr>
          <a:xfrm>
            <a:off x="0" y="6407835"/>
            <a:ext cx="9906000" cy="450167"/>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fr-FR" sz="1300" b="1">
                <a:solidFill>
                  <a:schemeClr val="accent1"/>
                </a:solidFill>
              </a:rPr>
              <a:t>Collectif Petite Enfance URIOPSS/UNIOPSS</a:t>
            </a:r>
          </a:p>
          <a:p>
            <a:pPr algn="ctr"/>
            <a:r>
              <a:rPr lang="fr-FR" sz="1192" b="0">
                <a:solidFill>
                  <a:schemeClr val="accent5"/>
                </a:solidFill>
              </a:rPr>
              <a:t>13 Juin 2025</a:t>
            </a:r>
          </a:p>
        </p:txBody>
      </p:sp>
    </p:spTree>
    <p:extLst>
      <p:ext uri="{BB962C8B-B14F-4D97-AF65-F5344CB8AC3E}">
        <p14:creationId xmlns:p14="http://schemas.microsoft.com/office/powerpoint/2010/main" val="18765152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A2FE70C0-F9DF-E342-849E-AC3D089A1CB3}" type="datetimeFigureOut">
              <a:rPr lang="fr-FR" smtClean="0"/>
              <a:t>28/09/2026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A7C619C-1E19-8A4F-B946-D738561D4F3E}" type="slidenum">
              <a:rPr lang="fr-FR" smtClean="0"/>
              <a:t>‹#›</a:t>
            </a:fld>
            <a:endParaRPr lang="fr-FR"/>
          </a:p>
        </p:txBody>
      </p:sp>
    </p:spTree>
    <p:extLst>
      <p:ext uri="{BB962C8B-B14F-4D97-AF65-F5344CB8AC3E}">
        <p14:creationId xmlns:p14="http://schemas.microsoft.com/office/powerpoint/2010/main" val="401980495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Disposition personnalisée">
    <p:bg>
      <p:bgRef idx="1001">
        <a:schemeClr val="bg2"/>
      </p:bgRef>
    </p:bg>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0"/>
          </p:nvPr>
        </p:nvSpPr>
        <p:spPr/>
        <p:txBody>
          <a:bodyPr/>
          <a:lstStyle/>
          <a:p>
            <a:fld id="{27C6CCC6-2BE5-4E42-96A4-D1E8E81A3D8E}" type="slidenum">
              <a:rPr lang="de-DE" smtClean="0"/>
              <a:t>‹#›</a:t>
            </a:fld>
            <a:endParaRPr lang="de-DE"/>
          </a:p>
        </p:txBody>
      </p:sp>
      <p:pic>
        <p:nvPicPr>
          <p:cNvPr id="5" name="Imag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79922" y="341038"/>
            <a:ext cx="6126079" cy="3769895"/>
          </a:xfrm>
          <a:prstGeom prst="rect">
            <a:avLst/>
          </a:prstGeom>
        </p:spPr>
      </p:pic>
      <p:pic>
        <p:nvPicPr>
          <p:cNvPr id="6" name="Imag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80435" y="341037"/>
            <a:ext cx="7798824" cy="4799276"/>
          </a:xfrm>
          <a:prstGeom prst="rect">
            <a:avLst/>
          </a:prstGeom>
        </p:spPr>
      </p:pic>
      <p:pic>
        <p:nvPicPr>
          <p:cNvPr id="7" name="Imag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299829">
            <a:off x="-567266" y="2830108"/>
            <a:ext cx="8172450" cy="5029200"/>
          </a:xfrm>
          <a:prstGeom prst="rect">
            <a:avLst/>
          </a:prstGeom>
        </p:spPr>
      </p:pic>
      <p:pic>
        <p:nvPicPr>
          <p:cNvPr id="8" name="Imag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89858" y="4075537"/>
            <a:ext cx="2638659" cy="423846"/>
          </a:xfrm>
          <a:prstGeom prst="rect">
            <a:avLst/>
          </a:prstGeom>
        </p:spPr>
      </p:pic>
      <p:sp>
        <p:nvSpPr>
          <p:cNvPr id="10" name="Titre 9"/>
          <p:cNvSpPr>
            <a:spLocks noGrp="1"/>
          </p:cNvSpPr>
          <p:nvPr>
            <p:ph type="title" hasCustomPrompt="1"/>
          </p:nvPr>
        </p:nvSpPr>
        <p:spPr>
          <a:xfrm>
            <a:off x="5102893" y="4423242"/>
            <a:ext cx="4399047" cy="1325563"/>
          </a:xfrm>
          <a:prstGeom prst="rect">
            <a:avLst/>
          </a:prstGeom>
        </p:spPr>
        <p:txBody>
          <a:bodyPr/>
          <a:lstStyle/>
          <a:p>
            <a:r>
              <a:rPr lang="fr-FR"/>
              <a:t>présentation</a:t>
            </a:r>
          </a:p>
        </p:txBody>
      </p:sp>
      <p:sp>
        <p:nvSpPr>
          <p:cNvPr id="11" name="Sous-titre 2"/>
          <p:cNvSpPr>
            <a:spLocks noGrp="1"/>
          </p:cNvSpPr>
          <p:nvPr>
            <p:ph type="subTitle" idx="1"/>
          </p:nvPr>
        </p:nvSpPr>
        <p:spPr>
          <a:xfrm>
            <a:off x="5102893" y="5326023"/>
            <a:ext cx="4399047" cy="1655762"/>
          </a:xfrm>
          <a:prstGeom prst="rect">
            <a:avLst/>
          </a:prstGeom>
        </p:spPr>
        <p:txBody>
          <a:bodyPr/>
          <a:lstStyle>
            <a:lvl1pPr marL="0" indent="0" algn="l">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fr-FR"/>
              <a:t>Modifiez le style des sous-titres du masque</a:t>
            </a:r>
          </a:p>
        </p:txBody>
      </p:sp>
    </p:spTree>
    <p:extLst>
      <p:ext uri="{BB962C8B-B14F-4D97-AF65-F5344CB8AC3E}">
        <p14:creationId xmlns:p14="http://schemas.microsoft.com/office/powerpoint/2010/main" val="203937297"/>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81038" y="365126"/>
            <a:ext cx="8543925" cy="1325563"/>
          </a:xfrm>
          <a:prstGeom prst="rect">
            <a:avLst/>
          </a:prstGeom>
        </p:spPr>
        <p:txBody>
          <a:bodyPr/>
          <a:lstStyle/>
          <a:p>
            <a:r>
              <a:rPr lang="fr-FR"/>
              <a:t>Modifiez le style du titre</a:t>
            </a:r>
          </a:p>
        </p:txBody>
      </p:sp>
      <p:sp>
        <p:nvSpPr>
          <p:cNvPr id="8" name="Espace réservé du texte 7"/>
          <p:cNvSpPr>
            <a:spLocks noGrp="1"/>
          </p:cNvSpPr>
          <p:nvPr>
            <p:ph type="body" sz="quarter" idx="10" hasCustomPrompt="1"/>
          </p:nvPr>
        </p:nvSpPr>
        <p:spPr>
          <a:xfrm>
            <a:off x="967790" y="2036930"/>
            <a:ext cx="5653386" cy="1828800"/>
          </a:xfrm>
          <a:prstGeom prst="rect">
            <a:avLst/>
          </a:prstGeom>
        </p:spPr>
        <p:txBody>
          <a:bodyPr/>
          <a:lstStyle>
            <a:lvl1pPr marL="0" indent="0">
              <a:buNone/>
              <a:defRPr sz="2275"/>
            </a:lvl1pPr>
          </a:lstStyle>
          <a:p>
            <a:pPr marL="0" indent="0">
              <a:buNone/>
            </a:pPr>
            <a:r>
              <a:rPr lang="fr-FR" sz="1950"/>
              <a:t>Consiste à associer les représentants d’employeurs et de salariés autour d’un projet (gestion d’organisme, construction d’une branche, négociation collective)</a:t>
            </a:r>
          </a:p>
        </p:txBody>
      </p:sp>
      <p:sp>
        <p:nvSpPr>
          <p:cNvPr id="11" name="Espace réservé du texte 10"/>
          <p:cNvSpPr>
            <a:spLocks noGrp="1"/>
          </p:cNvSpPr>
          <p:nvPr>
            <p:ph type="body" sz="quarter" idx="12" hasCustomPrompt="1"/>
          </p:nvPr>
        </p:nvSpPr>
        <p:spPr>
          <a:xfrm>
            <a:off x="967790" y="4058403"/>
            <a:ext cx="6696326" cy="1941512"/>
          </a:xfrm>
          <a:prstGeom prst="rect">
            <a:avLst/>
          </a:prstGeom>
        </p:spPr>
        <p:txBody>
          <a:bodyPr/>
          <a:lstStyle/>
          <a:p>
            <a:pPr lvl="2"/>
            <a:r>
              <a:rPr lang="fr-FR"/>
              <a:t>Troisième niveau</a:t>
            </a:r>
          </a:p>
        </p:txBody>
      </p:sp>
    </p:spTree>
    <p:extLst>
      <p:ext uri="{BB962C8B-B14F-4D97-AF65-F5344CB8AC3E}">
        <p14:creationId xmlns:p14="http://schemas.microsoft.com/office/powerpoint/2010/main" val="310571040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Page de contenu 2">
    <p:spTree>
      <p:nvGrpSpPr>
        <p:cNvPr id="1" name=""/>
        <p:cNvGrpSpPr/>
        <p:nvPr/>
      </p:nvGrpSpPr>
      <p:grpSpPr>
        <a:xfrm>
          <a:off x="0" y="0"/>
          <a:ext cx="0" cy="0"/>
          <a:chOff x="0" y="0"/>
          <a:chExt cx="0" cy="0"/>
        </a:xfrm>
      </p:grpSpPr>
      <p:pic>
        <p:nvPicPr>
          <p:cNvPr id="10" name="Image 9" descr="page contenu fond.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1" r="-852" b="5712"/>
          <a:stretch/>
        </p:blipFill>
        <p:spPr>
          <a:xfrm>
            <a:off x="0" y="0"/>
            <a:ext cx="9990405" cy="6466246"/>
          </a:xfrm>
          <a:prstGeom prst="rect">
            <a:avLst/>
          </a:prstGeom>
        </p:spPr>
      </p:pic>
      <p:pic>
        <p:nvPicPr>
          <p:cNvPr id="11" name="Image 10" descr="Logo CPNEF.psd"/>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98931" y="5892654"/>
            <a:ext cx="1307989" cy="709958"/>
          </a:xfrm>
          <a:prstGeom prst="rect">
            <a:avLst/>
          </a:prstGeom>
        </p:spPr>
      </p:pic>
      <p:sp>
        <p:nvSpPr>
          <p:cNvPr id="14" name="Espace réservé du contenu 2"/>
          <p:cNvSpPr>
            <a:spLocks noGrp="1"/>
          </p:cNvSpPr>
          <p:nvPr>
            <p:ph idx="1"/>
          </p:nvPr>
        </p:nvSpPr>
        <p:spPr>
          <a:xfrm>
            <a:off x="564092" y="2174876"/>
            <a:ext cx="8764058" cy="3951288"/>
          </a:xfrm>
        </p:spPr>
        <p:txBody>
          <a:bodyPr/>
          <a:lstStyle>
            <a:lvl1pPr marL="0" indent="0">
              <a:buNone/>
              <a:defRPr sz="2031">
                <a:solidFill>
                  <a:srgbClr val="CB1874"/>
                </a:solidFill>
                <a:latin typeface="Ristretto Pro Regular"/>
                <a:cs typeface="Ristretto Pro Regular"/>
              </a:defRPr>
            </a:lvl1pPr>
            <a:lvl2pPr>
              <a:defRPr sz="1219"/>
            </a:lvl2pPr>
            <a:lvl3pPr>
              <a:defRPr sz="1950"/>
            </a:lvl3pPr>
            <a:lvl4pPr>
              <a:defRPr sz="1625"/>
            </a:lvl4pPr>
            <a:lvl5pPr>
              <a:defRPr sz="1625"/>
            </a:lvl5pPr>
            <a:lvl6pPr>
              <a:defRPr sz="1625"/>
            </a:lvl6pPr>
            <a:lvl7pPr>
              <a:defRPr sz="1625"/>
            </a:lvl7pPr>
            <a:lvl8pPr>
              <a:defRPr sz="1625"/>
            </a:lvl8pPr>
            <a:lvl9pPr>
              <a:defRPr sz="1625"/>
            </a:lvl9pPr>
          </a:lstStyle>
          <a:p>
            <a:pPr lvl="0"/>
            <a:r>
              <a:rPr lang="fr-FR"/>
              <a:t>Cliquez pour modifier les styles du texte du masque</a:t>
            </a:r>
          </a:p>
          <a:p>
            <a:pPr lvl="1"/>
            <a:r>
              <a:rPr lang="fr-FR"/>
              <a:t>Deuxième niveau   </a:t>
            </a:r>
          </a:p>
        </p:txBody>
      </p:sp>
    </p:spTree>
    <p:extLst>
      <p:ext uri="{BB962C8B-B14F-4D97-AF65-F5344CB8AC3E}">
        <p14:creationId xmlns:p14="http://schemas.microsoft.com/office/powerpoint/2010/main" val="4166372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latin typeface="Roboto" panose="02000000000000000000" pitchFamily="2" charset="0"/>
                <a:ea typeface="Roboto" panose="02000000000000000000" pitchFamily="2" charset="0"/>
                <a:cs typeface="Roboto" panose="02000000000000000000" pitchFamily="2" charset="0"/>
              </a:defRPr>
            </a:lvl1pPr>
          </a:lstStyle>
          <a:p>
            <a:fld id="{C547BB19-BCFA-400A-9EA2-F19F92091145}" type="datetimeFigureOut">
              <a:rPr lang="fr-FR" smtClean="0"/>
              <a:pPr/>
              <a:t>28/09/2026</a:t>
            </a:fld>
            <a:endParaRPr lang="fr-FR"/>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latin typeface="Roboto" panose="02000000000000000000" pitchFamily="2" charset="0"/>
                <a:ea typeface="Roboto" panose="02000000000000000000" pitchFamily="2" charset="0"/>
                <a:cs typeface="Roboto" panose="02000000000000000000" pitchFamily="2" charset="0"/>
              </a:defRPr>
            </a:lvl1pPr>
          </a:lstStyle>
          <a:p>
            <a:endParaRPr lang="fr-FR"/>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latin typeface="Roboto" panose="02000000000000000000" pitchFamily="2" charset="0"/>
                <a:ea typeface="Roboto" panose="02000000000000000000" pitchFamily="2" charset="0"/>
                <a:cs typeface="Roboto" panose="02000000000000000000" pitchFamily="2" charset="0"/>
              </a:defRPr>
            </a:lvl1pPr>
          </a:lstStyle>
          <a:p>
            <a:fld id="{C650D666-3623-404F-8EDA-76DBEDF6A09A}" type="slidenum">
              <a:rPr lang="fr-FR" smtClean="0"/>
              <a:pPr/>
              <a:t>‹#›</a:t>
            </a:fld>
            <a:endParaRPr lang="fr-FR"/>
          </a:p>
        </p:txBody>
      </p:sp>
    </p:spTree>
    <p:extLst>
      <p:ext uri="{BB962C8B-B14F-4D97-AF65-F5344CB8AC3E}">
        <p14:creationId xmlns:p14="http://schemas.microsoft.com/office/powerpoint/2010/main" val="3559775809"/>
      </p:ext>
    </p:extLst>
  </p:cSld>
  <p:clrMap bg1="lt1" tx1="dk1" bg2="lt2" tx2="dk2" accent1="accent1" accent2="accent2" accent3="accent3" accent4="accent4" accent5="accent5" accent6="accent6" hlink="hlink" folHlink="folHlink"/>
  <p:sldLayoutIdLst>
    <p:sldLayoutId id="2147483661" r:id="rId1"/>
    <p:sldLayoutId id="2147483694" r:id="rId2"/>
    <p:sldLayoutId id="2147483685" r:id="rId3"/>
    <p:sldLayoutId id="2147483673" r:id="rId4"/>
    <p:sldLayoutId id="2147483679" r:id="rId5"/>
    <p:sldLayoutId id="2147483683" r:id="rId6"/>
    <p:sldLayoutId id="2147483674" r:id="rId7"/>
    <p:sldLayoutId id="2147483682" r:id="rId8"/>
    <p:sldLayoutId id="2147483688" r:id="rId9"/>
    <p:sldLayoutId id="2147483686" r:id="rId10"/>
    <p:sldLayoutId id="2147483689" r:id="rId11"/>
    <p:sldLayoutId id="2147483687" r:id="rId12"/>
    <p:sldLayoutId id="2147483692" r:id="rId13"/>
    <p:sldLayoutId id="2147483691" r:id="rId14"/>
    <p:sldLayoutId id="2147483667" r:id="rId15"/>
    <p:sldLayoutId id="2147483690" r:id="rId16"/>
    <p:sldLayoutId id="2147483684" r:id="rId17"/>
    <p:sldLayoutId id="2147483695" r:id="rId18"/>
    <p:sldLayoutId id="2147483696" r:id="rId19"/>
    <p:sldLayoutId id="2147483697" r:id="rId20"/>
    <p:sldLayoutId id="2147483698" r:id="rId21"/>
    <p:sldLayoutId id="2147483699" r:id="rId22"/>
    <p:sldLayoutId id="2147483700" r:id="rId23"/>
  </p:sldLayoutIdLst>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Roboto"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0" name="Gleichschenkliges Dreieck 57"/>
          <p:cNvSpPr/>
          <p:nvPr/>
        </p:nvSpPr>
        <p:spPr>
          <a:xfrm rot="1800000" flipH="1">
            <a:off x="601044" y="6421342"/>
            <a:ext cx="635274" cy="673943"/>
          </a:xfrm>
          <a:prstGeom prst="triangle">
            <a:avLst/>
          </a:prstGeom>
          <a:solidFill>
            <a:srgbClr val="FF9900"/>
          </a:solidFill>
          <a:ln w="3175" cap="flat" cmpd="sng" algn="ctr">
            <a:noFill/>
            <a:prstDash val="solid"/>
          </a:ln>
          <a:effectLst/>
        </p:spPr>
        <p:txBody>
          <a:bodyPr rtlCol="0" anchor="ctr"/>
          <a:lstStyle/>
          <a:p>
            <a:pPr marR="0" lvl="0" indent="0" algn="ctr" defTabSz="742950" fontAlgn="auto">
              <a:lnSpc>
                <a:spcPct val="100000"/>
              </a:lnSpc>
              <a:spcBef>
                <a:spcPts val="0"/>
              </a:spcBef>
              <a:spcAft>
                <a:spcPts val="0"/>
              </a:spcAft>
              <a:buClrTx/>
              <a:buSzTx/>
              <a:buFontTx/>
              <a:buNone/>
              <a:tabLst/>
            </a:pPr>
            <a:endParaRPr kumimoji="0" lang="en-US" sz="1463" b="0" i="0" u="none" strike="noStrike" kern="0" cap="none" spc="0" normalizeH="0" baseline="0" noProof="0">
              <a:ln>
                <a:noFill/>
              </a:ln>
              <a:solidFill>
                <a:prstClr val="white"/>
              </a:solidFill>
              <a:effectLst/>
              <a:uLnTx/>
              <a:uFillTx/>
              <a:latin typeface="Calibri"/>
            </a:endParaRPr>
          </a:p>
        </p:txBody>
      </p:sp>
      <p:sp>
        <p:nvSpPr>
          <p:cNvPr id="2" name="Espace réservé du titre 1"/>
          <p:cNvSpPr>
            <a:spLocks noGrp="1"/>
          </p:cNvSpPr>
          <p:nvPr>
            <p:ph type="title"/>
          </p:nvPr>
        </p:nvSpPr>
        <p:spPr>
          <a:xfrm>
            <a:off x="495365" y="274638"/>
            <a:ext cx="8173485"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495365" y="1600202"/>
            <a:ext cx="8915271"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2" name="Gleichschenkliges Dreieck 170"/>
          <p:cNvSpPr/>
          <p:nvPr/>
        </p:nvSpPr>
        <p:spPr>
          <a:xfrm rot="12600000">
            <a:off x="-181365" y="6618330"/>
            <a:ext cx="635274" cy="673943"/>
          </a:xfrm>
          <a:prstGeom prst="triangle">
            <a:avLst/>
          </a:prstGeom>
          <a:solidFill>
            <a:srgbClr val="3498DB">
              <a:lumMod val="75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23" name="Gleichschenkliges Dreieck 35"/>
          <p:cNvSpPr/>
          <p:nvPr/>
        </p:nvSpPr>
        <p:spPr>
          <a:xfrm rot="19800000">
            <a:off x="9174209" y="737865"/>
            <a:ext cx="635274" cy="673943"/>
          </a:xfrm>
          <a:prstGeom prst="triangle">
            <a:avLst/>
          </a:prstGeom>
          <a:solidFill>
            <a:srgbClr val="3498DB">
              <a:lumMod val="75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24" name="Gleichschenkliges Dreieck 36"/>
          <p:cNvSpPr/>
          <p:nvPr/>
        </p:nvSpPr>
        <p:spPr>
          <a:xfrm rot="16200000">
            <a:off x="9239129" y="506326"/>
            <a:ext cx="781774" cy="547650"/>
          </a:xfrm>
          <a:prstGeom prst="triangle">
            <a:avLst/>
          </a:prstGeom>
          <a:solidFill>
            <a:srgbClr val="3498DB">
              <a:lumMod val="40000"/>
              <a:lumOff val="60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25" name="Gleichschenkliges Dreieck 37"/>
          <p:cNvSpPr/>
          <p:nvPr/>
        </p:nvSpPr>
        <p:spPr>
          <a:xfrm rot="12600000">
            <a:off x="9174209" y="151005"/>
            <a:ext cx="635274" cy="673943"/>
          </a:xfrm>
          <a:prstGeom prst="triangle">
            <a:avLst/>
          </a:prstGeom>
          <a:solidFill>
            <a:srgbClr val="3498DB">
              <a:lumMod val="20000"/>
              <a:lumOff val="80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26" name="Gleichschenkliges Dreieck 38"/>
          <p:cNvSpPr/>
          <p:nvPr/>
        </p:nvSpPr>
        <p:spPr>
          <a:xfrm rot="5400000">
            <a:off x="8687768" y="506326"/>
            <a:ext cx="781774" cy="547650"/>
          </a:xfrm>
          <a:prstGeom prst="triangle">
            <a:avLst/>
          </a:prstGeom>
          <a:solidFill>
            <a:srgbClr val="3498DB"/>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27" name="Gleichschenkliges Dreieck 39"/>
          <p:cNvSpPr/>
          <p:nvPr/>
        </p:nvSpPr>
        <p:spPr>
          <a:xfrm rot="9000000">
            <a:off x="8899188" y="151000"/>
            <a:ext cx="635274" cy="673943"/>
          </a:xfrm>
          <a:prstGeom prst="triangle">
            <a:avLst/>
          </a:prstGeom>
          <a:solidFill>
            <a:srgbClr val="3498DB">
              <a:lumMod val="40000"/>
              <a:lumOff val="60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30" name="Gleichschenkliges Dreieck 60"/>
          <p:cNvSpPr/>
          <p:nvPr/>
        </p:nvSpPr>
        <p:spPr>
          <a:xfrm rot="1800000">
            <a:off x="9448967" y="-432057"/>
            <a:ext cx="635274" cy="673943"/>
          </a:xfrm>
          <a:prstGeom prst="triangle">
            <a:avLst/>
          </a:prstGeom>
          <a:solidFill>
            <a:srgbClr val="3498DB"/>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31" name="Gleichschenkliges Dreieck 56"/>
          <p:cNvSpPr/>
          <p:nvPr/>
        </p:nvSpPr>
        <p:spPr>
          <a:xfrm rot="1800000">
            <a:off x="8351214" y="-432057"/>
            <a:ext cx="635274" cy="673943"/>
          </a:xfrm>
          <a:prstGeom prst="triangle">
            <a:avLst/>
          </a:prstGeom>
          <a:solidFill>
            <a:srgbClr val="FFC000">
              <a:lumMod val="60000"/>
              <a:lumOff val="40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32" name="Gleichschenkliges Dreieck 57"/>
          <p:cNvSpPr/>
          <p:nvPr/>
        </p:nvSpPr>
        <p:spPr>
          <a:xfrm rot="19800000">
            <a:off x="8626235" y="-432057"/>
            <a:ext cx="635274" cy="673943"/>
          </a:xfrm>
          <a:prstGeom prst="triangle">
            <a:avLst/>
          </a:prstGeom>
          <a:solidFill>
            <a:srgbClr val="FFC000">
              <a:lumMod val="40000"/>
              <a:lumOff val="60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33" name="Gleichschenkliges Dreieck 58"/>
          <p:cNvSpPr/>
          <p:nvPr/>
        </p:nvSpPr>
        <p:spPr>
          <a:xfrm rot="1800000">
            <a:off x="7252204" y="-432057"/>
            <a:ext cx="635274" cy="673943"/>
          </a:xfrm>
          <a:prstGeom prst="triangle">
            <a:avLst/>
          </a:prstGeom>
          <a:solidFill>
            <a:srgbClr val="FF9900"/>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34" name="Gleichschenkliges Dreieck 59"/>
          <p:cNvSpPr/>
          <p:nvPr/>
        </p:nvSpPr>
        <p:spPr>
          <a:xfrm rot="19800000">
            <a:off x="7527225" y="-432057"/>
            <a:ext cx="635274" cy="673943"/>
          </a:xfrm>
          <a:prstGeom prst="triangle">
            <a:avLst/>
          </a:prstGeom>
          <a:solidFill>
            <a:srgbClr val="FFC000">
              <a:lumMod val="60000"/>
              <a:lumOff val="40000"/>
            </a:srgbClr>
          </a:solidFill>
          <a:ln w="3175" cap="flat" cmpd="sng" algn="ctr">
            <a:noFill/>
            <a:prstDash val="solid"/>
          </a:ln>
          <a:effectLst/>
        </p:spPr>
        <p:txBody>
          <a:bodyPr rtlCol="0" anchor="ctr"/>
          <a:lstStyle/>
          <a:p>
            <a:pPr marL="0" marR="0" lvl="0" indent="0" algn="ctr" defTabSz="742950" eaLnBrk="1" fontAlgn="auto" latinLnBrk="0" hangingPunct="1">
              <a:lnSpc>
                <a:spcPct val="100000"/>
              </a:lnSpc>
              <a:spcBef>
                <a:spcPts val="0"/>
              </a:spcBef>
              <a:spcAft>
                <a:spcPts val="0"/>
              </a:spcAft>
              <a:buClrTx/>
              <a:buSzTx/>
              <a:buFontTx/>
              <a:buNone/>
              <a:tabLst/>
              <a:defRPr/>
            </a:pPr>
            <a:endParaRPr kumimoji="0" lang="en-US" sz="1463" b="0" i="0" u="none" strike="noStrike" kern="0" cap="none" spc="0" normalizeH="0" baseline="0" noProof="0">
              <a:ln>
                <a:noFill/>
              </a:ln>
              <a:solidFill>
                <a:prstClr val="white"/>
              </a:solidFill>
              <a:effectLst/>
              <a:uLnTx/>
              <a:uFillTx/>
              <a:latin typeface="Calibri"/>
              <a:ea typeface="+mn-ea"/>
              <a:cs typeface="+mn-cs"/>
            </a:endParaRPr>
          </a:p>
        </p:txBody>
      </p:sp>
      <p:sp>
        <p:nvSpPr>
          <p:cNvPr id="5" name="Espace réservé du pied de page 4"/>
          <p:cNvSpPr>
            <a:spLocks noGrp="1"/>
          </p:cNvSpPr>
          <p:nvPr>
            <p:ph type="ftr" sz="quarter" idx="3"/>
          </p:nvPr>
        </p:nvSpPr>
        <p:spPr>
          <a:xfrm>
            <a:off x="471776" y="6559548"/>
            <a:ext cx="7937626" cy="365125"/>
          </a:xfrm>
          <a:prstGeom prst="rect">
            <a:avLst/>
          </a:prstGeom>
        </p:spPr>
        <p:txBody>
          <a:bodyPr vert="horz" lIns="91440" tIns="45720" rIns="91440" bIns="45720" rtlCol="0" anchor="ctr"/>
          <a:lstStyle>
            <a:lvl1pPr algn="ctr">
              <a:defRPr sz="975">
                <a:solidFill>
                  <a:schemeClr val="tx1">
                    <a:lumMod val="50000"/>
                    <a:lumOff val="50000"/>
                  </a:schemeClr>
                </a:solidFill>
              </a:defRPr>
            </a:lvl1pPr>
          </a:lstStyle>
          <a:p>
            <a:endParaRPr lang="fr-FR"/>
          </a:p>
        </p:txBody>
      </p:sp>
      <p:sp>
        <p:nvSpPr>
          <p:cNvPr id="6" name="Espace réservé du numéro de diapositive 5"/>
          <p:cNvSpPr>
            <a:spLocks noGrp="1"/>
          </p:cNvSpPr>
          <p:nvPr>
            <p:ph type="sldNum" sz="quarter" idx="4"/>
          </p:nvPr>
        </p:nvSpPr>
        <p:spPr>
          <a:xfrm>
            <a:off x="8508289" y="6559548"/>
            <a:ext cx="878758" cy="365125"/>
          </a:xfrm>
          <a:prstGeom prst="rect">
            <a:avLst/>
          </a:prstGeom>
        </p:spPr>
        <p:txBody>
          <a:bodyPr vert="horz" lIns="91440" tIns="45720" rIns="91440" bIns="45720" rtlCol="0" anchor="ctr"/>
          <a:lstStyle>
            <a:lvl1pPr algn="r">
              <a:defRPr sz="975">
                <a:solidFill>
                  <a:schemeClr val="tx1">
                    <a:lumMod val="50000"/>
                    <a:lumOff val="50000"/>
                  </a:schemeClr>
                </a:solidFill>
              </a:defRPr>
            </a:lvl1pPr>
          </a:lstStyle>
          <a:p>
            <a:fld id="{92A84CF8-76C0-4E21-8E1C-495D57D3057E}" type="slidenum">
              <a:rPr lang="fr-FR" smtClean="0"/>
              <a:t>‹#›</a:t>
            </a:fld>
            <a:endParaRPr lang="fr-FR"/>
          </a:p>
        </p:txBody>
      </p:sp>
    </p:spTree>
    <p:extLst>
      <p:ext uri="{BB962C8B-B14F-4D97-AF65-F5344CB8AC3E}">
        <p14:creationId xmlns:p14="http://schemas.microsoft.com/office/powerpoint/2010/main" val="620863614"/>
      </p:ext>
    </p:extLst>
  </p:cSld>
  <p:clrMap bg1="lt1" tx1="dk1" bg2="lt2" tx2="dk2" accent1="accent1" accent2="accent2" accent3="accent3" accent4="accent4" accent5="accent5" accent6="accent6" hlink="hlink" folHlink="folHlink"/>
  <p:sldLayoutIdLst>
    <p:sldLayoutId id="2147483662" r:id="rId1"/>
  </p:sldLayoutIdLst>
  <p:transition spd="slow">
    <p:cover/>
  </p:transition>
  <p:hf hdr="0" ftr="0" dt="0"/>
  <p:txStyles>
    <p:titleStyle>
      <a:lvl1pPr algn="l" defTabSz="914400" rtl="0" eaLnBrk="1" latinLnBrk="0" hangingPunct="1">
        <a:spcBef>
          <a:spcPct val="0"/>
        </a:spcBef>
        <a:buNone/>
        <a:defRPr sz="3200" b="1" kern="1200">
          <a:solidFill>
            <a:schemeClr val="tx1"/>
          </a:solidFill>
          <a:latin typeface="+mn-lt"/>
          <a:ea typeface="+mj-ea"/>
          <a:cs typeface="+mj-cs"/>
        </a:defRPr>
      </a:lvl1pPr>
    </p:titleStyle>
    <p:bodyStyle>
      <a:lvl1pPr marL="342900" indent="-342900" algn="l" defTabSz="914400" rtl="0" eaLnBrk="1" latinLnBrk="0" hangingPunct="1">
        <a:spcBef>
          <a:spcPct val="20000"/>
        </a:spcBef>
        <a:buClr>
          <a:srgbClr val="002060"/>
        </a:buClr>
        <a:buSzPct val="75000"/>
        <a:buFont typeface="Wingdings 3" panose="05040102010807070707" pitchFamily="18" charset="2"/>
        <a:buChar char="u"/>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Courier New" panose="02070309020205020404" pitchFamily="49" charset="0"/>
        <a:buChar char="o"/>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8EED84C6-50E6-6C43-8031-AFF6268E0C06}"/>
              </a:ext>
            </a:extLst>
          </p:cNvPr>
          <p:cNvSpPr>
            <a:spLocks noGrp="1"/>
          </p:cNvSpPr>
          <p:nvPr>
            <p:ph type="body" idx="1"/>
          </p:nvPr>
        </p:nvSpPr>
        <p:spPr>
          <a:xfrm>
            <a:off x="482918" y="1825625"/>
            <a:ext cx="8435578" cy="4351338"/>
          </a:xfrm>
          <a:prstGeom prst="rect">
            <a:avLst/>
          </a:prstGeom>
        </p:spPr>
        <p:txBody>
          <a:bodyPr vert="horz" lIns="91440" tIns="45720" rIns="91440" bIns="45720" rtlCol="0">
            <a:normAutofit/>
          </a:bodyPr>
          <a:lstStyle>
            <a:defPPr>
              <a:defRPr lang="fr-FR"/>
            </a:defPPr>
          </a:lstStyle>
          <a:p>
            <a:pPr lvl="0" rtl="0"/>
            <a:r>
              <a:rPr lang="fr-FR"/>
              <a:t>Modifiez les styles du texte</a:t>
            </a:r>
          </a:p>
          <a:p>
            <a:pPr lvl="1" rtl="0"/>
            <a:r>
              <a:rPr lang="fr-FR"/>
              <a:t>Deuxième niveau</a:t>
            </a:r>
          </a:p>
          <a:p>
            <a:pPr lvl="2" rtl="0"/>
            <a:r>
              <a:rPr lang="fr-FR"/>
              <a:t>Troisième niveau</a:t>
            </a:r>
          </a:p>
          <a:p>
            <a:pPr lvl="3" rtl="0"/>
            <a:r>
              <a:rPr lang="fr-FR"/>
              <a:t>Quatrième niveau</a:t>
            </a:r>
          </a:p>
          <a:p>
            <a:pPr lvl="4" rtl="0"/>
            <a:r>
              <a:rPr lang="fr-FR"/>
              <a:t>Cinquième niveau</a:t>
            </a:r>
          </a:p>
        </p:txBody>
      </p:sp>
      <p:sp>
        <p:nvSpPr>
          <p:cNvPr id="12" name="Espace réservé du titre 11">
            <a:extLst>
              <a:ext uri="{FF2B5EF4-FFF2-40B4-BE49-F238E27FC236}">
                <a16:creationId xmlns:a16="http://schemas.microsoft.com/office/drawing/2014/main" id="{D41FC0AE-253D-D242-9C88-017078F8A23A}"/>
              </a:ext>
            </a:extLst>
          </p:cNvPr>
          <p:cNvSpPr>
            <a:spLocks noGrp="1"/>
          </p:cNvSpPr>
          <p:nvPr>
            <p:ph type="title"/>
          </p:nvPr>
        </p:nvSpPr>
        <p:spPr>
          <a:xfrm>
            <a:off x="482918" y="365126"/>
            <a:ext cx="8451056" cy="1325563"/>
          </a:xfrm>
          <a:prstGeom prst="rect">
            <a:avLst/>
          </a:prstGeom>
        </p:spPr>
        <p:txBody>
          <a:bodyPr vert="horz" lIns="91440" tIns="45720" rIns="91440" bIns="45720" rtlCol="0" anchor="ctr">
            <a:normAutofit/>
          </a:bodyPr>
          <a:lstStyle>
            <a:defPPr>
              <a:defRPr lang="fr-FR"/>
            </a:defPPr>
          </a:lstStyle>
          <a:p>
            <a:pPr rtl="0"/>
            <a:r>
              <a:rPr lang="fr-FR"/>
              <a:t>Modifiez le style du titre</a:t>
            </a:r>
          </a:p>
        </p:txBody>
      </p:sp>
      <p:sp>
        <p:nvSpPr>
          <p:cNvPr id="30" name="Espace réservé de la date 3">
            <a:extLst>
              <a:ext uri="{FF2B5EF4-FFF2-40B4-BE49-F238E27FC236}">
                <a16:creationId xmlns:a16="http://schemas.microsoft.com/office/drawing/2014/main" id="{EF47083A-6D76-4B4D-87CA-E08E212F781D}"/>
              </a:ext>
            </a:extLst>
          </p:cNvPr>
          <p:cNvSpPr>
            <a:spLocks noGrp="1"/>
          </p:cNvSpPr>
          <p:nvPr>
            <p:ph type="dt" sz="half" idx="2"/>
          </p:nvPr>
        </p:nvSpPr>
        <p:spPr>
          <a:xfrm>
            <a:off x="921089" y="6332221"/>
            <a:ext cx="1066959" cy="247651"/>
          </a:xfrm>
          <a:prstGeom prst="rect">
            <a:avLst/>
          </a:prstGeom>
        </p:spPr>
        <p:txBody>
          <a:bodyPr vert="horz" lIns="0" tIns="0" rIns="0" bIns="0" rtlCol="0" anchor="t" anchorCtr="0"/>
          <a:lstStyle>
            <a:lvl1pPr algn="l">
              <a:defRPr lang="fr-FR" sz="894" b="0" i="0">
                <a:solidFill>
                  <a:schemeClr val="bg1"/>
                </a:solidFill>
                <a:latin typeface="+mn-lt"/>
              </a:defRPr>
            </a:lvl1pPr>
          </a:lstStyle>
          <a:p>
            <a:pPr rtl="0"/>
            <a:endParaRPr lang="fr-FR">
              <a:latin typeface="+mn-lt"/>
            </a:endParaRPr>
          </a:p>
        </p:txBody>
      </p:sp>
      <p:sp>
        <p:nvSpPr>
          <p:cNvPr id="32" name="Espace réservé du numéro de diapositive 5">
            <a:extLst>
              <a:ext uri="{FF2B5EF4-FFF2-40B4-BE49-F238E27FC236}">
                <a16:creationId xmlns:a16="http://schemas.microsoft.com/office/drawing/2014/main" id="{C8ADA0DF-3751-9A48-8A21-59F01C782D7C}"/>
              </a:ext>
            </a:extLst>
          </p:cNvPr>
          <p:cNvSpPr>
            <a:spLocks noGrp="1"/>
          </p:cNvSpPr>
          <p:nvPr>
            <p:ph type="sldNum" sz="quarter" idx="4"/>
          </p:nvPr>
        </p:nvSpPr>
        <p:spPr>
          <a:xfrm>
            <a:off x="482917" y="6332221"/>
            <a:ext cx="425133" cy="247651"/>
          </a:xfrm>
          <a:prstGeom prst="rect">
            <a:avLst/>
          </a:prstGeom>
        </p:spPr>
        <p:txBody>
          <a:bodyPr vert="horz" lIns="0" tIns="0" rIns="0" bIns="0" rtlCol="0" anchor="t" anchorCtr="0"/>
          <a:lstStyle>
            <a:lvl1pPr algn="l">
              <a:defRPr lang="fr-FR" sz="894" b="1" i="0">
                <a:solidFill>
                  <a:schemeClr val="bg1"/>
                </a:solidFill>
                <a:latin typeface="+mn-lt"/>
              </a:defRPr>
            </a:lvl1pPr>
          </a:lstStyle>
          <a:p>
            <a:pPr rtl="0"/>
            <a:fld id="{294A09A9-5501-47C1-A89A-A340965A2BE2}" type="slidenum">
              <a:rPr lang="fr-FR" smtClean="0"/>
              <a:pPr rtl="0"/>
              <a:t>‹#›</a:t>
            </a:fld>
            <a:endParaRPr lang="fr-FR"/>
          </a:p>
        </p:txBody>
      </p:sp>
    </p:spTree>
    <p:extLst>
      <p:ext uri="{BB962C8B-B14F-4D97-AF65-F5344CB8AC3E}">
        <p14:creationId xmlns:p14="http://schemas.microsoft.com/office/powerpoint/2010/main" val="2002019139"/>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Lst>
  <p:hf sldNum="0" hdr="0" ftr="0" dt="0"/>
  <p:txStyles>
    <p:titleStyle>
      <a:lvl1pPr algn="l" defTabSz="742950" rtl="0" eaLnBrk="1" latinLnBrk="0" hangingPunct="1">
        <a:lnSpc>
          <a:spcPct val="80000"/>
        </a:lnSpc>
        <a:spcBef>
          <a:spcPct val="0"/>
        </a:spcBef>
        <a:buNone/>
        <a:defRPr lang="fr-FR" sz="3575" b="1" i="0" kern="1200" spc="81" baseline="0">
          <a:solidFill>
            <a:schemeClr val="bg1"/>
          </a:solidFill>
          <a:latin typeface="+mj-lt"/>
          <a:ea typeface="+mj-ea"/>
          <a:cs typeface="+mj-cs"/>
        </a:defRPr>
      </a:lvl1pPr>
      <a:lvl2pPr eaLnBrk="1" hangingPunct="1">
        <a:defRPr lang="fr-FR">
          <a:solidFill>
            <a:schemeClr val="tx2"/>
          </a:solidFill>
        </a:defRPr>
      </a:lvl2pPr>
      <a:lvl3pPr eaLnBrk="1" hangingPunct="1">
        <a:defRPr lang="fr-FR">
          <a:solidFill>
            <a:schemeClr val="tx2"/>
          </a:solidFill>
        </a:defRPr>
      </a:lvl3pPr>
      <a:lvl4pPr eaLnBrk="1" hangingPunct="1">
        <a:defRPr lang="fr-FR">
          <a:solidFill>
            <a:schemeClr val="tx2"/>
          </a:solidFill>
        </a:defRPr>
      </a:lvl4pPr>
      <a:lvl5pPr eaLnBrk="1" hangingPunct="1">
        <a:defRPr lang="fr-FR">
          <a:solidFill>
            <a:schemeClr val="tx2"/>
          </a:solidFill>
        </a:defRPr>
      </a:lvl5pPr>
      <a:lvl6pPr eaLnBrk="1" hangingPunct="1">
        <a:defRPr lang="fr-FR">
          <a:solidFill>
            <a:schemeClr val="tx2"/>
          </a:solidFill>
        </a:defRPr>
      </a:lvl6pPr>
      <a:lvl7pPr eaLnBrk="1" hangingPunct="1">
        <a:defRPr lang="fr-FR">
          <a:solidFill>
            <a:schemeClr val="tx2"/>
          </a:solidFill>
        </a:defRPr>
      </a:lvl7pPr>
      <a:lvl8pPr eaLnBrk="1" hangingPunct="1">
        <a:defRPr lang="fr-FR">
          <a:solidFill>
            <a:schemeClr val="tx2"/>
          </a:solidFill>
        </a:defRPr>
      </a:lvl8pPr>
      <a:lvl9pPr eaLnBrk="1" hangingPunct="1">
        <a:defRPr lang="fr-FR">
          <a:solidFill>
            <a:schemeClr val="tx2"/>
          </a:solidFill>
        </a:defRPr>
      </a:lvl9pPr>
    </p:titleStyle>
    <p:bodyStyle>
      <a:lvl1pPr marL="185738" indent="-230315" algn="l" defTabSz="742950" rtl="0" eaLnBrk="1" latinLnBrk="0" hangingPunct="1">
        <a:lnSpc>
          <a:spcPct val="90000"/>
        </a:lnSpc>
        <a:spcBef>
          <a:spcPts val="813"/>
        </a:spcBef>
        <a:buFont typeface="Arial" panose="020B0604020202020204" pitchFamily="34" charset="0"/>
        <a:buChar char="•"/>
        <a:defRPr lang="fr-FR" sz="2275" b="0" i="0" kern="1200">
          <a:solidFill>
            <a:schemeClr val="bg1"/>
          </a:solidFill>
          <a:latin typeface="+mn-lt"/>
          <a:ea typeface="+mn-ea"/>
          <a:cs typeface="+mn-cs"/>
        </a:defRPr>
      </a:lvl1pPr>
      <a:lvl2pPr marL="557213" indent="-230315" algn="l" defTabSz="742950" rtl="0" eaLnBrk="1" latinLnBrk="0" hangingPunct="1">
        <a:lnSpc>
          <a:spcPct val="90000"/>
        </a:lnSpc>
        <a:spcBef>
          <a:spcPts val="406"/>
        </a:spcBef>
        <a:buFont typeface="Arial" panose="020B0604020202020204" pitchFamily="34" charset="0"/>
        <a:buChar char="•"/>
        <a:defRPr lang="fr-FR" sz="1950" b="0" i="0" kern="1200">
          <a:solidFill>
            <a:schemeClr val="bg1"/>
          </a:solidFill>
          <a:latin typeface="+mn-lt"/>
          <a:ea typeface="+mn-ea"/>
          <a:cs typeface="+mn-cs"/>
        </a:defRPr>
      </a:lvl2pPr>
      <a:lvl3pPr marL="928688" indent="-230315" algn="l" defTabSz="742950" rtl="0" eaLnBrk="1" latinLnBrk="0" hangingPunct="1">
        <a:lnSpc>
          <a:spcPct val="90000"/>
        </a:lnSpc>
        <a:spcBef>
          <a:spcPts val="406"/>
        </a:spcBef>
        <a:buFont typeface="Arial" panose="020B0604020202020204" pitchFamily="34" charset="0"/>
        <a:buChar char="•"/>
        <a:defRPr lang="fr-FR" sz="1625" b="0" i="0" kern="1200">
          <a:solidFill>
            <a:schemeClr val="bg1"/>
          </a:solidFill>
          <a:latin typeface="+mn-lt"/>
          <a:ea typeface="+mn-ea"/>
          <a:cs typeface="+mn-cs"/>
        </a:defRPr>
      </a:lvl3pPr>
      <a:lvl4pPr marL="1300163" indent="-230315" algn="l" defTabSz="742950" rtl="0" eaLnBrk="1" latinLnBrk="0" hangingPunct="1">
        <a:lnSpc>
          <a:spcPct val="90000"/>
        </a:lnSpc>
        <a:spcBef>
          <a:spcPts val="406"/>
        </a:spcBef>
        <a:buFont typeface="Arial" panose="020B0604020202020204" pitchFamily="34" charset="0"/>
        <a:buChar char="•"/>
        <a:defRPr lang="fr-FR" sz="1463" b="0" i="0" kern="1200">
          <a:solidFill>
            <a:schemeClr val="bg1"/>
          </a:solidFill>
          <a:latin typeface="+mn-lt"/>
          <a:ea typeface="+mn-ea"/>
          <a:cs typeface="+mn-cs"/>
        </a:defRPr>
      </a:lvl4pPr>
      <a:lvl5pPr marL="1671638" indent="-230315" algn="l" defTabSz="742950" rtl="0" eaLnBrk="1" latinLnBrk="0" hangingPunct="1">
        <a:lnSpc>
          <a:spcPct val="90000"/>
        </a:lnSpc>
        <a:spcBef>
          <a:spcPts val="406"/>
        </a:spcBef>
        <a:buFont typeface="Arial" panose="020B0604020202020204" pitchFamily="34" charset="0"/>
        <a:buChar char="•"/>
        <a:defRPr lang="fr-FR" sz="1463" b="0" i="0" kern="1200">
          <a:solidFill>
            <a:schemeClr val="bg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lang="fr-F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lang="fr-F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lang="fr-F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lang="fr-FR" sz="1463" kern="1200">
          <a:solidFill>
            <a:schemeClr val="tx1"/>
          </a:solidFill>
          <a:latin typeface="+mn-lt"/>
          <a:ea typeface="+mn-ea"/>
          <a:cs typeface="+mn-cs"/>
        </a:defRPr>
      </a:lvl9pPr>
    </p:bodyStyle>
    <p:otherStyle>
      <a:defPPr>
        <a:defRPr lang="fr-FR"/>
      </a:defPPr>
      <a:lvl1pPr marL="0" algn="l" defTabSz="742950" rtl="0" eaLnBrk="1" latinLnBrk="0" hangingPunct="1">
        <a:defRPr lang="fr-FR" sz="1463" kern="1200">
          <a:solidFill>
            <a:schemeClr val="tx1"/>
          </a:solidFill>
          <a:latin typeface="+mn-lt"/>
          <a:ea typeface="+mn-ea"/>
          <a:cs typeface="+mn-cs"/>
        </a:defRPr>
      </a:lvl1pPr>
      <a:lvl2pPr marL="371475" algn="l" defTabSz="742950" rtl="0" eaLnBrk="1" latinLnBrk="0" hangingPunct="1">
        <a:defRPr lang="fr-FR" sz="1463" kern="1200">
          <a:solidFill>
            <a:schemeClr val="tx1"/>
          </a:solidFill>
          <a:latin typeface="+mn-lt"/>
          <a:ea typeface="+mn-ea"/>
          <a:cs typeface="+mn-cs"/>
        </a:defRPr>
      </a:lvl2pPr>
      <a:lvl3pPr marL="742950" algn="l" defTabSz="742950" rtl="0" eaLnBrk="1" latinLnBrk="0" hangingPunct="1">
        <a:defRPr lang="fr-FR" sz="1463" kern="1200">
          <a:solidFill>
            <a:schemeClr val="tx1"/>
          </a:solidFill>
          <a:latin typeface="+mn-lt"/>
          <a:ea typeface="+mn-ea"/>
          <a:cs typeface="+mn-cs"/>
        </a:defRPr>
      </a:lvl3pPr>
      <a:lvl4pPr marL="1114425" algn="l" defTabSz="742950" rtl="0" eaLnBrk="1" latinLnBrk="0" hangingPunct="1">
        <a:defRPr lang="fr-FR" sz="1463" kern="1200">
          <a:solidFill>
            <a:schemeClr val="tx1"/>
          </a:solidFill>
          <a:latin typeface="+mn-lt"/>
          <a:ea typeface="+mn-ea"/>
          <a:cs typeface="+mn-cs"/>
        </a:defRPr>
      </a:lvl4pPr>
      <a:lvl5pPr marL="1485900" algn="l" defTabSz="742950" rtl="0" eaLnBrk="1" latinLnBrk="0" hangingPunct="1">
        <a:defRPr lang="fr-FR" sz="1463" kern="1200">
          <a:solidFill>
            <a:schemeClr val="tx1"/>
          </a:solidFill>
          <a:latin typeface="+mn-lt"/>
          <a:ea typeface="+mn-ea"/>
          <a:cs typeface="+mn-cs"/>
        </a:defRPr>
      </a:lvl5pPr>
      <a:lvl6pPr marL="1857375" algn="l" defTabSz="742950" rtl="0" eaLnBrk="1" latinLnBrk="0" hangingPunct="1">
        <a:defRPr lang="fr-FR" sz="1463" kern="1200">
          <a:solidFill>
            <a:schemeClr val="tx1"/>
          </a:solidFill>
          <a:latin typeface="+mn-lt"/>
          <a:ea typeface="+mn-ea"/>
          <a:cs typeface="+mn-cs"/>
        </a:defRPr>
      </a:lvl6pPr>
      <a:lvl7pPr marL="2228850" algn="l" defTabSz="742950" rtl="0" eaLnBrk="1" latinLnBrk="0" hangingPunct="1">
        <a:defRPr lang="fr-FR" sz="1463" kern="1200">
          <a:solidFill>
            <a:schemeClr val="tx1"/>
          </a:solidFill>
          <a:latin typeface="+mn-lt"/>
          <a:ea typeface="+mn-ea"/>
          <a:cs typeface="+mn-cs"/>
        </a:defRPr>
      </a:lvl7pPr>
      <a:lvl8pPr marL="2600325" algn="l" defTabSz="742950" rtl="0" eaLnBrk="1" latinLnBrk="0" hangingPunct="1">
        <a:defRPr lang="fr-FR" sz="1463" kern="1200">
          <a:solidFill>
            <a:schemeClr val="tx1"/>
          </a:solidFill>
          <a:latin typeface="+mn-lt"/>
          <a:ea typeface="+mn-ea"/>
          <a:cs typeface="+mn-cs"/>
        </a:defRPr>
      </a:lvl8pPr>
      <a:lvl9pPr marL="2971800" algn="l" defTabSz="742950" rtl="0" eaLnBrk="1" latinLnBrk="0" hangingPunct="1">
        <a:defRPr lang="fr-FR" sz="14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hyperlink" Target="https://frc-word-edit.officeapps.live.com/we/avoir%20un%20impact%20sur%20l" TargetMode="External"/></Relationships>
</file>

<file path=ppt/slides/_rels/slide2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7.png"/><Relationship Id="rId7" Type="http://schemas.openxmlformats.org/officeDocument/2006/relationships/diagramColors" Target="../diagrams/colors3.xm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hyperlink" Target="mailto:api-particulier@api.gouv.fr"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hyperlink" Target="https://simplifions.data.gouv.fr/cas-d-usages/tarification-daccueil-du-jeune-enfant-par-un-eaje-beneficiant-de-la-psu"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E77E4C-E1E0-ADE1-27EC-119077EA42E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3BB26F0-E975-42E1-E95B-9E67493BF757}"/>
              </a:ext>
            </a:extLst>
          </p:cNvPr>
          <p:cNvSpPr>
            <a:spLocks noGrp="1"/>
          </p:cNvSpPr>
          <p:nvPr>
            <p:ph type="ctrTitle"/>
          </p:nvPr>
        </p:nvSpPr>
        <p:spPr>
          <a:xfrm>
            <a:off x="1712675" y="2879214"/>
            <a:ext cx="8193325" cy="2020887"/>
          </a:xfrm>
        </p:spPr>
        <p:txBody>
          <a:bodyPr>
            <a:normAutofit fontScale="90000"/>
          </a:bodyPr>
          <a:lstStyle/>
          <a:p>
            <a:r>
              <a:rPr lang="fr-FR"/>
              <a:t>Mesures de soutien en faveur de la petite enfance</a:t>
            </a:r>
            <a:br>
              <a:rPr lang="fr-FR"/>
            </a:br>
            <a:br>
              <a:rPr lang="fr-FR"/>
            </a:br>
            <a:r>
              <a:rPr lang="fr-FR" sz="4000" b="0" i="1"/>
              <a:t>Rentrée septembre 2026</a:t>
            </a:r>
            <a:endParaRPr lang="fr-FR" sz="4000" b="0" i="1">
              <a:solidFill>
                <a:schemeClr val="accent4">
                  <a:lumMod val="75000"/>
                </a:schemeClr>
              </a:solidFill>
            </a:endParaRPr>
          </a:p>
        </p:txBody>
      </p:sp>
      <p:sp>
        <p:nvSpPr>
          <p:cNvPr id="4" name="Titre 1">
            <a:extLst>
              <a:ext uri="{FF2B5EF4-FFF2-40B4-BE49-F238E27FC236}">
                <a16:creationId xmlns:a16="http://schemas.microsoft.com/office/drawing/2014/main" id="{5B1423CF-1CE7-F815-9758-20E3F7FB3D73}"/>
              </a:ext>
            </a:extLst>
          </p:cNvPr>
          <p:cNvSpPr txBox="1">
            <a:spLocks/>
          </p:cNvSpPr>
          <p:nvPr/>
        </p:nvSpPr>
        <p:spPr>
          <a:xfrm>
            <a:off x="5968666" y="6280484"/>
            <a:ext cx="3937334" cy="3840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400" b="1" kern="1200">
                <a:solidFill>
                  <a:srgbClr val="1E2748"/>
                </a:solidFill>
                <a:latin typeface="Roboto" panose="02000000000000000000" pitchFamily="2" charset="0"/>
                <a:ea typeface="Roboto" panose="02000000000000000000" pitchFamily="2" charset="0"/>
                <a:cs typeface="Roboto" panose="02000000000000000000" pitchFamily="2" charset="0"/>
              </a:defRPr>
            </a:lvl1pPr>
          </a:lstStyle>
          <a:p>
            <a:endParaRPr lang="fr-FR" sz="1800">
              <a:solidFill>
                <a:schemeClr val="accent4">
                  <a:lumMod val="75000"/>
                </a:schemeClr>
              </a:solidFill>
            </a:endParaRPr>
          </a:p>
        </p:txBody>
      </p:sp>
    </p:spTree>
    <p:extLst>
      <p:ext uri="{BB962C8B-B14F-4D97-AF65-F5344CB8AC3E}">
        <p14:creationId xmlns:p14="http://schemas.microsoft.com/office/powerpoint/2010/main" val="3870125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5476FEB-1022-93A9-0B3D-E62E7DE0864B}"/>
              </a:ext>
            </a:extLst>
          </p:cNvPr>
          <p:cNvSpPr>
            <a:spLocks noGrp="1"/>
          </p:cNvSpPr>
          <p:nvPr>
            <p:ph type="ctrTitle"/>
          </p:nvPr>
        </p:nvSpPr>
        <p:spPr>
          <a:xfrm>
            <a:off x="1712675" y="2879214"/>
            <a:ext cx="8193325" cy="2020887"/>
          </a:xfrm>
        </p:spPr>
        <p:txBody>
          <a:bodyPr>
            <a:normAutofit fontScale="90000"/>
          </a:bodyPr>
          <a:lstStyle/>
          <a:p>
            <a:r>
              <a:rPr lang="fr-FR"/>
              <a:t>1. Mesures de soutien à la qualification des professionnels de la petite enfance en EAJE PSU</a:t>
            </a:r>
            <a:endParaRPr lang="fr-FR">
              <a:solidFill>
                <a:schemeClr val="accent4">
                  <a:lumMod val="75000"/>
                </a:schemeClr>
              </a:solidFill>
            </a:endParaRPr>
          </a:p>
        </p:txBody>
      </p:sp>
      <p:sp>
        <p:nvSpPr>
          <p:cNvPr id="4" name="Titre 1">
            <a:extLst>
              <a:ext uri="{FF2B5EF4-FFF2-40B4-BE49-F238E27FC236}">
                <a16:creationId xmlns:a16="http://schemas.microsoft.com/office/drawing/2014/main" id="{8383E510-0DDF-DC3D-4B68-063CACE7135C}"/>
              </a:ext>
            </a:extLst>
          </p:cNvPr>
          <p:cNvSpPr txBox="1">
            <a:spLocks/>
          </p:cNvSpPr>
          <p:nvPr/>
        </p:nvSpPr>
        <p:spPr>
          <a:xfrm>
            <a:off x="5968666" y="6280484"/>
            <a:ext cx="3937334" cy="3840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400" b="1" kern="1200">
                <a:solidFill>
                  <a:srgbClr val="1E2748"/>
                </a:solidFill>
                <a:latin typeface="Roboto" panose="02000000000000000000" pitchFamily="2" charset="0"/>
                <a:ea typeface="Roboto" panose="02000000000000000000" pitchFamily="2" charset="0"/>
                <a:cs typeface="Roboto" panose="02000000000000000000" pitchFamily="2" charset="0"/>
              </a:defRPr>
            </a:lvl1pPr>
          </a:lstStyle>
          <a:p>
            <a:endParaRPr lang="fr-FR" sz="1800">
              <a:solidFill>
                <a:schemeClr val="accent4">
                  <a:lumMod val="75000"/>
                </a:schemeClr>
              </a:solidFill>
            </a:endParaRPr>
          </a:p>
        </p:txBody>
      </p:sp>
    </p:spTree>
    <p:extLst>
      <p:ext uri="{BB962C8B-B14F-4D97-AF65-F5344CB8AC3E}">
        <p14:creationId xmlns:p14="http://schemas.microsoft.com/office/powerpoint/2010/main" val="2059386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AFD11-64AB-A418-FCAA-827DA1A030E7}"/>
            </a:ext>
          </a:extLst>
        </p:cNvPr>
        <p:cNvGrpSpPr/>
        <p:nvPr/>
      </p:nvGrpSpPr>
      <p:grpSpPr>
        <a:xfrm>
          <a:off x="0" y="0"/>
          <a:ext cx="0" cy="0"/>
          <a:chOff x="0" y="0"/>
          <a:chExt cx="0" cy="0"/>
        </a:xfrm>
      </p:grpSpPr>
      <p:graphicFrame>
        <p:nvGraphicFramePr>
          <p:cNvPr id="6" name="Diagramme 5">
            <a:extLst>
              <a:ext uri="{FF2B5EF4-FFF2-40B4-BE49-F238E27FC236}">
                <a16:creationId xmlns:a16="http://schemas.microsoft.com/office/drawing/2014/main" id="{5C2CCE01-5BDA-D0FB-BEED-F03D59E62B2E}"/>
              </a:ext>
            </a:extLst>
          </p:cNvPr>
          <p:cNvGraphicFramePr/>
          <p:nvPr>
            <p:extLst>
              <p:ext uri="{D42A27DB-BD31-4B8C-83A1-F6EECF244321}">
                <p14:modId xmlns:p14="http://schemas.microsoft.com/office/powerpoint/2010/main" val="826412944"/>
              </p:ext>
            </p:extLst>
          </p:nvPr>
        </p:nvGraphicFramePr>
        <p:xfrm>
          <a:off x="2221992" y="1106424"/>
          <a:ext cx="7374166" cy="4811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994564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D778E4CD-7E0E-7207-398A-ADED446E23A1}"/>
              </a:ext>
            </a:extLst>
          </p:cNvPr>
          <p:cNvSpPr>
            <a:spLocks noGrp="1"/>
          </p:cNvSpPr>
          <p:nvPr>
            <p:ph type="title"/>
          </p:nvPr>
        </p:nvSpPr>
        <p:spPr>
          <a:xfrm>
            <a:off x="418467" y="365126"/>
            <a:ext cx="9826519" cy="730250"/>
          </a:xfrm>
        </p:spPr>
        <p:txBody>
          <a:bodyPr rtlCol="0">
            <a:noAutofit/>
          </a:bodyPr>
          <a:lstStyle/>
          <a:p>
            <a:pPr algn="ctr" rtl="0"/>
            <a:r>
              <a:rPr lang="fr-FR" sz="2800" b="1">
                <a:solidFill>
                  <a:srgbClr val="0070C0"/>
                </a:solidFill>
              </a:rPr>
              <a:t>Contexte : Une filière en tension </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41C0373C-EFDD-1801-D59F-4607ACA34A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8" name="Rectangle 1">
            <a:extLst>
              <a:ext uri="{FF2B5EF4-FFF2-40B4-BE49-F238E27FC236}">
                <a16:creationId xmlns:a16="http://schemas.microsoft.com/office/drawing/2014/main" id="{FE7B9EE0-4397-0B2C-91D7-AC1CC3ABADC6}"/>
              </a:ext>
            </a:extLst>
          </p:cNvPr>
          <p:cNvSpPr>
            <a:spLocks noGrp="1" noChangeArrowheads="1"/>
          </p:cNvSpPr>
          <p:nvPr>
            <p:ph idx="1"/>
          </p:nvPr>
        </p:nvSpPr>
        <p:spPr bwMode="auto">
          <a:xfrm>
            <a:off x="366586" y="1430885"/>
            <a:ext cx="9159146"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536575" lvl="0" indent="-536575" algn="just" eaLnBrk="0" fontAlgn="base" hangingPunct="0">
              <a:lnSpc>
                <a:spcPct val="100000"/>
              </a:lnSpc>
              <a:spcBef>
                <a:spcPct val="0"/>
              </a:spcBef>
              <a:spcAft>
                <a:spcPts val="600"/>
              </a:spcAft>
              <a:buFont typeface="Wingdings" panose="05000000000000000000" pitchFamily="2" charset="2"/>
              <a:buChar char="v"/>
            </a:pPr>
            <a:r>
              <a:rPr lang="fr-FR" sz="1800" b="1">
                <a:latin typeface="Roboto"/>
                <a:ea typeface="Roboto"/>
                <a:cs typeface="Roboto"/>
              </a:rPr>
              <a:t>Pénurie de professionnels</a:t>
            </a:r>
            <a:r>
              <a:rPr lang="fr-FR" sz="1800">
                <a:latin typeface="Roboto"/>
                <a:ea typeface="Roboto"/>
                <a:cs typeface="Roboto"/>
              </a:rPr>
              <a:t> : Le secteur de la petite enfance fait face à une pénurie importante de professionnels (6 300 ETP depuis plus de 3 mois en 2024 selon l'enquête « Besoin de personnels en crèche » réalisée par la Cnaf).</a:t>
            </a:r>
          </a:p>
          <a:p>
            <a:pPr marL="536575" lvl="0" indent="-536575" algn="just">
              <a:lnSpc>
                <a:spcPct val="100000"/>
              </a:lnSpc>
              <a:spcBef>
                <a:spcPct val="0"/>
              </a:spcBef>
              <a:spcAft>
                <a:spcPts val="600"/>
              </a:spcAft>
              <a:buFont typeface="Wingdings" panose="05000000000000000000" pitchFamily="2" charset="2"/>
              <a:buChar char="v"/>
            </a:pPr>
            <a:endParaRPr lang="fr-FR" sz="1800"/>
          </a:p>
          <a:p>
            <a:pPr marL="536575" indent="-536575" algn="just" eaLnBrk="0" fontAlgn="base" hangingPunct="0">
              <a:lnSpc>
                <a:spcPct val="100000"/>
              </a:lnSpc>
              <a:spcBef>
                <a:spcPct val="0"/>
              </a:spcBef>
              <a:spcAft>
                <a:spcPts val="600"/>
              </a:spcAft>
              <a:buFont typeface="Wingdings" panose="05000000000000000000" pitchFamily="2" charset="2"/>
              <a:buChar char="v"/>
            </a:pPr>
            <a:r>
              <a:rPr lang="fr-FR" sz="1800" b="1">
                <a:latin typeface="Roboto"/>
                <a:ea typeface="Roboto"/>
                <a:cs typeface="Roboto"/>
              </a:rPr>
              <a:t>La pénurie peut engendrer une diminution de l’offre d’accueil </a:t>
            </a:r>
            <a:r>
              <a:rPr lang="fr-FR" sz="1800">
                <a:latin typeface="Roboto"/>
                <a:ea typeface="Roboto"/>
                <a:cs typeface="Roboto"/>
              </a:rPr>
              <a:t>(fermeture de section, réduction de l’amplitude horaire de l’Eaje) </a:t>
            </a:r>
          </a:p>
          <a:p>
            <a:pPr marL="536575" indent="-536575" algn="just">
              <a:lnSpc>
                <a:spcPct val="100000"/>
              </a:lnSpc>
              <a:spcBef>
                <a:spcPct val="0"/>
              </a:spcBef>
              <a:spcAft>
                <a:spcPts val="600"/>
              </a:spcAft>
              <a:buFont typeface="Wingdings" panose="05000000000000000000" pitchFamily="2" charset="2"/>
              <a:buChar char="v"/>
            </a:pPr>
            <a:endParaRPr lang="fr-FR" sz="1800"/>
          </a:p>
          <a:p>
            <a:pPr marL="536575" indent="-536575" algn="just" eaLnBrk="0" fontAlgn="base" hangingPunct="0">
              <a:lnSpc>
                <a:spcPct val="100000"/>
              </a:lnSpc>
              <a:spcBef>
                <a:spcPct val="0"/>
              </a:spcBef>
              <a:spcAft>
                <a:spcPts val="600"/>
              </a:spcAft>
              <a:buFont typeface="Wingdings" panose="05000000000000000000" pitchFamily="2" charset="2"/>
              <a:buChar char="v"/>
            </a:pPr>
            <a:r>
              <a:rPr lang="fr-FR" sz="1800" b="1">
                <a:solidFill>
                  <a:srgbClr val="0070C0"/>
                </a:solidFill>
                <a:latin typeface="Roboto"/>
                <a:ea typeface="Roboto"/>
                <a:cs typeface="Roboto"/>
              </a:rPr>
              <a:t>1ere étape: Travailler sur l’attractivité du secteur</a:t>
            </a:r>
            <a:r>
              <a:rPr lang="fr-FR" sz="1800">
                <a:solidFill>
                  <a:srgbClr val="0070C0"/>
                </a:solidFill>
                <a:latin typeface="Roboto"/>
                <a:ea typeface="Roboto"/>
                <a:cs typeface="Roboto"/>
              </a:rPr>
              <a:t> </a:t>
            </a:r>
            <a:r>
              <a:rPr lang="fr-FR" sz="1800">
                <a:latin typeface="Roboto"/>
                <a:ea typeface="Roboto"/>
                <a:cs typeface="Roboto"/>
              </a:rPr>
              <a:t>:  Efforts des pouvoirs publics et des gestionnaires pour renforcer l'attractivité du secteur (bonus attractivité, création du titre professionnel d'IEPE ...), la qualification des professionnels reste un sujet majeur.</a:t>
            </a: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kumimoji="0" lang="fr-FR" altLang="fr-FR" sz="1800" b="1" i="0" u="none" strike="noStrike" cap="none" normalizeH="0" baseline="0">
              <a:ln>
                <a:noFill/>
              </a:ln>
              <a:solidFill>
                <a:schemeClr val="tx1"/>
              </a:solidFill>
              <a:effectLst/>
              <a:latin typeface="Arial" panose="020B0604020202020204" pitchFamily="34" charset="0"/>
            </a:endParaRP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lang="fr-FR" sz="1800" b="0" i="0" u="none" strike="noStrike" cap="none" normalizeH="0" baseline="0">
              <a:ln>
                <a:noFill/>
              </a:ln>
              <a:solidFill>
                <a:schemeClr val="tx1"/>
              </a:solidFill>
              <a:effectLst/>
              <a:latin typeface="Roboto"/>
            </a:endParaRPr>
          </a:p>
        </p:txBody>
      </p:sp>
    </p:spTree>
    <p:extLst>
      <p:ext uri="{BB962C8B-B14F-4D97-AF65-F5344CB8AC3E}">
        <p14:creationId xmlns:p14="http://schemas.microsoft.com/office/powerpoint/2010/main" val="2288157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D778E4CD-7E0E-7207-398A-ADED446E23A1}"/>
              </a:ext>
            </a:extLst>
          </p:cNvPr>
          <p:cNvSpPr>
            <a:spLocks noGrp="1"/>
          </p:cNvSpPr>
          <p:nvPr>
            <p:ph type="title"/>
          </p:nvPr>
        </p:nvSpPr>
        <p:spPr>
          <a:xfrm>
            <a:off x="0" y="470813"/>
            <a:ext cx="10019488" cy="730250"/>
          </a:xfrm>
        </p:spPr>
        <p:txBody>
          <a:bodyPr rtlCol="0">
            <a:noAutofit/>
          </a:bodyPr>
          <a:lstStyle/>
          <a:p>
            <a:pPr algn="ctr" rtl="0"/>
            <a:r>
              <a:rPr lang="fr-FR" sz="2800" b="1">
                <a:solidFill>
                  <a:srgbClr val="0070C0"/>
                </a:solidFill>
              </a:rPr>
              <a:t>Manque de professionnels : défi quantitatif et qualitatif</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41C0373C-EFDD-1801-D59F-4607ACA34A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12" name="Rectangle 3">
            <a:extLst>
              <a:ext uri="{FF2B5EF4-FFF2-40B4-BE49-F238E27FC236}">
                <a16:creationId xmlns:a16="http://schemas.microsoft.com/office/drawing/2014/main" id="{435A67FB-9D84-956B-5D6E-7C6B4C34AAD8}"/>
              </a:ext>
            </a:extLst>
          </p:cNvPr>
          <p:cNvSpPr>
            <a:spLocks noGrp="1" noChangeArrowheads="1"/>
          </p:cNvSpPr>
          <p:nvPr>
            <p:ph idx="1"/>
          </p:nvPr>
        </p:nvSpPr>
        <p:spPr bwMode="auto">
          <a:xfrm>
            <a:off x="505888" y="1201063"/>
            <a:ext cx="9007711" cy="5139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444500" indent="-358775" algn="just" eaLnBrk="0" fontAlgn="base" hangingPunct="0">
              <a:lnSpc>
                <a:spcPct val="100000"/>
              </a:lnSpc>
              <a:spcBef>
                <a:spcPts val="0"/>
              </a:spcBef>
              <a:spcAft>
                <a:spcPts val="600"/>
              </a:spcAft>
              <a:buFont typeface="Wingdings" panose="05000000000000000000" pitchFamily="2" charset="2"/>
              <a:buChar char="v"/>
            </a:pPr>
            <a:r>
              <a:rPr lang="fr-FR" sz="1800" b="1">
                <a:latin typeface="Roboto"/>
                <a:ea typeface="Roboto"/>
                <a:cs typeface="Roboto"/>
              </a:rPr>
              <a:t>Défi quantitatif</a:t>
            </a:r>
            <a:r>
              <a:rPr lang="fr-FR" sz="1800">
                <a:latin typeface="Roboto"/>
                <a:ea typeface="Roboto"/>
                <a:cs typeface="Roboto"/>
              </a:rPr>
              <a:t> : </a:t>
            </a:r>
            <a:r>
              <a:rPr lang="fr-FR" sz="1800" b="1">
                <a:latin typeface="Roboto"/>
                <a:ea typeface="Roboto"/>
                <a:cs typeface="Roboto"/>
              </a:rPr>
              <a:t>Manque de professionnels diplômés</a:t>
            </a:r>
            <a:r>
              <a:rPr lang="fr-FR" sz="1800">
                <a:latin typeface="Roboto"/>
                <a:ea typeface="Roboto"/>
                <a:cs typeface="Roboto"/>
              </a:rPr>
              <a:t>. </a:t>
            </a:r>
          </a:p>
          <a:p>
            <a:pPr marL="447675" indent="0" algn="just" eaLnBrk="0" fontAlgn="base" hangingPunct="0">
              <a:lnSpc>
                <a:spcPct val="100000"/>
              </a:lnSpc>
              <a:spcBef>
                <a:spcPts val="0"/>
              </a:spcBef>
              <a:spcAft>
                <a:spcPts val="600"/>
              </a:spcAft>
              <a:buNone/>
            </a:pPr>
            <a:r>
              <a:rPr lang="fr-FR" sz="1800">
                <a:latin typeface="Roboto"/>
                <a:ea typeface="Roboto"/>
                <a:cs typeface="Roboto"/>
              </a:rPr>
              <a:t>Les personnels de catégorie 1 </a:t>
            </a:r>
            <a:r>
              <a:rPr lang="fr-FR" sz="1800" b="1" i="1">
                <a:latin typeface="Roboto"/>
                <a:ea typeface="Roboto"/>
                <a:cs typeface="Roboto"/>
              </a:rPr>
              <a:t>(infirmière puéricultrice, éducatrice de jeunes enfants, psychomotricienne, auxiliaire de puériculture, intervenant éducatif petite enfance)</a:t>
            </a:r>
            <a:r>
              <a:rPr lang="fr-FR" sz="1800" i="1">
                <a:latin typeface="Roboto"/>
                <a:ea typeface="Roboto"/>
                <a:cs typeface="Roboto"/>
              </a:rPr>
              <a:t> </a:t>
            </a:r>
            <a:r>
              <a:rPr lang="fr-FR" sz="1800">
                <a:latin typeface="Roboto"/>
                <a:ea typeface="Roboto"/>
                <a:cs typeface="Roboto"/>
              </a:rPr>
              <a:t>sont ceux qui enregistrent la pénurie la plus marquée.</a:t>
            </a:r>
          </a:p>
          <a:p>
            <a:pPr marL="444500" lvl="0" indent="-358775" algn="just" eaLnBrk="0" fontAlgn="base" hangingPunct="0">
              <a:lnSpc>
                <a:spcPct val="100000"/>
              </a:lnSpc>
              <a:spcBef>
                <a:spcPts val="0"/>
              </a:spcBef>
              <a:spcAft>
                <a:spcPts val="600"/>
              </a:spcAft>
              <a:buFont typeface="Wingdings" panose="05000000000000000000" pitchFamily="2" charset="2"/>
              <a:buChar char="v"/>
            </a:pPr>
            <a:endParaRPr kumimoji="0" lang="fr-FR" altLang="fr-FR" sz="1800" b="1" i="0" u="none" strike="noStrike" cap="none" normalizeH="0" baseline="0">
              <a:ln>
                <a:noFill/>
              </a:ln>
              <a:solidFill>
                <a:schemeClr val="tx1"/>
              </a:solidFill>
              <a:effectLst/>
              <a:latin typeface="Arial" panose="020B0604020202020204" pitchFamily="34" charset="0"/>
            </a:endParaRPr>
          </a:p>
          <a:p>
            <a:pPr marL="444500" indent="-358775" algn="just" eaLnBrk="0" fontAlgn="base" hangingPunct="0">
              <a:lnSpc>
                <a:spcPct val="100000"/>
              </a:lnSpc>
              <a:spcBef>
                <a:spcPts val="0"/>
              </a:spcBef>
              <a:spcAft>
                <a:spcPts val="600"/>
              </a:spcAft>
              <a:buFont typeface="Wingdings" panose="05000000000000000000" pitchFamily="2" charset="2"/>
              <a:buChar char="v"/>
            </a:pPr>
            <a:r>
              <a:rPr lang="fr-FR" sz="1800" b="1">
                <a:latin typeface="Roboto"/>
                <a:ea typeface="Roboto"/>
                <a:cs typeface="Roboto"/>
              </a:rPr>
              <a:t>Défi qualitatif</a:t>
            </a:r>
            <a:r>
              <a:rPr lang="fr-FR" sz="1800">
                <a:latin typeface="Roboto"/>
                <a:ea typeface="Roboto"/>
                <a:cs typeface="Roboto"/>
              </a:rPr>
              <a:t> : </a:t>
            </a:r>
            <a:r>
              <a:rPr lang="fr-FR" sz="1800" b="1">
                <a:latin typeface="Roboto"/>
                <a:ea typeface="Roboto"/>
                <a:cs typeface="Roboto"/>
              </a:rPr>
              <a:t>La qualification des professionnels </a:t>
            </a:r>
            <a:r>
              <a:rPr lang="fr-FR" sz="1800">
                <a:latin typeface="Roboto"/>
                <a:ea typeface="Roboto"/>
                <a:cs typeface="Roboto"/>
              </a:rPr>
              <a:t>est essentielle pour respecter les normes d'encadrement, assurer des fonctions de direction d'établissement et garantir la qualité d’accueil des enfants.</a:t>
            </a:r>
          </a:p>
          <a:p>
            <a:pPr marL="85725" lvl="0" indent="0" algn="just" eaLnBrk="0" fontAlgn="base" hangingPunct="0">
              <a:lnSpc>
                <a:spcPct val="100000"/>
              </a:lnSpc>
              <a:spcBef>
                <a:spcPts val="0"/>
              </a:spcBef>
              <a:spcAft>
                <a:spcPts val="600"/>
              </a:spcAft>
              <a:buNone/>
            </a:pPr>
            <a:endParaRPr kumimoji="0" lang="fr-FR" altLang="fr-FR" sz="1800" b="1" i="0" u="none" strike="noStrike" cap="none" normalizeH="0" baseline="0">
              <a:ln>
                <a:noFill/>
              </a:ln>
              <a:solidFill>
                <a:schemeClr val="tx1"/>
              </a:solidFill>
              <a:effectLst/>
              <a:latin typeface="Arial" panose="020B0604020202020204" pitchFamily="34" charset="0"/>
            </a:endParaRPr>
          </a:p>
          <a:p>
            <a:pPr marL="444500" lvl="0" indent="-358775" algn="just" eaLnBrk="0" fontAlgn="base" hangingPunct="0">
              <a:lnSpc>
                <a:spcPct val="100000"/>
              </a:lnSpc>
              <a:spcBef>
                <a:spcPts val="0"/>
              </a:spcBef>
              <a:spcAft>
                <a:spcPts val="600"/>
              </a:spcAft>
              <a:buFont typeface="Wingdings" panose="05000000000000000000" pitchFamily="2" charset="2"/>
              <a:buChar char="v"/>
            </a:pPr>
            <a:r>
              <a:rPr lang="fr-FR" sz="1800" b="1">
                <a:latin typeface="Roboto"/>
                <a:ea typeface="Roboto"/>
                <a:cs typeface="Roboto"/>
              </a:rPr>
              <a:t>Freins d'accès à la qualification</a:t>
            </a:r>
            <a:r>
              <a:rPr lang="fr-FR" sz="1800">
                <a:latin typeface="Roboto"/>
                <a:ea typeface="Roboto"/>
                <a:cs typeface="Roboto"/>
              </a:rPr>
              <a:t> : Coûts et contraintes associés à la formation, manque de disponibilité des professionnels pour contribuer à l'accueil de stagiaires, difficultés pour les gestionnaires d'organiser des terrains de stage.</a:t>
            </a:r>
          </a:p>
          <a:p>
            <a:pPr marL="85725" lvl="0" indent="0" algn="just" eaLnBrk="0" fontAlgn="base" hangingPunct="0">
              <a:lnSpc>
                <a:spcPct val="100000"/>
              </a:lnSpc>
              <a:spcBef>
                <a:spcPts val="0"/>
              </a:spcBef>
              <a:spcAft>
                <a:spcPts val="600"/>
              </a:spcAft>
              <a:buNone/>
            </a:pPr>
            <a:endParaRPr lang="fr-FR" sz="1800">
              <a:latin typeface="Roboto"/>
              <a:ea typeface="Roboto"/>
              <a:cs typeface="Roboto"/>
            </a:endParaRPr>
          </a:p>
          <a:p>
            <a:pPr marL="444500" lvl="0" indent="-358775" algn="just" eaLnBrk="0" fontAlgn="base" hangingPunct="0">
              <a:lnSpc>
                <a:spcPct val="100000"/>
              </a:lnSpc>
              <a:spcBef>
                <a:spcPts val="0"/>
              </a:spcBef>
              <a:spcAft>
                <a:spcPts val="600"/>
              </a:spcAft>
              <a:buFont typeface="Wingdings" panose="05000000000000000000" pitchFamily="2" charset="2"/>
              <a:buChar char="v"/>
            </a:pPr>
            <a:r>
              <a:rPr lang="fr-FR" sz="1800" b="1">
                <a:solidFill>
                  <a:srgbClr val="0070C0"/>
                </a:solidFill>
                <a:latin typeface="Roboto"/>
                <a:ea typeface="Roboto"/>
                <a:cs typeface="Roboto"/>
              </a:rPr>
              <a:t>2</a:t>
            </a:r>
            <a:r>
              <a:rPr lang="fr-FR" sz="1800" b="1" baseline="30000">
                <a:solidFill>
                  <a:srgbClr val="0070C0"/>
                </a:solidFill>
                <a:latin typeface="Roboto"/>
                <a:ea typeface="Roboto"/>
                <a:cs typeface="Roboto"/>
              </a:rPr>
              <a:t>e</a:t>
            </a:r>
            <a:r>
              <a:rPr lang="fr-FR" sz="1800" b="1">
                <a:solidFill>
                  <a:srgbClr val="0070C0"/>
                </a:solidFill>
                <a:latin typeface="Roboto"/>
                <a:ea typeface="Roboto"/>
                <a:cs typeface="Roboto"/>
              </a:rPr>
              <a:t> étape: Travailler sur la qualification des professionnels: </a:t>
            </a:r>
            <a:r>
              <a:rPr lang="fr-FR" sz="1800">
                <a:latin typeface="Roboto"/>
                <a:ea typeface="Roboto"/>
                <a:cs typeface="Roboto"/>
              </a:rPr>
              <a:t>lever les freins aux départs en formation, en VAE, encourager l’alternance</a:t>
            </a:r>
          </a:p>
          <a:p>
            <a:pPr marL="0" lvl="0" indent="0" algn="just" eaLnBrk="0" fontAlgn="base" hangingPunct="0">
              <a:lnSpc>
                <a:spcPct val="100000"/>
              </a:lnSpc>
              <a:spcBef>
                <a:spcPts val="0"/>
              </a:spcBef>
              <a:spcAft>
                <a:spcPts val="600"/>
              </a:spcAft>
              <a:buNone/>
            </a:pPr>
            <a:endParaRPr kumimoji="0" lang="fr-FR" altLang="fr-FR" sz="1800" b="1"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76569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43987-333E-682C-F201-B51F3E5422DE}"/>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7AC9EAE4-A59F-0877-DD42-B0B53997580A}"/>
              </a:ext>
            </a:extLst>
          </p:cNvPr>
          <p:cNvSpPr>
            <a:spLocks noGrp="1"/>
          </p:cNvSpPr>
          <p:nvPr>
            <p:ph type="title"/>
          </p:nvPr>
        </p:nvSpPr>
        <p:spPr>
          <a:xfrm>
            <a:off x="0" y="694310"/>
            <a:ext cx="10019488" cy="730250"/>
          </a:xfrm>
        </p:spPr>
        <p:txBody>
          <a:bodyPr rtlCol="0">
            <a:noAutofit/>
          </a:bodyPr>
          <a:lstStyle/>
          <a:p>
            <a:pPr algn="ctr" rtl="0"/>
            <a:r>
              <a:rPr lang="fr-FR" sz="2800" b="1">
                <a:solidFill>
                  <a:srgbClr val="0070C0"/>
                </a:solidFill>
              </a:rPr>
              <a:t>Mesure circonscrite à la </a:t>
            </a:r>
            <a:r>
              <a:rPr lang="fr-FR" sz="2800" b="1" err="1">
                <a:solidFill>
                  <a:srgbClr val="0070C0"/>
                </a:solidFill>
              </a:rPr>
              <a:t>Cog</a:t>
            </a:r>
            <a:endParaRPr lang="fr-FR" sz="2800" b="1">
              <a:solidFill>
                <a:srgbClr val="0070C0"/>
              </a:solidFill>
            </a:endParaRP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F9676EC2-6D93-6853-F780-5A62EEFF6E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12" name="Rectangle 3">
            <a:extLst>
              <a:ext uri="{FF2B5EF4-FFF2-40B4-BE49-F238E27FC236}">
                <a16:creationId xmlns:a16="http://schemas.microsoft.com/office/drawing/2014/main" id="{D859C2F5-0055-19A9-67F0-84EE830FBACB}"/>
              </a:ext>
            </a:extLst>
          </p:cNvPr>
          <p:cNvSpPr>
            <a:spLocks noGrp="1" noChangeArrowheads="1"/>
          </p:cNvSpPr>
          <p:nvPr>
            <p:ph idx="1"/>
          </p:nvPr>
        </p:nvSpPr>
        <p:spPr bwMode="auto">
          <a:xfrm>
            <a:off x="621847" y="2110737"/>
            <a:ext cx="9007711" cy="968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fontAlgn="base">
              <a:buNone/>
            </a:pPr>
            <a:r>
              <a:rPr lang="fr-FR" sz="1800" b="1">
                <a:latin typeface="Roboto"/>
                <a:ea typeface="Roboto"/>
                <a:cs typeface="Roboto"/>
              </a:rPr>
              <a:t>Un soutien ciblé en 2026 et 2027 de la branche Famille à l'effort de qualification des professionnels au travers de mesures :</a:t>
            </a:r>
            <a:endParaRPr lang="en-US"/>
          </a:p>
          <a:p>
            <a:pPr marL="0" indent="0" algn="just" fontAlgn="base">
              <a:buNone/>
            </a:pPr>
            <a:endParaRPr lang="fr-FR" sz="1800">
              <a:latin typeface="Roboto"/>
              <a:ea typeface="Roboto"/>
              <a:cs typeface="Roboto"/>
            </a:endParaRPr>
          </a:p>
        </p:txBody>
      </p:sp>
      <p:sp>
        <p:nvSpPr>
          <p:cNvPr id="3" name="Rectangle 1">
            <a:extLst>
              <a:ext uri="{FF2B5EF4-FFF2-40B4-BE49-F238E27FC236}">
                <a16:creationId xmlns:a16="http://schemas.microsoft.com/office/drawing/2014/main" id="{547A5112-420A-3A85-488A-6D24BCADF5B0}"/>
              </a:ext>
            </a:extLst>
          </p:cNvPr>
          <p:cNvSpPr txBox="1">
            <a:spLocks noChangeArrowheads="1"/>
          </p:cNvSpPr>
          <p:nvPr/>
        </p:nvSpPr>
        <p:spPr bwMode="auto">
          <a:xfrm>
            <a:off x="621847" y="3093057"/>
            <a:ext cx="8960796" cy="14291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fr-FR" sz="1800" b="1">
                <a:latin typeface="Roboto"/>
                <a:ea typeface="Roboto"/>
                <a:cs typeface="Roboto"/>
              </a:rPr>
              <a:t>Le budget est évalué de la manière suivante : </a:t>
            </a:r>
          </a:p>
          <a:p>
            <a:pPr algn="just"/>
            <a:r>
              <a:rPr lang="fr-FR" sz="2000"/>
              <a:t>1,5 M€ pour financer les compensations proposées dans le cadre des VAE</a:t>
            </a:r>
          </a:p>
          <a:p>
            <a:pPr algn="just"/>
            <a:r>
              <a:rPr lang="fr-FR" sz="2000"/>
              <a:t>3,5 M€ pour le financement des aides à liées à l’accueil des alternants ou stagiaires longs </a:t>
            </a:r>
          </a:p>
        </p:txBody>
      </p:sp>
    </p:spTree>
    <p:extLst>
      <p:ext uri="{BB962C8B-B14F-4D97-AF65-F5344CB8AC3E}">
        <p14:creationId xmlns:p14="http://schemas.microsoft.com/office/powerpoint/2010/main" val="1586757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C6431-D40B-27FF-82AC-0D05A3FB5FAE}"/>
            </a:ext>
          </a:extLst>
        </p:cNvPr>
        <p:cNvGrpSpPr/>
        <p:nvPr/>
      </p:nvGrpSpPr>
      <p:grpSpPr>
        <a:xfrm>
          <a:off x="0" y="0"/>
          <a:ext cx="0" cy="0"/>
          <a:chOff x="0" y="0"/>
          <a:chExt cx="0" cy="0"/>
        </a:xfrm>
      </p:grpSpPr>
      <p:graphicFrame>
        <p:nvGraphicFramePr>
          <p:cNvPr id="6" name="Diagramme 5">
            <a:extLst>
              <a:ext uri="{FF2B5EF4-FFF2-40B4-BE49-F238E27FC236}">
                <a16:creationId xmlns:a16="http://schemas.microsoft.com/office/drawing/2014/main" id="{2743E456-2210-B902-4C2C-FE22CB2FD546}"/>
              </a:ext>
            </a:extLst>
          </p:cNvPr>
          <p:cNvGraphicFramePr/>
          <p:nvPr>
            <p:extLst>
              <p:ext uri="{D42A27DB-BD31-4B8C-83A1-F6EECF244321}">
                <p14:modId xmlns:p14="http://schemas.microsoft.com/office/powerpoint/2010/main" val="466494050"/>
              </p:ext>
            </p:extLst>
          </p:nvPr>
        </p:nvGraphicFramePr>
        <p:xfrm>
          <a:off x="2221992" y="1106424"/>
          <a:ext cx="7374166" cy="48119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60327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2B331-64B2-C297-0262-90C38FFCBF85}"/>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9BCAF5FC-F7C0-3316-3D09-0E5EB31CDC47}"/>
              </a:ext>
            </a:extLst>
          </p:cNvPr>
          <p:cNvSpPr>
            <a:spLocks noGrp="1"/>
          </p:cNvSpPr>
          <p:nvPr>
            <p:ph type="title"/>
          </p:nvPr>
        </p:nvSpPr>
        <p:spPr>
          <a:xfrm>
            <a:off x="151994" y="861506"/>
            <a:ext cx="8894352" cy="730250"/>
          </a:xfrm>
        </p:spPr>
        <p:txBody>
          <a:bodyPr rtlCol="0">
            <a:noAutofit/>
          </a:bodyPr>
          <a:lstStyle/>
          <a:p>
            <a:pPr algn="ctr"/>
            <a:r>
              <a:rPr lang="fr-FR" sz="2800" b="1">
                <a:solidFill>
                  <a:srgbClr val="0070C0"/>
                </a:solidFill>
                <a:latin typeface="Roboto"/>
                <a:ea typeface="Roboto"/>
                <a:cs typeface="Roboto"/>
              </a:rPr>
              <a:t>Un soutien de la qualification reposant sur l'alternance et la VAE</a:t>
            </a:r>
            <a:endParaRPr lang="fr-FR" sz="2800" b="1">
              <a:solidFill>
                <a:srgbClr val="0070C0"/>
              </a:solidFill>
            </a:endParaRP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C5ADB7A6-326E-E90B-C787-43A68FB0CF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5" name="ZoneTexte 4">
            <a:extLst>
              <a:ext uri="{FF2B5EF4-FFF2-40B4-BE49-F238E27FC236}">
                <a16:creationId xmlns:a16="http://schemas.microsoft.com/office/drawing/2014/main" id="{8C520476-95DF-508E-3334-EA69C5A233BB}"/>
              </a:ext>
            </a:extLst>
          </p:cNvPr>
          <p:cNvSpPr txBox="1"/>
          <p:nvPr/>
        </p:nvSpPr>
        <p:spPr>
          <a:xfrm>
            <a:off x="547486" y="2228671"/>
            <a:ext cx="8965791" cy="2308324"/>
          </a:xfrm>
          <a:prstGeom prst="rect">
            <a:avLst/>
          </a:prstGeom>
          <a:noFill/>
        </p:spPr>
        <p:txBody>
          <a:bodyPr wrap="square" lIns="91440" tIns="45720" rIns="91440" bIns="45720" anchor="t">
            <a:spAutoFit/>
          </a:bodyPr>
          <a:lstStyle/>
          <a:p>
            <a:pPr algn="just"/>
            <a:r>
              <a:rPr lang="fr-FR" sz="1800">
                <a:effectLst/>
                <a:latin typeface="Roboto" panose="02000000000000000000" pitchFamily="2" charset="0"/>
                <a:ea typeface="Roboto" panose="02000000000000000000" pitchFamily="2" charset="0"/>
                <a:cs typeface="Roboto" panose="02000000000000000000" pitchFamily="2" charset="0"/>
              </a:rPr>
              <a:t>L’alternance</a:t>
            </a:r>
            <a:r>
              <a:rPr lang="fr-FR">
                <a:latin typeface="Roboto" panose="02000000000000000000" pitchFamily="2" charset="0"/>
                <a:ea typeface="Roboto" panose="02000000000000000000" pitchFamily="2" charset="0"/>
                <a:cs typeface="Roboto" panose="02000000000000000000" pitchFamily="2" charset="0"/>
              </a:rPr>
              <a:t> et </a:t>
            </a:r>
            <a:r>
              <a:rPr lang="fr-FR" sz="1800">
                <a:effectLst/>
                <a:latin typeface="Roboto" panose="02000000000000000000" pitchFamily="2" charset="0"/>
                <a:ea typeface="Roboto" panose="02000000000000000000" pitchFamily="2" charset="0"/>
                <a:cs typeface="Roboto" panose="02000000000000000000" pitchFamily="2" charset="0"/>
              </a:rPr>
              <a:t>la VAE mobilisent les gestionnaires, impliquent de dégager du temps pour que les personnels déjà formés contribuent à la montée en compétence de leurs futurs collègues en qualité de maitre d’apprentissage ou de tuteur. </a:t>
            </a:r>
          </a:p>
          <a:p>
            <a:pPr algn="just"/>
            <a:endParaRPr lang="fr-FR">
              <a:latin typeface="Roboto" panose="02000000000000000000" pitchFamily="2" charset="0"/>
              <a:ea typeface="Roboto" panose="02000000000000000000" pitchFamily="2" charset="0"/>
              <a:cs typeface="Roboto" panose="02000000000000000000" pitchFamily="2" charset="0"/>
            </a:endParaRPr>
          </a:p>
          <a:p>
            <a:pPr algn="just"/>
            <a:r>
              <a:rPr lang="fr-FR" sz="1800">
                <a:effectLst/>
                <a:latin typeface="Roboto"/>
                <a:ea typeface="Roboto"/>
                <a:cs typeface="Roboto"/>
              </a:rPr>
              <a:t>L’engagement d’un gestionnaire dans la formation de ses professionnels ne doit pas être limité par </a:t>
            </a:r>
            <a:r>
              <a:rPr lang="fr-FR">
                <a:latin typeface="Roboto"/>
                <a:ea typeface="Roboto"/>
                <a:cs typeface="Roboto"/>
              </a:rPr>
              <a:t>l'ampleur</a:t>
            </a:r>
            <a:r>
              <a:rPr lang="fr-FR" sz="1800">
                <a:effectLst/>
                <a:latin typeface="Roboto"/>
                <a:ea typeface="Roboto"/>
                <a:cs typeface="Roboto"/>
              </a:rPr>
              <a:t> </a:t>
            </a:r>
            <a:r>
              <a:rPr lang="fr-FR">
                <a:latin typeface="Roboto"/>
                <a:ea typeface="Roboto"/>
                <a:cs typeface="Roboto"/>
              </a:rPr>
              <a:t>des coûts associés ou la </a:t>
            </a:r>
            <a:r>
              <a:rPr lang="fr-FR" sz="1800">
                <a:effectLst/>
                <a:latin typeface="Roboto"/>
                <a:ea typeface="Roboto"/>
                <a:cs typeface="Roboto"/>
              </a:rPr>
              <a:t>crainte d’une baisse de recettes liée à la réduction transitoire de la capacité d’accueil pendant l’absence des salariés ou leur accompagnement de jeunes professionnels. </a:t>
            </a:r>
            <a:endParaRPr lang="fr-FR">
              <a:latin typeface="Roboto"/>
              <a:ea typeface="Roboto"/>
              <a:cs typeface="Roboto"/>
            </a:endParaRPr>
          </a:p>
        </p:txBody>
      </p:sp>
      <p:sp>
        <p:nvSpPr>
          <p:cNvPr id="2" name="ZoneTexte 1">
            <a:extLst>
              <a:ext uri="{FF2B5EF4-FFF2-40B4-BE49-F238E27FC236}">
                <a16:creationId xmlns:a16="http://schemas.microsoft.com/office/drawing/2014/main" id="{57CD93B9-A30C-93EE-BD3A-1503441EFA4A}"/>
              </a:ext>
            </a:extLst>
          </p:cNvPr>
          <p:cNvSpPr txBox="1"/>
          <p:nvPr/>
        </p:nvSpPr>
        <p:spPr>
          <a:xfrm>
            <a:off x="547486" y="4712245"/>
            <a:ext cx="8905420" cy="923330"/>
          </a:xfrm>
          <a:prstGeom prst="rect">
            <a:avLst/>
          </a:prstGeom>
          <a:noFill/>
          <a:ln w="28575">
            <a:solidFill>
              <a:schemeClr val="accent1">
                <a:lumMod val="60000"/>
                <a:lumOff val="40000"/>
              </a:schemeClr>
            </a:solidFill>
          </a:ln>
        </p:spPr>
        <p:txBody>
          <a:bodyPr wrap="square" rtlCol="0">
            <a:spAutoFit/>
          </a:bodyPr>
          <a:lstStyle/>
          <a:p>
            <a:r>
              <a:rPr lang="fr-FR" b="1"/>
              <a:t>Les aides s’appliquent aux opérations (recrutements, participations au jury, mise à disposition du temps pour préparer la VAE…) en cours en 2026. L’activité réalisée avant le 01/01/2026 n’est pas prise en compte dans le calcul des aides.</a:t>
            </a:r>
          </a:p>
        </p:txBody>
      </p:sp>
    </p:spTree>
    <p:extLst>
      <p:ext uri="{BB962C8B-B14F-4D97-AF65-F5344CB8AC3E}">
        <p14:creationId xmlns:p14="http://schemas.microsoft.com/office/powerpoint/2010/main" val="3311664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32F9A-2326-2AC5-2307-6A7FDD17BF5E}"/>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F97CD-4F3A-D38F-393D-680EC99F0D91}"/>
              </a:ext>
            </a:extLst>
          </p:cNvPr>
          <p:cNvSpPr>
            <a:spLocks noGrp="1"/>
          </p:cNvSpPr>
          <p:nvPr>
            <p:ph idx="1"/>
          </p:nvPr>
        </p:nvSpPr>
        <p:spPr>
          <a:xfrm>
            <a:off x="651491" y="1545497"/>
            <a:ext cx="8543925" cy="3936996"/>
          </a:xfrm>
        </p:spPr>
        <p:txBody>
          <a:bodyPr/>
          <a:lstStyle/>
          <a:p>
            <a:pPr marL="0" indent="0">
              <a:buNone/>
            </a:pPr>
            <a:r>
              <a:rPr lang="fr-FR">
                <a:solidFill>
                  <a:srgbClr val="E95D66"/>
                </a:solidFill>
              </a:rPr>
              <a:t>Absence pour prépa VAE </a:t>
            </a:r>
          </a:p>
          <a:p>
            <a:pPr marL="0" indent="0">
              <a:buNone/>
            </a:pPr>
            <a:endParaRPr lang="fr-FR"/>
          </a:p>
          <a:p>
            <a:pPr marL="0" indent="0">
              <a:buNone/>
            </a:pPr>
            <a:endParaRPr lang="fr-FR"/>
          </a:p>
        </p:txBody>
      </p:sp>
      <p:sp>
        <p:nvSpPr>
          <p:cNvPr id="3" name="Titre 2">
            <a:extLst>
              <a:ext uri="{FF2B5EF4-FFF2-40B4-BE49-F238E27FC236}">
                <a16:creationId xmlns:a16="http://schemas.microsoft.com/office/drawing/2014/main" id="{0BCF1071-B77A-34C5-9DF8-64D9B2BBCBDC}"/>
              </a:ext>
            </a:extLst>
          </p:cNvPr>
          <p:cNvSpPr>
            <a:spLocks noGrp="1"/>
          </p:cNvSpPr>
          <p:nvPr>
            <p:ph type="title"/>
          </p:nvPr>
        </p:nvSpPr>
        <p:spPr>
          <a:xfrm>
            <a:off x="315686" y="119321"/>
            <a:ext cx="9215537" cy="935081"/>
          </a:xfrm>
        </p:spPr>
        <p:txBody>
          <a:bodyPr>
            <a:normAutofit fontScale="90000"/>
          </a:bodyPr>
          <a:lstStyle/>
          <a:p>
            <a:pPr algn="ctr"/>
            <a:r>
              <a:rPr lang="fr-FR" sz="3200" b="1">
                <a:solidFill>
                  <a:schemeClr val="tx1"/>
                </a:solidFill>
              </a:rPr>
              <a:t>Mesures en faveur de la VAE</a:t>
            </a:r>
            <a:br>
              <a:rPr lang="fr-FR" sz="3200" b="1">
                <a:solidFill>
                  <a:schemeClr val="tx1"/>
                </a:solidFill>
              </a:rPr>
            </a:br>
            <a:r>
              <a:rPr lang="fr-FR" sz="3200" b="1"/>
              <a:t>deux modalités de soutien</a:t>
            </a:r>
          </a:p>
        </p:txBody>
      </p:sp>
      <p:sp>
        <p:nvSpPr>
          <p:cNvPr id="4" name="ZoneTexte 3">
            <a:extLst>
              <a:ext uri="{FF2B5EF4-FFF2-40B4-BE49-F238E27FC236}">
                <a16:creationId xmlns:a16="http://schemas.microsoft.com/office/drawing/2014/main" id="{B6801039-522D-A368-5856-B64084418BD8}"/>
              </a:ext>
            </a:extLst>
          </p:cNvPr>
          <p:cNvSpPr txBox="1"/>
          <p:nvPr/>
        </p:nvSpPr>
        <p:spPr>
          <a:xfrm>
            <a:off x="5814316" y="1556605"/>
            <a:ext cx="3785420" cy="480131"/>
          </a:xfrm>
          <a:prstGeom prst="rect">
            <a:avLst/>
          </a:prstGeom>
          <a:noFill/>
        </p:spPr>
        <p:txBody>
          <a:bodyPr wrap="square" rtlCol="0">
            <a:spAutoFit/>
          </a:bodyPr>
          <a:lstStyle/>
          <a:p>
            <a:pPr defTabSz="914400">
              <a:lnSpc>
                <a:spcPct val="90000"/>
              </a:lnSpc>
              <a:spcBef>
                <a:spcPts val="1000"/>
              </a:spcBef>
            </a:pPr>
            <a:r>
              <a:rPr lang="fr-FR" sz="2800">
                <a:solidFill>
                  <a:schemeClr val="accent1"/>
                </a:solidFill>
                <a:latin typeface="Roboto" panose="02000000000000000000" pitchFamily="2" charset="0"/>
                <a:ea typeface="Roboto" panose="02000000000000000000" pitchFamily="2" charset="0"/>
                <a:cs typeface="Roboto" panose="02000000000000000000" pitchFamily="2" charset="0"/>
              </a:rPr>
              <a:t>Participation à un jury </a:t>
            </a:r>
          </a:p>
        </p:txBody>
      </p:sp>
      <p:sp>
        <p:nvSpPr>
          <p:cNvPr id="7" name="Rectangle 6">
            <a:extLst>
              <a:ext uri="{FF2B5EF4-FFF2-40B4-BE49-F238E27FC236}">
                <a16:creationId xmlns:a16="http://schemas.microsoft.com/office/drawing/2014/main" id="{1570310B-1B13-9630-519E-D3225F050D01}"/>
              </a:ext>
            </a:extLst>
          </p:cNvPr>
          <p:cNvSpPr/>
          <p:nvPr/>
        </p:nvSpPr>
        <p:spPr>
          <a:xfrm>
            <a:off x="681032" y="2352851"/>
            <a:ext cx="4146601" cy="403123"/>
          </a:xfrm>
          <a:prstGeom prst="rect">
            <a:avLst/>
          </a:prstGeom>
          <a:solidFill>
            <a:srgbClr val="E95D66"/>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08883C7A-B3B7-693F-5702-5B4277E774DC}"/>
              </a:ext>
            </a:extLst>
          </p:cNvPr>
          <p:cNvSpPr txBox="1"/>
          <p:nvPr/>
        </p:nvSpPr>
        <p:spPr>
          <a:xfrm>
            <a:off x="651491" y="2359667"/>
            <a:ext cx="4036142" cy="369332"/>
          </a:xfrm>
          <a:prstGeom prst="rect">
            <a:avLst/>
          </a:prstGeom>
          <a:noFill/>
          <a:ln>
            <a:solidFill>
              <a:srgbClr val="E95D66"/>
            </a:solidFill>
          </a:ln>
        </p:spPr>
        <p:txBody>
          <a:bodyPr wrap="square" rtlCol="0">
            <a:spAutoFit/>
          </a:bodyPr>
          <a:lstStyle/>
          <a:p>
            <a:r>
              <a:rPr lang="fr-FR">
                <a:solidFill>
                  <a:schemeClr val="bg1"/>
                </a:solidFill>
              </a:rPr>
              <a:t>Aide de 100 € par jour d’absence du pro </a:t>
            </a:r>
          </a:p>
        </p:txBody>
      </p:sp>
      <p:sp>
        <p:nvSpPr>
          <p:cNvPr id="9" name="Rectangle 8">
            <a:extLst>
              <a:ext uri="{FF2B5EF4-FFF2-40B4-BE49-F238E27FC236}">
                <a16:creationId xmlns:a16="http://schemas.microsoft.com/office/drawing/2014/main" id="{3A4048F8-09D2-C132-BC01-76E90C46EACD}"/>
              </a:ext>
            </a:extLst>
          </p:cNvPr>
          <p:cNvSpPr/>
          <p:nvPr/>
        </p:nvSpPr>
        <p:spPr>
          <a:xfrm>
            <a:off x="625803" y="3599513"/>
            <a:ext cx="4146601" cy="935082"/>
          </a:xfrm>
          <a:prstGeom prst="rect">
            <a:avLst/>
          </a:prstGeom>
          <a:gradFill flip="none" rotWithShape="1">
            <a:gsLst>
              <a:gs pos="0">
                <a:srgbClr val="E95D66">
                  <a:tint val="66000"/>
                  <a:satMod val="160000"/>
                </a:srgbClr>
              </a:gs>
              <a:gs pos="50000">
                <a:srgbClr val="E95D66">
                  <a:tint val="44500"/>
                  <a:satMod val="160000"/>
                </a:srgbClr>
              </a:gs>
              <a:gs pos="100000">
                <a:srgbClr val="E95D66">
                  <a:tint val="23500"/>
                  <a:satMod val="160000"/>
                </a:srgbClr>
              </a:gs>
            </a:gsLst>
            <a:lin ang="8100000" scaled="1"/>
            <a:tileRect/>
          </a:gra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Compensation de la baisse d’activité </a:t>
            </a:r>
          </a:p>
          <a:p>
            <a:pPr algn="ctr"/>
            <a:r>
              <a:rPr lang="fr-FR"/>
              <a:t>Heures exceptionnelles </a:t>
            </a:r>
            <a:r>
              <a:rPr lang="fr-FR" err="1"/>
              <a:t>Psu</a:t>
            </a:r>
            <a:r>
              <a:rPr lang="fr-FR"/>
              <a:t> </a:t>
            </a:r>
          </a:p>
        </p:txBody>
      </p:sp>
      <p:sp>
        <p:nvSpPr>
          <p:cNvPr id="10" name="ZoneTexte 9">
            <a:extLst>
              <a:ext uri="{FF2B5EF4-FFF2-40B4-BE49-F238E27FC236}">
                <a16:creationId xmlns:a16="http://schemas.microsoft.com/office/drawing/2014/main" id="{E453157F-2E55-E52C-8705-A63E7B68297B}"/>
              </a:ext>
            </a:extLst>
          </p:cNvPr>
          <p:cNvSpPr txBox="1"/>
          <p:nvPr/>
        </p:nvSpPr>
        <p:spPr>
          <a:xfrm>
            <a:off x="2310729" y="2976653"/>
            <a:ext cx="776748" cy="369332"/>
          </a:xfrm>
          <a:prstGeom prst="rect">
            <a:avLst/>
          </a:prstGeom>
          <a:noFill/>
        </p:spPr>
        <p:txBody>
          <a:bodyPr wrap="square" rtlCol="0">
            <a:spAutoFit/>
          </a:bodyPr>
          <a:lstStyle/>
          <a:p>
            <a:r>
              <a:rPr lang="fr-FR" b="1">
                <a:solidFill>
                  <a:srgbClr val="E95D66"/>
                </a:solidFill>
              </a:rPr>
              <a:t>OU</a:t>
            </a:r>
            <a:r>
              <a:rPr lang="fr-FR">
                <a:solidFill>
                  <a:srgbClr val="E95D66"/>
                </a:solidFill>
              </a:rPr>
              <a:t> </a:t>
            </a:r>
          </a:p>
        </p:txBody>
      </p:sp>
      <p:sp>
        <p:nvSpPr>
          <p:cNvPr id="13" name="Rectangle 12">
            <a:extLst>
              <a:ext uri="{FF2B5EF4-FFF2-40B4-BE49-F238E27FC236}">
                <a16:creationId xmlns:a16="http://schemas.microsoft.com/office/drawing/2014/main" id="{A8523821-D0D7-2104-589E-E6CDB6838CDF}"/>
              </a:ext>
            </a:extLst>
          </p:cNvPr>
          <p:cNvSpPr/>
          <p:nvPr/>
        </p:nvSpPr>
        <p:spPr>
          <a:xfrm>
            <a:off x="5848730" y="2352850"/>
            <a:ext cx="3716593" cy="403123"/>
          </a:xfrm>
          <a:prstGeom prst="rect">
            <a:avLst/>
          </a:prstGeom>
          <a:solidFill>
            <a:srgbClr val="0070C0"/>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bg1"/>
              </a:solidFill>
            </a:endParaRPr>
          </a:p>
        </p:txBody>
      </p:sp>
      <p:sp>
        <p:nvSpPr>
          <p:cNvPr id="14" name="ZoneTexte 13">
            <a:extLst>
              <a:ext uri="{FF2B5EF4-FFF2-40B4-BE49-F238E27FC236}">
                <a16:creationId xmlns:a16="http://schemas.microsoft.com/office/drawing/2014/main" id="{AD7BEBB5-DD24-4189-C867-5CEC3A8140B9}"/>
              </a:ext>
            </a:extLst>
          </p:cNvPr>
          <p:cNvSpPr txBox="1"/>
          <p:nvPr/>
        </p:nvSpPr>
        <p:spPr>
          <a:xfrm>
            <a:off x="5848730" y="2359667"/>
            <a:ext cx="3716594" cy="369332"/>
          </a:xfrm>
          <a:prstGeom prst="rect">
            <a:avLst/>
          </a:prstGeom>
          <a:solidFill>
            <a:srgbClr val="0070C0"/>
          </a:solidFill>
        </p:spPr>
        <p:txBody>
          <a:bodyPr wrap="square" rtlCol="0">
            <a:spAutoFit/>
          </a:bodyPr>
          <a:lstStyle/>
          <a:p>
            <a:pPr algn="ctr"/>
            <a:r>
              <a:rPr lang="fr-FR">
                <a:solidFill>
                  <a:schemeClr val="bg1"/>
                </a:solidFill>
              </a:rPr>
              <a:t>Aide de 190 € par jour d’absence</a:t>
            </a:r>
          </a:p>
        </p:txBody>
      </p:sp>
      <p:sp>
        <p:nvSpPr>
          <p:cNvPr id="15" name="ZoneTexte 14">
            <a:extLst>
              <a:ext uri="{FF2B5EF4-FFF2-40B4-BE49-F238E27FC236}">
                <a16:creationId xmlns:a16="http://schemas.microsoft.com/office/drawing/2014/main" id="{1C9BE770-2CA9-3508-1CFE-CE979DCABA6D}"/>
              </a:ext>
            </a:extLst>
          </p:cNvPr>
          <p:cNvSpPr txBox="1"/>
          <p:nvPr/>
        </p:nvSpPr>
        <p:spPr>
          <a:xfrm>
            <a:off x="7318653" y="2984634"/>
            <a:ext cx="776748" cy="369332"/>
          </a:xfrm>
          <a:prstGeom prst="rect">
            <a:avLst/>
          </a:prstGeom>
          <a:noFill/>
        </p:spPr>
        <p:txBody>
          <a:bodyPr wrap="square" rtlCol="0">
            <a:spAutoFit/>
          </a:bodyPr>
          <a:lstStyle/>
          <a:p>
            <a:r>
              <a:rPr lang="fr-FR" b="1">
                <a:solidFill>
                  <a:srgbClr val="0070C0"/>
                </a:solidFill>
              </a:rPr>
              <a:t>OU</a:t>
            </a:r>
            <a:r>
              <a:rPr lang="fr-FR">
                <a:solidFill>
                  <a:srgbClr val="0070C0"/>
                </a:solidFill>
              </a:rPr>
              <a:t> </a:t>
            </a:r>
          </a:p>
        </p:txBody>
      </p:sp>
      <p:sp>
        <p:nvSpPr>
          <p:cNvPr id="16" name="Rectangle 15">
            <a:extLst>
              <a:ext uri="{FF2B5EF4-FFF2-40B4-BE49-F238E27FC236}">
                <a16:creationId xmlns:a16="http://schemas.microsoft.com/office/drawing/2014/main" id="{0057BE41-65B4-BBE7-1D81-E862E3E29CFC}"/>
              </a:ext>
            </a:extLst>
          </p:cNvPr>
          <p:cNvSpPr/>
          <p:nvPr/>
        </p:nvSpPr>
        <p:spPr>
          <a:xfrm>
            <a:off x="5814628" y="3599513"/>
            <a:ext cx="3716595" cy="935082"/>
          </a:xfrm>
          <a:prstGeom prst="rect">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path path="circle">
              <a:fillToRect l="50000" t="50000" r="50000" b="50000"/>
            </a:path>
            <a:tileRect/>
          </a:gra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bg1"/>
                </a:solidFill>
              </a:rPr>
              <a:t>Compensation de la baisse d’activité </a:t>
            </a:r>
          </a:p>
          <a:p>
            <a:pPr algn="ctr"/>
            <a:r>
              <a:rPr lang="fr-FR">
                <a:solidFill>
                  <a:schemeClr val="bg1"/>
                </a:solidFill>
              </a:rPr>
              <a:t>Heures exceptionnelles </a:t>
            </a:r>
            <a:r>
              <a:rPr lang="fr-FR" err="1">
                <a:solidFill>
                  <a:schemeClr val="bg1"/>
                </a:solidFill>
              </a:rPr>
              <a:t>Psu</a:t>
            </a:r>
            <a:r>
              <a:rPr lang="fr-FR">
                <a:solidFill>
                  <a:schemeClr val="bg1"/>
                </a:solidFill>
              </a:rPr>
              <a:t> </a:t>
            </a:r>
          </a:p>
        </p:txBody>
      </p:sp>
    </p:spTree>
    <p:extLst>
      <p:ext uri="{BB962C8B-B14F-4D97-AF65-F5344CB8AC3E}">
        <p14:creationId xmlns:p14="http://schemas.microsoft.com/office/powerpoint/2010/main" val="3045595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A6B3F-FD21-57CA-9EE9-29600B3BFEED}"/>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FD44B0D5-0CB9-E37D-48A0-D62966836ECB}"/>
              </a:ext>
            </a:extLst>
          </p:cNvPr>
          <p:cNvSpPr>
            <a:spLocks noGrp="1"/>
          </p:cNvSpPr>
          <p:nvPr>
            <p:ph type="title"/>
          </p:nvPr>
        </p:nvSpPr>
        <p:spPr>
          <a:xfrm>
            <a:off x="694098" y="611575"/>
            <a:ext cx="8543925" cy="730252"/>
          </a:xfrm>
        </p:spPr>
        <p:txBody>
          <a:bodyPr>
            <a:normAutofit fontScale="90000"/>
          </a:bodyPr>
          <a:lstStyle/>
          <a:p>
            <a:pPr algn="ctr"/>
            <a:r>
              <a:rPr lang="fr-FR" sz="3200" b="1">
                <a:solidFill>
                  <a:schemeClr val="tx1"/>
                </a:solidFill>
              </a:rPr>
              <a:t>Salarié absent </a:t>
            </a:r>
            <a:r>
              <a:rPr lang="fr-FR" sz="3200" b="1"/>
              <a:t>pour préparer la VAE </a:t>
            </a:r>
            <a:br>
              <a:rPr lang="fr-FR" sz="3200" b="1">
                <a:solidFill>
                  <a:schemeClr val="tx1"/>
                </a:solidFill>
              </a:rPr>
            </a:br>
            <a:br>
              <a:rPr lang="fr-FR" sz="3200" b="1"/>
            </a:br>
            <a:endParaRPr lang="fr-FR" sz="3200" b="1">
              <a:solidFill>
                <a:schemeClr val="tx1"/>
              </a:solidFill>
            </a:endParaRPr>
          </a:p>
        </p:txBody>
      </p:sp>
      <p:sp>
        <p:nvSpPr>
          <p:cNvPr id="7" name="Rectangle 6">
            <a:extLst>
              <a:ext uri="{FF2B5EF4-FFF2-40B4-BE49-F238E27FC236}">
                <a16:creationId xmlns:a16="http://schemas.microsoft.com/office/drawing/2014/main" id="{87FEEB35-579A-BC77-E563-A7FAA154F78A}"/>
              </a:ext>
            </a:extLst>
          </p:cNvPr>
          <p:cNvSpPr/>
          <p:nvPr/>
        </p:nvSpPr>
        <p:spPr>
          <a:xfrm>
            <a:off x="543224" y="1981759"/>
            <a:ext cx="5308936" cy="542898"/>
          </a:xfrm>
          <a:prstGeom prst="rect">
            <a:avLst/>
          </a:prstGeom>
          <a:solidFill>
            <a:srgbClr val="E95D66"/>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9FFBA48E-32B5-7902-B21A-613D3304914F}"/>
              </a:ext>
            </a:extLst>
          </p:cNvPr>
          <p:cNvSpPr txBox="1"/>
          <p:nvPr/>
        </p:nvSpPr>
        <p:spPr>
          <a:xfrm>
            <a:off x="1042012" y="2144055"/>
            <a:ext cx="4354547" cy="338554"/>
          </a:xfrm>
          <a:prstGeom prst="rect">
            <a:avLst/>
          </a:prstGeom>
          <a:noFill/>
          <a:ln>
            <a:solidFill>
              <a:srgbClr val="E95D66"/>
            </a:solidFill>
          </a:ln>
        </p:spPr>
        <p:txBody>
          <a:bodyPr wrap="square" rtlCol="0">
            <a:spAutoFit/>
          </a:bodyPr>
          <a:lstStyle/>
          <a:p>
            <a:r>
              <a:rPr lang="fr-FR" sz="1600">
                <a:solidFill>
                  <a:schemeClr val="bg1"/>
                </a:solidFill>
                <a:latin typeface="Roboto" panose="02000000000000000000" pitchFamily="2" charset="0"/>
                <a:ea typeface="Roboto" panose="02000000000000000000" pitchFamily="2" charset="0"/>
                <a:cs typeface="Roboto" panose="02000000000000000000" pitchFamily="2" charset="0"/>
              </a:rPr>
              <a:t>Aide de 100 € par jour d’absence du pro </a:t>
            </a:r>
          </a:p>
        </p:txBody>
      </p:sp>
      <p:sp>
        <p:nvSpPr>
          <p:cNvPr id="9" name="Rectangle 8">
            <a:extLst>
              <a:ext uri="{FF2B5EF4-FFF2-40B4-BE49-F238E27FC236}">
                <a16:creationId xmlns:a16="http://schemas.microsoft.com/office/drawing/2014/main" id="{E5719789-CCD9-2B03-CBC8-829EEABD9F49}"/>
              </a:ext>
            </a:extLst>
          </p:cNvPr>
          <p:cNvSpPr/>
          <p:nvPr/>
        </p:nvSpPr>
        <p:spPr>
          <a:xfrm>
            <a:off x="6455664" y="2971879"/>
            <a:ext cx="3325895" cy="369332"/>
          </a:xfrm>
          <a:prstGeom prst="rect">
            <a:avLst/>
          </a:prstGeom>
          <a:solidFill>
            <a:srgbClr val="E95D66"/>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Heures exceptionnelles </a:t>
            </a:r>
            <a:r>
              <a:rPr lang="fr-FR" err="1"/>
              <a:t>Psu</a:t>
            </a:r>
            <a:r>
              <a:rPr lang="fr-FR"/>
              <a:t> </a:t>
            </a:r>
          </a:p>
        </p:txBody>
      </p:sp>
      <p:sp>
        <p:nvSpPr>
          <p:cNvPr id="10" name="ZoneTexte 9">
            <a:extLst>
              <a:ext uri="{FF2B5EF4-FFF2-40B4-BE49-F238E27FC236}">
                <a16:creationId xmlns:a16="http://schemas.microsoft.com/office/drawing/2014/main" id="{2DA4CD5E-0755-427B-B63A-B8C4DC586454}"/>
              </a:ext>
            </a:extLst>
          </p:cNvPr>
          <p:cNvSpPr txBox="1"/>
          <p:nvPr/>
        </p:nvSpPr>
        <p:spPr>
          <a:xfrm>
            <a:off x="7904039" y="2016243"/>
            <a:ext cx="776748" cy="369332"/>
          </a:xfrm>
          <a:prstGeom prst="rect">
            <a:avLst/>
          </a:prstGeom>
          <a:noFill/>
        </p:spPr>
        <p:txBody>
          <a:bodyPr wrap="square" rtlCol="0">
            <a:spAutoFit/>
          </a:bodyPr>
          <a:lstStyle/>
          <a:p>
            <a:r>
              <a:rPr lang="fr-FR" b="1">
                <a:solidFill>
                  <a:srgbClr val="E95D66"/>
                </a:solidFill>
              </a:rPr>
              <a:t>OU</a:t>
            </a:r>
            <a:r>
              <a:rPr lang="fr-FR">
                <a:solidFill>
                  <a:srgbClr val="E95D66"/>
                </a:solidFill>
              </a:rPr>
              <a:t> </a:t>
            </a:r>
          </a:p>
        </p:txBody>
      </p:sp>
      <p:sp>
        <p:nvSpPr>
          <p:cNvPr id="19" name="ZoneTexte 18">
            <a:extLst>
              <a:ext uri="{FF2B5EF4-FFF2-40B4-BE49-F238E27FC236}">
                <a16:creationId xmlns:a16="http://schemas.microsoft.com/office/drawing/2014/main" id="{D0998575-809F-2961-096B-51963E65A7DE}"/>
              </a:ext>
            </a:extLst>
          </p:cNvPr>
          <p:cNvSpPr txBox="1"/>
          <p:nvPr/>
        </p:nvSpPr>
        <p:spPr>
          <a:xfrm>
            <a:off x="681034" y="4397968"/>
            <a:ext cx="4285027" cy="646331"/>
          </a:xfrm>
          <a:prstGeom prst="rect">
            <a:avLst/>
          </a:prstGeom>
          <a:noFill/>
        </p:spPr>
        <p:txBody>
          <a:bodyPr wrap="square" rtlCol="0">
            <a:spAutoFit/>
          </a:bodyPr>
          <a:lstStyle/>
          <a:p>
            <a:r>
              <a:rPr lang="fr-FR">
                <a:solidFill>
                  <a:schemeClr val="bg1"/>
                </a:solidFill>
              </a:rPr>
              <a:t>Justificatifs : </a:t>
            </a:r>
          </a:p>
          <a:p>
            <a:endParaRPr lang="fr-FR">
              <a:solidFill>
                <a:schemeClr val="bg1"/>
              </a:solidFill>
            </a:endParaRPr>
          </a:p>
        </p:txBody>
      </p:sp>
      <p:sp>
        <p:nvSpPr>
          <p:cNvPr id="5" name="Rectangle 4">
            <a:extLst>
              <a:ext uri="{FF2B5EF4-FFF2-40B4-BE49-F238E27FC236}">
                <a16:creationId xmlns:a16="http://schemas.microsoft.com/office/drawing/2014/main" id="{132AE846-996B-2154-C74A-C721EF7280E9}"/>
              </a:ext>
            </a:extLst>
          </p:cNvPr>
          <p:cNvSpPr/>
          <p:nvPr/>
        </p:nvSpPr>
        <p:spPr>
          <a:xfrm>
            <a:off x="425773" y="2524657"/>
            <a:ext cx="5426387" cy="3153768"/>
          </a:xfrm>
          <a:prstGeom prst="rect">
            <a:avLst/>
          </a:prstGeom>
          <a:solidFill>
            <a:schemeClr val="bg1"/>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chemeClr val="tx1"/>
                </a:solidFill>
                <a:effectLst/>
                <a:uLnTx/>
                <a:uFillTx/>
                <a:latin typeface="Calibri" panose="020F0502020204030204"/>
                <a:ea typeface="+mn-ea"/>
                <a:cs typeface="+mn-cs"/>
              </a:rPr>
              <a:t>Conditions </a:t>
            </a:r>
          </a:p>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fr-FR" sz="1400" b="1" i="0" u="none" strike="noStrike" kern="1200" cap="none" spc="0" normalizeH="0" baseline="0" noProof="0">
              <a:ln>
                <a:noFill/>
              </a:ln>
              <a:solidFill>
                <a:schemeClr val="tx1"/>
              </a:solidFill>
              <a:effectLst/>
              <a:uLnTx/>
              <a:uFillTx/>
              <a:latin typeface="Calibri" panose="020F0502020204030204"/>
              <a:ea typeface="+mn-ea"/>
              <a:cs typeface="+mn-cs"/>
            </a:endParaRPr>
          </a:p>
          <a:p>
            <a:pPr lvl="0" algn="just">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Inscription du salarié dans une démarche VAE et le cas échéant participation à des sessions de prépa à la VAE</a:t>
            </a:r>
          </a:p>
          <a:p>
            <a:pPr lvl="0" algn="just">
              <a:defRPr/>
            </a:pPr>
            <a:endParaRPr lang="fr-FR" sz="1400">
              <a:solidFill>
                <a:schemeClr val="tx1"/>
              </a:solidFill>
              <a:latin typeface="Roboto" panose="02000000000000000000" pitchFamily="2" charset="0"/>
              <a:ea typeface="Roboto" panose="02000000000000000000" pitchFamily="2" charset="0"/>
              <a:cs typeface="Roboto" panose="02000000000000000000" pitchFamily="2" charset="0"/>
            </a:endParaRPr>
          </a:p>
          <a:p>
            <a:pPr lvl="0" algn="just">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Absence du salarié et remplacement par un autre professionnel </a:t>
            </a:r>
          </a:p>
          <a:p>
            <a:pPr lvl="0" algn="just">
              <a:defRPr/>
            </a:pPr>
            <a:endParaRPr lang="fr-FR" sz="1400">
              <a:solidFill>
                <a:schemeClr val="tx1"/>
              </a:solidFill>
              <a:latin typeface="Roboto" panose="02000000000000000000" pitchFamily="2" charset="0"/>
              <a:ea typeface="Roboto" panose="02000000000000000000" pitchFamily="2" charset="0"/>
              <a:cs typeface="Roboto" panose="02000000000000000000" pitchFamily="2" charset="0"/>
            </a:endParaRPr>
          </a:p>
          <a:p>
            <a:pPr lvl="0" algn="just">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Accord précisant la durée des congés payés légaux </a:t>
            </a:r>
          </a:p>
          <a:p>
            <a:pPr lvl="0" algn="just">
              <a:defRPr/>
            </a:pPr>
            <a:endParaRPr lang="fr-FR" sz="1400">
              <a:solidFill>
                <a:schemeClr val="tx1"/>
              </a:solidFill>
              <a:latin typeface="Roboto" panose="02000000000000000000" pitchFamily="2" charset="0"/>
              <a:ea typeface="Roboto" panose="02000000000000000000" pitchFamily="2" charset="0"/>
              <a:cs typeface="Roboto" panose="02000000000000000000" pitchFamily="2" charset="0"/>
            </a:endParaRPr>
          </a:p>
          <a:p>
            <a:pPr lvl="0" algn="just">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Maintien de salaire et absence de congés </a:t>
            </a:r>
            <a:endParaRPr lang="fr-FR" sz="1400">
              <a:solidFill>
                <a:prstClr val="white"/>
              </a:solidFill>
            </a:endParaRPr>
          </a:p>
        </p:txBody>
      </p:sp>
      <p:sp>
        <p:nvSpPr>
          <p:cNvPr id="6" name="ZoneTexte 5">
            <a:extLst>
              <a:ext uri="{FF2B5EF4-FFF2-40B4-BE49-F238E27FC236}">
                <a16:creationId xmlns:a16="http://schemas.microsoft.com/office/drawing/2014/main" id="{70AABA26-0E15-512F-0000-55EEAE6830BE}"/>
              </a:ext>
            </a:extLst>
          </p:cNvPr>
          <p:cNvSpPr txBox="1"/>
          <p:nvPr/>
        </p:nvSpPr>
        <p:spPr>
          <a:xfrm>
            <a:off x="1485057" y="1489613"/>
            <a:ext cx="4160585" cy="338554"/>
          </a:xfrm>
          <a:prstGeom prst="rect">
            <a:avLst/>
          </a:prstGeom>
          <a:noFill/>
        </p:spPr>
        <p:txBody>
          <a:bodyPr wrap="square" rtlCol="0">
            <a:spAutoFit/>
          </a:bodyPr>
          <a:lstStyle/>
          <a:p>
            <a:r>
              <a:rPr lang="fr-FR" sz="1600" i="1">
                <a:solidFill>
                  <a:srgbClr val="E95D66"/>
                </a:solidFill>
                <a:latin typeface="Roboto" panose="02000000000000000000" pitchFamily="2" charset="0"/>
                <a:ea typeface="Roboto" panose="02000000000000000000" pitchFamily="2" charset="0"/>
                <a:cs typeface="Roboto" panose="02000000000000000000" pitchFamily="2" charset="0"/>
              </a:rPr>
              <a:t>Remplacement par un autre salarié </a:t>
            </a:r>
          </a:p>
        </p:txBody>
      </p:sp>
      <p:sp>
        <p:nvSpPr>
          <p:cNvPr id="11" name="ZoneTexte 10">
            <a:extLst>
              <a:ext uri="{FF2B5EF4-FFF2-40B4-BE49-F238E27FC236}">
                <a16:creationId xmlns:a16="http://schemas.microsoft.com/office/drawing/2014/main" id="{711ACB8B-0F57-05D6-8983-5E537412B3A9}"/>
              </a:ext>
            </a:extLst>
          </p:cNvPr>
          <p:cNvSpPr txBox="1"/>
          <p:nvPr/>
        </p:nvSpPr>
        <p:spPr>
          <a:xfrm>
            <a:off x="6333049" y="2514758"/>
            <a:ext cx="4160585" cy="338554"/>
          </a:xfrm>
          <a:prstGeom prst="rect">
            <a:avLst/>
          </a:prstGeom>
          <a:noFill/>
        </p:spPr>
        <p:txBody>
          <a:bodyPr wrap="square" rtlCol="0">
            <a:spAutoFit/>
          </a:bodyPr>
          <a:lstStyle/>
          <a:p>
            <a:r>
              <a:rPr lang="fr-FR" sz="1600" i="1">
                <a:solidFill>
                  <a:srgbClr val="E95D66"/>
                </a:solidFill>
              </a:rPr>
              <a:t>Non remplacement et baisse d’activité </a:t>
            </a:r>
          </a:p>
        </p:txBody>
      </p:sp>
      <p:sp>
        <p:nvSpPr>
          <p:cNvPr id="12" name="Rectangle 11">
            <a:extLst>
              <a:ext uri="{FF2B5EF4-FFF2-40B4-BE49-F238E27FC236}">
                <a16:creationId xmlns:a16="http://schemas.microsoft.com/office/drawing/2014/main" id="{48F91BF2-13FC-02E3-96BB-7E5152DAC96C}"/>
              </a:ext>
            </a:extLst>
          </p:cNvPr>
          <p:cNvSpPr/>
          <p:nvPr/>
        </p:nvSpPr>
        <p:spPr>
          <a:xfrm>
            <a:off x="6455664" y="3516789"/>
            <a:ext cx="3200864" cy="2161635"/>
          </a:xfrm>
          <a:prstGeom prst="rect">
            <a:avLst/>
          </a:prstGeom>
          <a:solidFill>
            <a:schemeClr val="bg1"/>
          </a:solidFill>
          <a:ln>
            <a:solidFill>
              <a:srgbClr val="E95D6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endParaRPr lang="fr-FR" sz="1600">
              <a:solidFill>
                <a:schemeClr val="tx1"/>
              </a:solidFill>
            </a:endParaRPr>
          </a:p>
          <a:p>
            <a:pPr lvl="0">
              <a:defRPr/>
            </a:pPr>
            <a:endParaRPr lang="fr-FR" sz="1600">
              <a:solidFill>
                <a:schemeClr val="tx1"/>
              </a:solidFill>
            </a:endParaRPr>
          </a:p>
          <a:p>
            <a:pPr algn="ctr">
              <a:defRPr/>
            </a:pPr>
            <a:endParaRPr lang="fr-FR" sz="1400" b="1">
              <a:solidFill>
                <a:schemeClr val="tx1"/>
              </a:solidFill>
            </a:endParaRPr>
          </a:p>
          <a:p>
            <a:pPr algn="ctr">
              <a:defRPr/>
            </a:pPr>
            <a:endParaRPr lang="fr-FR" sz="1400" b="1">
              <a:solidFill>
                <a:schemeClr val="tx1"/>
              </a:solidFill>
            </a:endParaRPr>
          </a:p>
          <a:p>
            <a:pPr algn="ctr">
              <a:defRPr/>
            </a:pPr>
            <a:r>
              <a:rPr lang="fr-FR" sz="1400" b="1">
                <a:solidFill>
                  <a:schemeClr val="tx1"/>
                </a:solidFill>
              </a:rPr>
              <a:t>Conditions </a:t>
            </a:r>
          </a:p>
          <a:p>
            <a:pPr algn="ctr">
              <a:defRPr/>
            </a:pPr>
            <a:endParaRPr lang="fr-FR" sz="1200" b="1">
              <a:solidFill>
                <a:schemeClr val="tx1"/>
              </a:solidFill>
            </a:endParaRPr>
          </a:p>
          <a:p>
            <a:pPr algn="just">
              <a:defRPr/>
            </a:pPr>
            <a:r>
              <a:rPr lang="fr-FR" sz="1200">
                <a:solidFill>
                  <a:schemeClr val="tx1"/>
                </a:solidFill>
                <a:latin typeface="Roboto" panose="02000000000000000000" pitchFamily="2" charset="0"/>
                <a:ea typeface="Roboto" panose="02000000000000000000" pitchFamily="2" charset="0"/>
                <a:cs typeface="Roboto" panose="02000000000000000000" pitchFamily="2" charset="0"/>
              </a:rPr>
              <a:t>Réduction de l’accueil dans la structure : </a:t>
            </a:r>
          </a:p>
          <a:p>
            <a:pPr algn="just">
              <a:defRPr/>
            </a:pPr>
            <a:endParaRPr lang="fr-FR" sz="1200">
              <a:solidFill>
                <a:schemeClr val="tx1"/>
              </a:solidFill>
              <a:latin typeface="Roboto" panose="02000000000000000000" pitchFamily="2" charset="0"/>
              <a:ea typeface="Roboto" panose="02000000000000000000" pitchFamily="2" charset="0"/>
              <a:cs typeface="Roboto" panose="02000000000000000000" pitchFamily="2" charset="0"/>
            </a:endParaRPr>
          </a:p>
          <a:p>
            <a:pPr indent="-285750" algn="just">
              <a:buFont typeface="Wingdings" panose="05000000000000000000" pitchFamily="2" charset="2"/>
              <a:buChar char="Ø"/>
              <a:defRPr/>
            </a:pPr>
            <a:r>
              <a:rPr lang="fr-FR" sz="1200">
                <a:solidFill>
                  <a:schemeClr val="tx1"/>
                </a:solidFill>
                <a:latin typeface="Roboto" panose="02000000000000000000" pitchFamily="2" charset="0"/>
                <a:ea typeface="Roboto" panose="02000000000000000000" pitchFamily="2" charset="0"/>
                <a:cs typeface="Roboto" panose="02000000000000000000" pitchFamily="2" charset="0"/>
              </a:rPr>
              <a:t>Le gestionnaire doit démontrer :</a:t>
            </a:r>
          </a:p>
          <a:p>
            <a:pPr indent="-285750" algn="just">
              <a:buFont typeface="Calibri" panose="020F0502020204030204" pitchFamily="34" charset="0"/>
              <a:buChar char="-"/>
              <a:defRPr/>
            </a:pPr>
            <a:endParaRPr lang="fr-FR" sz="1200">
              <a:solidFill>
                <a:schemeClr val="tx1"/>
              </a:solidFill>
              <a:latin typeface="Roboto" panose="02000000000000000000" pitchFamily="2" charset="0"/>
              <a:ea typeface="Roboto" panose="02000000000000000000" pitchFamily="2" charset="0"/>
              <a:cs typeface="Roboto" panose="02000000000000000000" pitchFamily="2" charset="0"/>
            </a:endParaRPr>
          </a:p>
          <a:p>
            <a:pPr indent="-285750" algn="just">
              <a:buFont typeface="Calibri" panose="020F0502020204030204" pitchFamily="34" charset="0"/>
              <a:buChar char="-"/>
              <a:defRPr/>
            </a:pPr>
            <a:r>
              <a:rPr lang="fr-FR" sz="1200">
                <a:solidFill>
                  <a:schemeClr val="tx1"/>
                </a:solidFill>
                <a:latin typeface="Roboto" panose="02000000000000000000" pitchFamily="2" charset="0"/>
                <a:ea typeface="Roboto" panose="02000000000000000000" pitchFamily="2" charset="0"/>
                <a:cs typeface="Roboto" panose="02000000000000000000" pitchFamily="2" charset="0"/>
              </a:rPr>
              <a:t>l’absence des enfants concernés; </a:t>
            </a:r>
          </a:p>
          <a:p>
            <a:pPr indent="-285750" algn="just">
              <a:buFont typeface="Calibri" panose="020F0502020204030204" pitchFamily="34" charset="0"/>
              <a:buChar char="-"/>
              <a:defRPr/>
            </a:pPr>
            <a:r>
              <a:rPr lang="fr-FR" sz="1200">
                <a:solidFill>
                  <a:schemeClr val="tx1"/>
                </a:solidFill>
                <a:latin typeface="Roboto" panose="02000000000000000000" pitchFamily="2" charset="0"/>
                <a:ea typeface="Roboto" panose="02000000000000000000" pitchFamily="2" charset="0"/>
                <a:cs typeface="Roboto" panose="02000000000000000000" pitchFamily="2" charset="0"/>
              </a:rPr>
              <a:t>la concordance des dates d’absence; </a:t>
            </a:r>
          </a:p>
          <a:p>
            <a:pPr indent="-285750" algn="just">
              <a:buFont typeface="Calibri" panose="020F0502020204030204" pitchFamily="34" charset="0"/>
              <a:buChar char="-"/>
              <a:defRPr/>
            </a:pPr>
            <a:r>
              <a:rPr lang="fr-FR" sz="1200">
                <a:solidFill>
                  <a:schemeClr val="tx1"/>
                </a:solidFill>
                <a:latin typeface="Roboto" panose="02000000000000000000" pitchFamily="2" charset="0"/>
                <a:ea typeface="Roboto" panose="02000000000000000000" pitchFamily="2" charset="0"/>
                <a:cs typeface="Roboto" panose="02000000000000000000" pitchFamily="2" charset="0"/>
              </a:rPr>
              <a:t>le maintien du salaire du professionnel </a:t>
            </a:r>
          </a:p>
          <a:p>
            <a:pPr indent="-285750" algn="just">
              <a:buFont typeface="Calibri" panose="020F0502020204030204" pitchFamily="34" charset="0"/>
              <a:buChar char="-"/>
              <a:defRPr/>
            </a:pPr>
            <a:r>
              <a:rPr lang="fr-FR" sz="1200">
                <a:solidFill>
                  <a:schemeClr val="tx1"/>
                </a:solidFill>
                <a:latin typeface="Roboto" panose="02000000000000000000" pitchFamily="2" charset="0"/>
                <a:ea typeface="Roboto" panose="02000000000000000000" pitchFamily="2" charset="0"/>
                <a:cs typeface="Roboto" panose="02000000000000000000" pitchFamily="2" charset="0"/>
              </a:rPr>
              <a:t>la non-facturation des familles </a:t>
            </a:r>
            <a:r>
              <a:rPr lang="fr-FR" sz="1200">
                <a:solidFill>
                  <a:schemeClr val="tx1"/>
                </a:solidFill>
              </a:rPr>
              <a:t> </a:t>
            </a:r>
            <a:endParaRPr lang="fr-FR" sz="1200">
              <a:solidFill>
                <a:prstClr val="white"/>
              </a:solidFill>
            </a:endParaRPr>
          </a:p>
          <a:p>
            <a:pPr lvl="0">
              <a:defRPr/>
            </a:pPr>
            <a:endParaRPr lang="fr-FR" sz="1600">
              <a:solidFill>
                <a:prstClr val="white"/>
              </a:solidFill>
            </a:endParaRPr>
          </a:p>
          <a:p>
            <a:pPr lvl="0">
              <a:defRPr/>
            </a:pPr>
            <a:endParaRPr lang="fr-FR" sz="1600">
              <a:solidFill>
                <a:prstClr val="white"/>
              </a:solidFill>
            </a:endParaRPr>
          </a:p>
          <a:p>
            <a:pPr lvl="0">
              <a:defRPr/>
            </a:pPr>
            <a:endParaRPr lang="fr-FR" sz="1600">
              <a:solidFill>
                <a:prstClr val="white"/>
              </a:solidFill>
            </a:endParaRPr>
          </a:p>
          <a:p>
            <a:pPr lvl="0">
              <a:defRPr/>
            </a:pPr>
            <a:endParaRPr lang="fr-FR" sz="1600">
              <a:solidFill>
                <a:prstClr val="white"/>
              </a:solidFill>
            </a:endParaRPr>
          </a:p>
          <a:p>
            <a:pPr lvl="0">
              <a:defRPr/>
            </a:pPr>
            <a:endParaRPr lang="fr-FR" sz="1600">
              <a:solidFill>
                <a:prstClr val="white"/>
              </a:solidFill>
            </a:endParaRPr>
          </a:p>
        </p:txBody>
      </p:sp>
    </p:spTree>
    <p:extLst>
      <p:ext uri="{BB962C8B-B14F-4D97-AF65-F5344CB8AC3E}">
        <p14:creationId xmlns:p14="http://schemas.microsoft.com/office/powerpoint/2010/main" val="135892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77F1B-C044-353C-FE5C-C8461925B1B5}"/>
            </a:ext>
          </a:extLst>
        </p:cNvPr>
        <p:cNvGrpSpPr/>
        <p:nvPr/>
      </p:nvGrpSpPr>
      <p:grpSpPr>
        <a:xfrm>
          <a:off x="0" y="0"/>
          <a:ext cx="0" cy="0"/>
          <a:chOff x="0" y="0"/>
          <a:chExt cx="0" cy="0"/>
        </a:xfrm>
      </p:grpSpPr>
      <p:sp>
        <p:nvSpPr>
          <p:cNvPr id="19" name="ZoneTexte 18">
            <a:extLst>
              <a:ext uri="{FF2B5EF4-FFF2-40B4-BE49-F238E27FC236}">
                <a16:creationId xmlns:a16="http://schemas.microsoft.com/office/drawing/2014/main" id="{1F8B0A0E-4271-A6F5-848E-FD2DD0621C6C}"/>
              </a:ext>
            </a:extLst>
          </p:cNvPr>
          <p:cNvSpPr txBox="1"/>
          <p:nvPr/>
        </p:nvSpPr>
        <p:spPr>
          <a:xfrm>
            <a:off x="681034" y="4397968"/>
            <a:ext cx="4285027" cy="646331"/>
          </a:xfrm>
          <a:prstGeom prst="rect">
            <a:avLst/>
          </a:prstGeom>
          <a:noFill/>
        </p:spPr>
        <p:txBody>
          <a:bodyPr wrap="square" rtlCol="0">
            <a:spAutoFit/>
          </a:bodyPr>
          <a:lstStyle/>
          <a:p>
            <a:r>
              <a:rPr lang="fr-FR">
                <a:solidFill>
                  <a:schemeClr val="bg1"/>
                </a:solidFill>
              </a:rPr>
              <a:t>Justificatifs : </a:t>
            </a:r>
          </a:p>
          <a:p>
            <a:endParaRPr lang="fr-FR">
              <a:solidFill>
                <a:schemeClr val="bg1"/>
              </a:solidFill>
            </a:endParaRPr>
          </a:p>
        </p:txBody>
      </p:sp>
      <p:sp>
        <p:nvSpPr>
          <p:cNvPr id="4" name="Titre 3">
            <a:extLst>
              <a:ext uri="{FF2B5EF4-FFF2-40B4-BE49-F238E27FC236}">
                <a16:creationId xmlns:a16="http://schemas.microsoft.com/office/drawing/2014/main" id="{9D581E14-43DB-8BA6-FDC3-F6124198BC41}"/>
              </a:ext>
            </a:extLst>
          </p:cNvPr>
          <p:cNvSpPr>
            <a:spLocks noGrp="1"/>
          </p:cNvSpPr>
          <p:nvPr>
            <p:ph type="title"/>
          </p:nvPr>
        </p:nvSpPr>
        <p:spPr/>
        <p:txBody>
          <a:bodyPr/>
          <a:lstStyle/>
          <a:p>
            <a:endParaRPr lang="fr-FR"/>
          </a:p>
        </p:txBody>
      </p:sp>
      <p:pic>
        <p:nvPicPr>
          <p:cNvPr id="14" name="Image 13">
            <a:extLst>
              <a:ext uri="{FF2B5EF4-FFF2-40B4-BE49-F238E27FC236}">
                <a16:creationId xmlns:a16="http://schemas.microsoft.com/office/drawing/2014/main" id="{AF69BF7D-49E5-4ADE-EDA6-A54DA4D7A203}"/>
              </a:ext>
            </a:extLst>
          </p:cNvPr>
          <p:cNvPicPr>
            <a:picLocks noChangeAspect="1"/>
          </p:cNvPicPr>
          <p:nvPr/>
        </p:nvPicPr>
        <p:blipFill>
          <a:blip r:embed="rId3"/>
          <a:stretch>
            <a:fillRect/>
          </a:stretch>
        </p:blipFill>
        <p:spPr>
          <a:xfrm>
            <a:off x="0" y="258994"/>
            <a:ext cx="9906000" cy="5462187"/>
          </a:xfrm>
          <a:prstGeom prst="rect">
            <a:avLst/>
          </a:prstGeom>
        </p:spPr>
      </p:pic>
    </p:spTree>
    <p:extLst>
      <p:ext uri="{BB962C8B-B14F-4D97-AF65-F5344CB8AC3E}">
        <p14:creationId xmlns:p14="http://schemas.microsoft.com/office/powerpoint/2010/main" val="36711797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BA567-0E26-0366-ACA2-0DF89E208CF9}"/>
            </a:ext>
          </a:extLst>
        </p:cNvPr>
        <p:cNvGrpSpPr/>
        <p:nvPr/>
      </p:nvGrpSpPr>
      <p:grpSpPr>
        <a:xfrm>
          <a:off x="0" y="0"/>
          <a:ext cx="0" cy="0"/>
          <a:chOff x="0" y="0"/>
          <a:chExt cx="0" cy="0"/>
        </a:xfrm>
      </p:grpSpPr>
      <p:sp>
        <p:nvSpPr>
          <p:cNvPr id="11" name="ZoneTexte 10">
            <a:extLst>
              <a:ext uri="{FF2B5EF4-FFF2-40B4-BE49-F238E27FC236}">
                <a16:creationId xmlns:a16="http://schemas.microsoft.com/office/drawing/2014/main" id="{8B9E534C-9F1E-1312-1A89-121CC3410FC9}"/>
              </a:ext>
            </a:extLst>
          </p:cNvPr>
          <p:cNvSpPr txBox="1"/>
          <p:nvPr/>
        </p:nvSpPr>
        <p:spPr>
          <a:xfrm>
            <a:off x="521442" y="1171660"/>
            <a:ext cx="8860356" cy="407419"/>
          </a:xfrm>
          <a:prstGeom prst="rect">
            <a:avLst/>
          </a:prstGeom>
          <a:noFill/>
        </p:spPr>
        <p:txBody>
          <a:bodyPr wrap="square" rtlCol="0">
            <a:spAutoFit/>
          </a:bodyPr>
          <a:lstStyle/>
          <a:p>
            <a:pPr algn="ctr">
              <a:lnSpc>
                <a:spcPct val="90000"/>
              </a:lnSpc>
              <a:spcBef>
                <a:spcPct val="0"/>
              </a:spcBef>
            </a:pPr>
            <a:r>
              <a:rPr lang="fr-FR" sz="2275" b="1">
                <a:latin typeface="+mj-lt"/>
                <a:ea typeface="+mj-ea"/>
                <a:cs typeface="+mj-cs"/>
              </a:rPr>
              <a:t>Modalité de déclaration et de paiement </a:t>
            </a:r>
          </a:p>
        </p:txBody>
      </p:sp>
      <p:sp>
        <p:nvSpPr>
          <p:cNvPr id="13" name="ZoneTexte 12">
            <a:extLst>
              <a:ext uri="{FF2B5EF4-FFF2-40B4-BE49-F238E27FC236}">
                <a16:creationId xmlns:a16="http://schemas.microsoft.com/office/drawing/2014/main" id="{35E4731E-BBBD-1A3A-E752-5D0B8CB3C569}"/>
              </a:ext>
            </a:extLst>
          </p:cNvPr>
          <p:cNvSpPr txBox="1"/>
          <p:nvPr/>
        </p:nvSpPr>
        <p:spPr>
          <a:xfrm>
            <a:off x="7690102" y="835316"/>
            <a:ext cx="1943771" cy="79278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n-US" sz="1138" err="1">
                <a:solidFill>
                  <a:schemeClr val="bg1"/>
                </a:solidFill>
              </a:rPr>
              <a:t>Mesures</a:t>
            </a:r>
            <a:r>
              <a:rPr lang="en-US" sz="1138">
                <a:solidFill>
                  <a:schemeClr val="bg1"/>
                </a:solidFill>
              </a:rPr>
              <a:t> de </a:t>
            </a:r>
            <a:r>
              <a:rPr lang="en-US" sz="1138" err="1">
                <a:solidFill>
                  <a:schemeClr val="bg1"/>
                </a:solidFill>
              </a:rPr>
              <a:t>soutien</a:t>
            </a:r>
            <a:r>
              <a:rPr lang="en-US" sz="1138">
                <a:solidFill>
                  <a:schemeClr val="bg1"/>
                </a:solidFill>
              </a:rPr>
              <a:t> à la qualification des </a:t>
            </a:r>
            <a:r>
              <a:rPr lang="en-US" sz="1138" err="1">
                <a:solidFill>
                  <a:schemeClr val="bg1"/>
                </a:solidFill>
              </a:rPr>
              <a:t>professionnels</a:t>
            </a:r>
            <a:r>
              <a:rPr lang="en-US" sz="1138">
                <a:solidFill>
                  <a:schemeClr val="bg1"/>
                </a:solidFill>
              </a:rPr>
              <a:t> de la petite </a:t>
            </a:r>
            <a:r>
              <a:rPr lang="en-US" sz="1138" err="1">
                <a:solidFill>
                  <a:schemeClr val="bg1"/>
                </a:solidFill>
              </a:rPr>
              <a:t>enfance</a:t>
            </a:r>
            <a:r>
              <a:rPr lang="en-US" sz="1138">
                <a:solidFill>
                  <a:schemeClr val="bg1"/>
                </a:solidFill>
              </a:rPr>
              <a:t> </a:t>
            </a:r>
            <a:r>
              <a:rPr lang="en-US" sz="1138" err="1">
                <a:solidFill>
                  <a:schemeClr val="bg1"/>
                </a:solidFill>
              </a:rPr>
              <a:t>en</a:t>
            </a:r>
            <a:r>
              <a:rPr lang="en-US" sz="1138">
                <a:solidFill>
                  <a:schemeClr val="bg1"/>
                </a:solidFill>
              </a:rPr>
              <a:t> EAJE PSU</a:t>
            </a:r>
            <a:endParaRPr lang="fr-FR" sz="1138">
              <a:solidFill>
                <a:schemeClr val="bg1"/>
              </a:solidFill>
            </a:endParaRPr>
          </a:p>
        </p:txBody>
      </p:sp>
      <p:sp>
        <p:nvSpPr>
          <p:cNvPr id="7" name="Rectangle 6">
            <a:extLst>
              <a:ext uri="{FF2B5EF4-FFF2-40B4-BE49-F238E27FC236}">
                <a16:creationId xmlns:a16="http://schemas.microsoft.com/office/drawing/2014/main" id="{47AC2246-8117-C2F4-0AF2-008959D34E68}"/>
              </a:ext>
            </a:extLst>
          </p:cNvPr>
          <p:cNvSpPr/>
          <p:nvPr/>
        </p:nvSpPr>
        <p:spPr>
          <a:xfrm>
            <a:off x="3407253" y="1529870"/>
            <a:ext cx="3311617" cy="31575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1463"/>
              <a:t>Professionnel engagé dans une VAE</a:t>
            </a:r>
          </a:p>
        </p:txBody>
      </p:sp>
      <p:graphicFrame>
        <p:nvGraphicFramePr>
          <p:cNvPr id="2" name="Tableau 1">
            <a:extLst>
              <a:ext uri="{FF2B5EF4-FFF2-40B4-BE49-F238E27FC236}">
                <a16:creationId xmlns:a16="http://schemas.microsoft.com/office/drawing/2014/main" id="{2C949A5E-48BF-800F-6A19-539C84C83444}"/>
              </a:ext>
            </a:extLst>
          </p:cNvPr>
          <p:cNvGraphicFramePr>
            <a:graphicFrameLocks noGrp="1"/>
          </p:cNvGraphicFramePr>
          <p:nvPr/>
        </p:nvGraphicFramePr>
        <p:xfrm>
          <a:off x="610114" y="1922010"/>
          <a:ext cx="8683010" cy="3730471"/>
        </p:xfrm>
        <a:graphic>
          <a:graphicData uri="http://schemas.openxmlformats.org/drawingml/2006/table">
            <a:tbl>
              <a:tblPr firstRow="1" bandRow="1">
                <a:tableStyleId>{5C22544A-7EE6-4342-B048-85BDC9FD1C3A}</a:tableStyleId>
              </a:tblPr>
              <a:tblGrid>
                <a:gridCol w="1195255">
                  <a:extLst>
                    <a:ext uri="{9D8B030D-6E8A-4147-A177-3AD203B41FA5}">
                      <a16:colId xmlns:a16="http://schemas.microsoft.com/office/drawing/2014/main" val="3025426149"/>
                    </a:ext>
                  </a:extLst>
                </a:gridCol>
                <a:gridCol w="3209544">
                  <a:extLst>
                    <a:ext uri="{9D8B030D-6E8A-4147-A177-3AD203B41FA5}">
                      <a16:colId xmlns:a16="http://schemas.microsoft.com/office/drawing/2014/main" val="2090115493"/>
                    </a:ext>
                  </a:extLst>
                </a:gridCol>
                <a:gridCol w="4278211">
                  <a:extLst>
                    <a:ext uri="{9D8B030D-6E8A-4147-A177-3AD203B41FA5}">
                      <a16:colId xmlns:a16="http://schemas.microsoft.com/office/drawing/2014/main" val="2803082271"/>
                    </a:ext>
                  </a:extLst>
                </a:gridCol>
              </a:tblGrid>
              <a:tr h="297180">
                <a:tc>
                  <a:txBody>
                    <a:bodyPr/>
                    <a:lstStyle/>
                    <a:p>
                      <a:endParaRPr lang="fr-FR" sz="1500"/>
                    </a:p>
                  </a:txBody>
                  <a:tcPr marL="74295" marR="74295" marT="37148" marB="3714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500"/>
                        <a:t>Le professionnel est remplacé</a:t>
                      </a:r>
                    </a:p>
                  </a:txBody>
                  <a:tcPr marL="74295" marR="74295" marT="37148" marB="3714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500"/>
                        <a:t>Le professionnel n’est pas remplacé</a:t>
                      </a:r>
                    </a:p>
                  </a:txBody>
                  <a:tcPr marL="74295" marR="74295" marT="37148" marB="37148"/>
                </a:tc>
                <a:extLst>
                  <a:ext uri="{0D108BD9-81ED-4DB2-BD59-A6C34878D82A}">
                    <a16:rowId xmlns:a16="http://schemas.microsoft.com/office/drawing/2014/main" val="1207788931"/>
                  </a:ext>
                </a:extLst>
              </a:tr>
              <a:tr h="552958">
                <a:tc>
                  <a:txBody>
                    <a:bodyPr/>
                    <a:lstStyle/>
                    <a:p>
                      <a:r>
                        <a:rPr lang="fr-FR" sz="1100" b="1"/>
                        <a:t>Modalité de compensation</a:t>
                      </a:r>
                    </a:p>
                  </a:txBody>
                  <a:tcPr marL="74295" marR="74295" marT="37148" marB="37148"/>
                </a:tc>
                <a:tc>
                  <a:txBody>
                    <a:bodyPr/>
                    <a:lstStyle/>
                    <a:p>
                      <a:r>
                        <a:rPr lang="fr-FR" sz="1100"/>
                        <a:t>Forfait de 100€/jour d’absence/professionnel</a:t>
                      </a:r>
                    </a:p>
                  </a:txBody>
                  <a:tcPr marL="74295" marR="74295" marT="37148" marB="37148"/>
                </a:tc>
                <a:tc>
                  <a:txBody>
                    <a:bodyPr/>
                    <a:lstStyle/>
                    <a:p>
                      <a:r>
                        <a:rPr lang="fr-FR" sz="1100"/>
                        <a:t>Heures des contrats d’accueils des enfants non accueillis pour chacune des dates concernées en lien avec l’absence du professionnel</a:t>
                      </a:r>
                    </a:p>
                  </a:txBody>
                  <a:tcPr marL="74295" marR="74295" marT="37148" marB="37148"/>
                </a:tc>
                <a:extLst>
                  <a:ext uri="{0D108BD9-81ED-4DB2-BD59-A6C34878D82A}">
                    <a16:rowId xmlns:a16="http://schemas.microsoft.com/office/drawing/2014/main" val="3745680636"/>
                  </a:ext>
                </a:extLst>
              </a:tr>
              <a:tr h="1114425">
                <a:tc>
                  <a:txBody>
                    <a:bodyPr/>
                    <a:lstStyle/>
                    <a:p>
                      <a:r>
                        <a:rPr lang="fr-FR" sz="1100" b="1"/>
                        <a:t>Mode de déclaration </a:t>
                      </a:r>
                    </a:p>
                  </a:txBody>
                  <a:tcPr marL="74295" marR="74295" marT="37148" marB="37148"/>
                </a:tc>
                <a:tc>
                  <a:txBody>
                    <a:bodyPr/>
                    <a:lstStyle/>
                    <a:p>
                      <a:pPr marL="285750" indent="-285750">
                        <a:buFont typeface="Arial" panose="020B0604020202020204" pitchFamily="34" charset="0"/>
                        <a:buChar char="•"/>
                      </a:pPr>
                      <a:r>
                        <a:rPr lang="fr-FR" sz="1100"/>
                        <a:t> Compléter le formulaire </a:t>
                      </a:r>
                      <a:r>
                        <a:rPr lang="fr-FR" sz="1100" err="1"/>
                        <a:t>excel</a:t>
                      </a:r>
                      <a:endParaRPr lang="fr-FR" sz="1100"/>
                    </a:p>
                  </a:txBody>
                  <a:tcPr marL="74295" marR="74295" marT="37148" marB="37148"/>
                </a:tc>
                <a:tc>
                  <a:txBody>
                    <a:bodyPr/>
                    <a:lstStyle/>
                    <a:p>
                      <a:pPr marL="285750" indent="-285750">
                        <a:buFont typeface="Arial" panose="020B0604020202020204" pitchFamily="34" charset="0"/>
                        <a:buChar char="•"/>
                      </a:pPr>
                      <a:r>
                        <a:rPr lang="fr-FR" sz="1100"/>
                        <a:t>Compléter le formulaire </a:t>
                      </a:r>
                      <a:r>
                        <a:rPr lang="fr-FR" sz="1100" err="1"/>
                        <a:t>excel</a:t>
                      </a:r>
                      <a:endParaRPr lang="fr-FR" sz="1100"/>
                    </a:p>
                    <a:p>
                      <a:endParaRPr lang="fr-FR" sz="1100"/>
                    </a:p>
                    <a:p>
                      <a:pPr marL="285750" indent="-285750">
                        <a:buFont typeface="Arial" panose="020B0604020202020204" pitchFamily="34" charset="0"/>
                        <a:buChar char="•"/>
                      </a:pPr>
                      <a:r>
                        <a:rPr lang="fr-FR" sz="1100"/>
                        <a:t>Compléter dans la déclaration actualisée de septembre</a:t>
                      </a:r>
                      <a:endParaRPr lang="fr-FR" sz="1100" i="1"/>
                    </a:p>
                    <a:p>
                      <a:r>
                        <a:rPr lang="fr-FR" sz="1100" i="1"/>
                        <a:t>« le nombre d'heures non facturées aux familles et</a:t>
                      </a:r>
                    </a:p>
                    <a:p>
                      <a:r>
                        <a:rPr lang="fr-FR" sz="1100" i="1"/>
                        <a:t>intégralement prises en charge par la </a:t>
                      </a:r>
                      <a:r>
                        <a:rPr lang="fr-FR" sz="1100" i="1" err="1"/>
                        <a:t>Psu</a:t>
                      </a:r>
                      <a:r>
                        <a:rPr lang="fr-FR" sz="1100" i="1"/>
                        <a:t> en application </a:t>
                      </a:r>
                    </a:p>
                    <a:p>
                      <a:r>
                        <a:rPr lang="fr-FR" sz="1100" i="1"/>
                        <a:t>d'une décision exceptionnelle de la </a:t>
                      </a:r>
                      <a:r>
                        <a:rPr lang="fr-FR" sz="1100" i="1" err="1"/>
                        <a:t>Cnaf</a:t>
                      </a:r>
                      <a:r>
                        <a:rPr lang="fr-FR" sz="1100" i="1"/>
                        <a:t> » </a:t>
                      </a:r>
                      <a:endParaRPr lang="fr-FR" sz="1100"/>
                    </a:p>
                  </a:txBody>
                  <a:tcPr marL="74295" marR="74295" marT="37148" marB="37148"/>
                </a:tc>
                <a:extLst>
                  <a:ext uri="{0D108BD9-81ED-4DB2-BD59-A6C34878D82A}">
                    <a16:rowId xmlns:a16="http://schemas.microsoft.com/office/drawing/2014/main" val="4037963466"/>
                  </a:ext>
                </a:extLst>
              </a:tr>
              <a:tr h="1114425">
                <a:tc>
                  <a:txBody>
                    <a:bodyPr/>
                    <a:lstStyle/>
                    <a:p>
                      <a:r>
                        <a:rPr lang="fr-FR" sz="1100" b="1"/>
                        <a:t>Pièces justificatives à conserver</a:t>
                      </a:r>
                    </a:p>
                  </a:txBody>
                  <a:tcPr marL="74295" marR="74295" marT="37148" marB="37148"/>
                </a:tc>
                <a:tc>
                  <a:txBody>
                    <a:bodyPr/>
                    <a:lstStyle/>
                    <a:p>
                      <a:pPr marL="285750" indent="-285750">
                        <a:buFont typeface="Arial" panose="020B0604020202020204" pitchFamily="34" charset="0"/>
                        <a:buChar char="•"/>
                      </a:pPr>
                      <a:r>
                        <a:rPr lang="fr-FR" sz="1100"/>
                        <a:t>Autorisation d’absence avec mention de durée et du motif VAE</a:t>
                      </a:r>
                    </a:p>
                    <a:p>
                      <a:pPr marL="285750" indent="-285750">
                        <a:buFont typeface="Arial" panose="020B0604020202020204" pitchFamily="34" charset="0"/>
                        <a:buChar char="•"/>
                      </a:pPr>
                      <a:r>
                        <a:rPr lang="fr-FR" sz="1100"/>
                        <a:t>Attestation de formation du candidat</a:t>
                      </a:r>
                    </a:p>
                    <a:p>
                      <a:pPr marL="285750" indent="-285750">
                        <a:buFont typeface="Arial" panose="020B0604020202020204" pitchFamily="34" charset="0"/>
                        <a:buChar char="•"/>
                      </a:pPr>
                      <a:r>
                        <a:rPr lang="fr-FR" sz="1100"/>
                        <a:t>Planning de présence, contrat d’</a:t>
                      </a:r>
                      <a:r>
                        <a:rPr lang="fr-FR" sz="1100" err="1"/>
                        <a:t>interim</a:t>
                      </a:r>
                      <a:r>
                        <a:rPr lang="fr-FR" sz="1100"/>
                        <a:t> ou « équipe volante » pour justifier du remplacement</a:t>
                      </a:r>
                    </a:p>
                  </a:txBody>
                  <a:tcPr marL="74295" marR="74295" marT="37148" marB="37148"/>
                </a:tc>
                <a:tc>
                  <a:txBody>
                    <a:bodyPr/>
                    <a:lstStyle/>
                    <a:p>
                      <a:pPr marL="285750" indent="-285750">
                        <a:buFont typeface="Arial" panose="020B0604020202020204" pitchFamily="34" charset="0"/>
                        <a:buChar char="•"/>
                      </a:pPr>
                      <a:r>
                        <a:rPr lang="fr-FR" sz="1100"/>
                        <a:t>Autorisation d’absence avec mention de durée et du motif VAE</a:t>
                      </a:r>
                    </a:p>
                    <a:p>
                      <a:pPr marL="285750" indent="-285750">
                        <a:buFont typeface="Arial" panose="020B0604020202020204" pitchFamily="34" charset="0"/>
                        <a:buChar char="•"/>
                      </a:pPr>
                      <a:r>
                        <a:rPr lang="fr-FR" sz="1100"/>
                        <a:t>Attestation de formation du candidat</a:t>
                      </a:r>
                    </a:p>
                    <a:p>
                      <a:pPr marL="285750" indent="-285750">
                        <a:buFont typeface="Arial" panose="020B0604020202020204" pitchFamily="34" charset="0"/>
                        <a:buChar char="•"/>
                      </a:pPr>
                      <a:r>
                        <a:rPr lang="fr-FR" sz="1100"/>
                        <a:t>Document attestant l’absence des enfants concernés (extraction logiciel) avec concordance des dates et non facturation des familles</a:t>
                      </a:r>
                    </a:p>
                    <a:p>
                      <a:endParaRPr lang="fr-FR" sz="1100"/>
                    </a:p>
                  </a:txBody>
                  <a:tcPr marL="74295" marR="74295" marT="37148" marB="37148"/>
                </a:tc>
                <a:extLst>
                  <a:ext uri="{0D108BD9-81ED-4DB2-BD59-A6C34878D82A}">
                    <a16:rowId xmlns:a16="http://schemas.microsoft.com/office/drawing/2014/main" val="1279227868"/>
                  </a:ext>
                </a:extLst>
              </a:tr>
              <a:tr h="645767">
                <a:tc>
                  <a:txBody>
                    <a:bodyPr/>
                    <a:lstStyle/>
                    <a:p>
                      <a:r>
                        <a:rPr lang="fr-FR" sz="1100" b="1"/>
                        <a:t>Modalité de paiement </a:t>
                      </a:r>
                    </a:p>
                  </a:txBody>
                  <a:tcPr marL="74295" marR="74295" marT="37148" marB="37148"/>
                </a:tc>
                <a:tc>
                  <a:txBody>
                    <a:bodyPr/>
                    <a:lstStyle/>
                    <a:p>
                      <a:pPr marL="0" indent="0">
                        <a:buFont typeface="Arial" panose="020B0604020202020204" pitchFamily="34" charset="0"/>
                        <a:buNone/>
                      </a:pPr>
                      <a:r>
                        <a:rPr lang="fr-FR" sz="1100"/>
                        <a:t>Paiement à réception des données réelles en 2027 (pas d’acompte)</a:t>
                      </a: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t>Paiement en lien avec les modalités de paiement de la </a:t>
                      </a:r>
                      <a:r>
                        <a:rPr lang="fr-FR" sz="1100" err="1"/>
                        <a:t>Psu</a:t>
                      </a:r>
                      <a:r>
                        <a:rPr lang="fr-FR" sz="1100"/>
                        <a:t> (acompte et solde)</a:t>
                      </a:r>
                    </a:p>
                  </a:txBody>
                  <a:tcPr marL="74295" marR="74295" marT="37148" marB="37148"/>
                </a:tc>
                <a:extLst>
                  <a:ext uri="{0D108BD9-81ED-4DB2-BD59-A6C34878D82A}">
                    <a16:rowId xmlns:a16="http://schemas.microsoft.com/office/drawing/2014/main" val="3310254828"/>
                  </a:ext>
                </a:extLst>
              </a:tr>
            </a:tbl>
          </a:graphicData>
        </a:graphic>
      </p:graphicFrame>
      <p:pic>
        <p:nvPicPr>
          <p:cNvPr id="23" name="Image 22">
            <a:extLst>
              <a:ext uri="{FF2B5EF4-FFF2-40B4-BE49-F238E27FC236}">
                <a16:creationId xmlns:a16="http://schemas.microsoft.com/office/drawing/2014/main" id="{07851F23-3A1B-E3C6-FBA3-3517C9B255A2}"/>
              </a:ext>
            </a:extLst>
          </p:cNvPr>
          <p:cNvPicPr>
            <a:picLocks noChangeAspect="1"/>
          </p:cNvPicPr>
          <p:nvPr/>
        </p:nvPicPr>
        <p:blipFill>
          <a:blip r:embed="rId2"/>
          <a:stretch>
            <a:fillRect/>
          </a:stretch>
        </p:blipFill>
        <p:spPr>
          <a:xfrm>
            <a:off x="4510849" y="2901410"/>
            <a:ext cx="370351" cy="332424"/>
          </a:xfrm>
          <a:prstGeom prst="rect">
            <a:avLst/>
          </a:prstGeom>
        </p:spPr>
      </p:pic>
      <p:pic>
        <p:nvPicPr>
          <p:cNvPr id="9" name="Image 8">
            <a:extLst>
              <a:ext uri="{FF2B5EF4-FFF2-40B4-BE49-F238E27FC236}">
                <a16:creationId xmlns:a16="http://schemas.microsoft.com/office/drawing/2014/main" id="{92D03ABD-1628-C2EA-1247-7B876502F060}"/>
              </a:ext>
            </a:extLst>
          </p:cNvPr>
          <p:cNvPicPr>
            <a:picLocks noChangeAspect="1"/>
          </p:cNvPicPr>
          <p:nvPr/>
        </p:nvPicPr>
        <p:blipFill>
          <a:blip r:embed="rId3"/>
          <a:stretch>
            <a:fillRect/>
          </a:stretch>
        </p:blipFill>
        <p:spPr>
          <a:xfrm>
            <a:off x="8781934" y="3481398"/>
            <a:ext cx="370351" cy="306755"/>
          </a:xfrm>
          <a:prstGeom prst="rect">
            <a:avLst/>
          </a:prstGeom>
        </p:spPr>
      </p:pic>
      <p:pic>
        <p:nvPicPr>
          <p:cNvPr id="5" name="Image 4">
            <a:extLst>
              <a:ext uri="{FF2B5EF4-FFF2-40B4-BE49-F238E27FC236}">
                <a16:creationId xmlns:a16="http://schemas.microsoft.com/office/drawing/2014/main" id="{69107D12-DCA0-5723-1C01-57EB03A91026}"/>
              </a:ext>
            </a:extLst>
          </p:cNvPr>
          <p:cNvPicPr>
            <a:picLocks noChangeAspect="1"/>
          </p:cNvPicPr>
          <p:nvPr/>
        </p:nvPicPr>
        <p:blipFill>
          <a:blip r:embed="rId2"/>
          <a:stretch>
            <a:fillRect/>
          </a:stretch>
        </p:blipFill>
        <p:spPr>
          <a:xfrm>
            <a:off x="8781935" y="2901410"/>
            <a:ext cx="370351" cy="332424"/>
          </a:xfrm>
          <a:prstGeom prst="rect">
            <a:avLst/>
          </a:prstGeom>
        </p:spPr>
      </p:pic>
    </p:spTree>
    <p:extLst>
      <p:ext uri="{BB962C8B-B14F-4D97-AF65-F5344CB8AC3E}">
        <p14:creationId xmlns:p14="http://schemas.microsoft.com/office/powerpoint/2010/main" val="2146939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C401B-5591-769B-641C-8BBB6F48885B}"/>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B22276DD-EFCF-BD0F-137D-8E582BFBFEA9}"/>
              </a:ext>
            </a:extLst>
          </p:cNvPr>
          <p:cNvSpPr>
            <a:spLocks noGrp="1"/>
          </p:cNvSpPr>
          <p:nvPr>
            <p:ph type="title"/>
          </p:nvPr>
        </p:nvSpPr>
        <p:spPr>
          <a:xfrm>
            <a:off x="736267" y="600689"/>
            <a:ext cx="8543925" cy="730252"/>
          </a:xfrm>
        </p:spPr>
        <p:txBody>
          <a:bodyPr>
            <a:normAutofit fontScale="90000"/>
          </a:bodyPr>
          <a:lstStyle/>
          <a:p>
            <a:pPr algn="ctr"/>
            <a:r>
              <a:rPr lang="fr-FR" sz="3200" b="1">
                <a:solidFill>
                  <a:schemeClr val="tx1"/>
                </a:solidFill>
              </a:rPr>
              <a:t>Salarié absent </a:t>
            </a:r>
            <a:r>
              <a:rPr lang="fr-FR" sz="3200" b="1">
                <a:solidFill>
                  <a:schemeClr val="accent1">
                    <a:lumMod val="75000"/>
                  </a:schemeClr>
                </a:solidFill>
              </a:rPr>
              <a:t>pour participer au jury de la VAE</a:t>
            </a:r>
            <a:br>
              <a:rPr lang="fr-FR" sz="3200">
                <a:solidFill>
                  <a:schemeClr val="tx1"/>
                </a:solidFill>
              </a:rPr>
            </a:br>
            <a:br>
              <a:rPr lang="fr-FR" sz="3200"/>
            </a:br>
            <a:endParaRPr lang="fr-FR" sz="3200">
              <a:solidFill>
                <a:schemeClr val="tx1"/>
              </a:solidFill>
            </a:endParaRPr>
          </a:p>
        </p:txBody>
      </p:sp>
      <p:sp>
        <p:nvSpPr>
          <p:cNvPr id="7" name="Rectangle 6">
            <a:extLst>
              <a:ext uri="{FF2B5EF4-FFF2-40B4-BE49-F238E27FC236}">
                <a16:creationId xmlns:a16="http://schemas.microsoft.com/office/drawing/2014/main" id="{F278EBA5-DA7D-BCC1-3A5E-9B1F1E756D3B}"/>
              </a:ext>
            </a:extLst>
          </p:cNvPr>
          <p:cNvSpPr/>
          <p:nvPr/>
        </p:nvSpPr>
        <p:spPr>
          <a:xfrm>
            <a:off x="432766" y="2027821"/>
            <a:ext cx="5053634" cy="378491"/>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372E3318-6C45-B2E1-24F6-969224E28245}"/>
              </a:ext>
            </a:extLst>
          </p:cNvPr>
          <p:cNvSpPr txBox="1"/>
          <p:nvPr/>
        </p:nvSpPr>
        <p:spPr>
          <a:xfrm>
            <a:off x="543225" y="2047020"/>
            <a:ext cx="4266520" cy="338554"/>
          </a:xfrm>
          <a:prstGeom prst="rect">
            <a:avLst/>
          </a:prstGeom>
          <a:noFill/>
          <a:ln>
            <a:solidFill>
              <a:schemeClr val="accent1"/>
            </a:solidFill>
          </a:ln>
        </p:spPr>
        <p:txBody>
          <a:bodyPr wrap="square" rtlCol="0">
            <a:spAutoFit/>
          </a:bodyPr>
          <a:lstStyle/>
          <a:p>
            <a:r>
              <a:rPr lang="fr-FR" sz="1600">
                <a:solidFill>
                  <a:schemeClr val="bg1"/>
                </a:solidFill>
                <a:latin typeface="Roboto" panose="02000000000000000000" pitchFamily="2" charset="0"/>
                <a:ea typeface="Roboto" panose="02000000000000000000" pitchFamily="2" charset="0"/>
                <a:cs typeface="Roboto" panose="02000000000000000000" pitchFamily="2" charset="0"/>
              </a:rPr>
              <a:t>Aide de 190 € par jour d’absence du pro </a:t>
            </a:r>
          </a:p>
        </p:txBody>
      </p:sp>
      <p:sp>
        <p:nvSpPr>
          <p:cNvPr id="9" name="Rectangle 8">
            <a:extLst>
              <a:ext uri="{FF2B5EF4-FFF2-40B4-BE49-F238E27FC236}">
                <a16:creationId xmlns:a16="http://schemas.microsoft.com/office/drawing/2014/main" id="{62B622BA-0BB5-B23F-9E65-EE14A1A372D8}"/>
              </a:ext>
            </a:extLst>
          </p:cNvPr>
          <p:cNvSpPr/>
          <p:nvPr/>
        </p:nvSpPr>
        <p:spPr>
          <a:xfrm>
            <a:off x="7132320" y="2542957"/>
            <a:ext cx="2526188" cy="403123"/>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a:t>Heures exceptionnelles </a:t>
            </a:r>
            <a:r>
              <a:rPr lang="fr-FR" sz="1600" err="1"/>
              <a:t>Psu</a:t>
            </a:r>
            <a:r>
              <a:rPr lang="fr-FR" sz="1600"/>
              <a:t> </a:t>
            </a:r>
          </a:p>
        </p:txBody>
      </p:sp>
      <p:sp>
        <p:nvSpPr>
          <p:cNvPr id="10" name="ZoneTexte 9">
            <a:extLst>
              <a:ext uri="{FF2B5EF4-FFF2-40B4-BE49-F238E27FC236}">
                <a16:creationId xmlns:a16="http://schemas.microsoft.com/office/drawing/2014/main" id="{8C771F71-7B89-A87F-04CE-9DFAB5DBB3A6}"/>
              </a:ext>
            </a:extLst>
          </p:cNvPr>
          <p:cNvSpPr txBox="1"/>
          <p:nvPr/>
        </p:nvSpPr>
        <p:spPr>
          <a:xfrm>
            <a:off x="8007040" y="1554577"/>
            <a:ext cx="776748" cy="369332"/>
          </a:xfrm>
          <a:prstGeom prst="rect">
            <a:avLst/>
          </a:prstGeom>
          <a:noFill/>
        </p:spPr>
        <p:txBody>
          <a:bodyPr wrap="square" rtlCol="0">
            <a:spAutoFit/>
          </a:bodyPr>
          <a:lstStyle/>
          <a:p>
            <a:r>
              <a:rPr lang="fr-FR" b="1">
                <a:solidFill>
                  <a:schemeClr val="accent1"/>
                </a:solidFill>
              </a:rPr>
              <a:t>OU</a:t>
            </a:r>
            <a:r>
              <a:rPr lang="fr-FR">
                <a:solidFill>
                  <a:schemeClr val="accent1"/>
                </a:solidFill>
              </a:rPr>
              <a:t> </a:t>
            </a:r>
          </a:p>
        </p:txBody>
      </p:sp>
      <p:sp>
        <p:nvSpPr>
          <p:cNvPr id="19" name="ZoneTexte 18">
            <a:extLst>
              <a:ext uri="{FF2B5EF4-FFF2-40B4-BE49-F238E27FC236}">
                <a16:creationId xmlns:a16="http://schemas.microsoft.com/office/drawing/2014/main" id="{A39DD081-7D89-6E65-67A8-90BE4EEBF7A8}"/>
              </a:ext>
            </a:extLst>
          </p:cNvPr>
          <p:cNvSpPr txBox="1"/>
          <p:nvPr/>
        </p:nvSpPr>
        <p:spPr>
          <a:xfrm>
            <a:off x="681034" y="4397968"/>
            <a:ext cx="4285027" cy="646331"/>
          </a:xfrm>
          <a:prstGeom prst="rect">
            <a:avLst/>
          </a:prstGeom>
          <a:noFill/>
        </p:spPr>
        <p:txBody>
          <a:bodyPr wrap="square" rtlCol="0">
            <a:spAutoFit/>
          </a:bodyPr>
          <a:lstStyle/>
          <a:p>
            <a:r>
              <a:rPr lang="fr-FR">
                <a:solidFill>
                  <a:schemeClr val="bg1"/>
                </a:solidFill>
              </a:rPr>
              <a:t>Justificatifs : </a:t>
            </a:r>
          </a:p>
          <a:p>
            <a:endParaRPr lang="fr-FR">
              <a:solidFill>
                <a:schemeClr val="bg1"/>
              </a:solidFill>
            </a:endParaRPr>
          </a:p>
        </p:txBody>
      </p:sp>
      <p:sp>
        <p:nvSpPr>
          <p:cNvPr id="5" name="Rectangle 4">
            <a:extLst>
              <a:ext uri="{FF2B5EF4-FFF2-40B4-BE49-F238E27FC236}">
                <a16:creationId xmlns:a16="http://schemas.microsoft.com/office/drawing/2014/main" id="{477AF504-28CB-5A7A-DE73-88C0753BC426}"/>
              </a:ext>
            </a:extLst>
          </p:cNvPr>
          <p:cNvSpPr/>
          <p:nvPr/>
        </p:nvSpPr>
        <p:spPr>
          <a:xfrm>
            <a:off x="425773" y="2616088"/>
            <a:ext cx="5133779" cy="2428209"/>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a:ln>
                  <a:noFill/>
                </a:ln>
                <a:solidFill>
                  <a:schemeClr val="tx1"/>
                </a:solidFill>
                <a:effectLst/>
                <a:uLnTx/>
                <a:uFillTx/>
                <a:latin typeface="Calibri" panose="020F0502020204030204"/>
                <a:ea typeface="+mn-ea"/>
                <a:cs typeface="+mn-cs"/>
              </a:rPr>
              <a:t>Conditions</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fr-FR" sz="1400">
              <a:solidFill>
                <a:schemeClr val="tx1"/>
              </a:solidFill>
              <a:latin typeface="Roboto" panose="02000000000000000000" pitchFamily="2" charset="0"/>
              <a:ea typeface="Roboto" panose="02000000000000000000" pitchFamily="2" charset="0"/>
              <a:cs typeface="Roboto" panose="02000000000000000000" pitchFamily="2" charset="0"/>
            </a:endParaRPr>
          </a:p>
          <a:p>
            <a:pPr lvl="0">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Participation du salarié au jury de VAE </a:t>
            </a:r>
          </a:p>
          <a:p>
            <a:pPr lvl="0">
              <a:defRPr/>
            </a:pPr>
            <a:endParaRPr lang="fr-FR" sz="1400">
              <a:solidFill>
                <a:schemeClr val="tx1"/>
              </a:solidFill>
              <a:latin typeface="Roboto" panose="02000000000000000000" pitchFamily="2" charset="0"/>
              <a:ea typeface="Roboto" panose="02000000000000000000" pitchFamily="2" charset="0"/>
              <a:cs typeface="Roboto" panose="02000000000000000000" pitchFamily="2" charset="0"/>
            </a:endParaRPr>
          </a:p>
          <a:p>
            <a:pPr lvl="0">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Absence de travail dans la structure et remplacement par un autre professionnel </a:t>
            </a:r>
          </a:p>
          <a:p>
            <a:pPr lvl="0">
              <a:defRPr/>
            </a:pPr>
            <a:endParaRPr lang="fr-FR" sz="1400">
              <a:solidFill>
                <a:schemeClr val="tx1"/>
              </a:solidFill>
              <a:latin typeface="Roboto" panose="02000000000000000000" pitchFamily="2" charset="0"/>
              <a:ea typeface="Roboto" panose="02000000000000000000" pitchFamily="2" charset="0"/>
              <a:cs typeface="Roboto" panose="02000000000000000000" pitchFamily="2" charset="0"/>
            </a:endParaRPr>
          </a:p>
          <a:p>
            <a:pPr lvl="0">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Maintien de salaire et absence de congés</a:t>
            </a:r>
          </a:p>
          <a:p>
            <a:pPr lvl="0">
              <a:defRPr/>
            </a:pPr>
            <a:endParaRPr lang="fr-FR" sz="1400">
              <a:solidFill>
                <a:schemeClr val="tx1"/>
              </a:solidFill>
              <a:latin typeface="Roboto" panose="02000000000000000000" pitchFamily="2" charset="0"/>
              <a:ea typeface="Roboto" panose="02000000000000000000" pitchFamily="2" charset="0"/>
              <a:cs typeface="Roboto" panose="02000000000000000000" pitchFamily="2" charset="0"/>
            </a:endParaRPr>
          </a:p>
          <a:p>
            <a:pPr lvl="0">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 </a:t>
            </a:r>
            <a:endParaRPr lang="fr-FR" sz="1400">
              <a:solidFill>
                <a:prstClr val="white"/>
              </a:solidFill>
            </a:endParaRPr>
          </a:p>
        </p:txBody>
      </p:sp>
      <p:sp>
        <p:nvSpPr>
          <p:cNvPr id="6" name="ZoneTexte 5">
            <a:extLst>
              <a:ext uri="{FF2B5EF4-FFF2-40B4-BE49-F238E27FC236}">
                <a16:creationId xmlns:a16="http://schemas.microsoft.com/office/drawing/2014/main" id="{D7FD4C6F-A397-F4AD-DFC8-C9EA259E5EE9}"/>
              </a:ext>
            </a:extLst>
          </p:cNvPr>
          <p:cNvSpPr txBox="1"/>
          <p:nvPr/>
        </p:nvSpPr>
        <p:spPr>
          <a:xfrm>
            <a:off x="543225" y="1504123"/>
            <a:ext cx="4160585" cy="338554"/>
          </a:xfrm>
          <a:prstGeom prst="rect">
            <a:avLst/>
          </a:prstGeom>
          <a:noFill/>
        </p:spPr>
        <p:txBody>
          <a:bodyPr wrap="square" rtlCol="0">
            <a:spAutoFit/>
          </a:bodyPr>
          <a:lstStyle/>
          <a:p>
            <a:r>
              <a:rPr lang="fr-FR" sz="1600" i="1">
                <a:solidFill>
                  <a:schemeClr val="accent1"/>
                </a:solidFill>
                <a:latin typeface="Roboto" panose="02000000000000000000" pitchFamily="2" charset="0"/>
                <a:ea typeface="Roboto" panose="02000000000000000000" pitchFamily="2" charset="0"/>
                <a:cs typeface="Roboto" panose="02000000000000000000" pitchFamily="2" charset="0"/>
              </a:rPr>
              <a:t>Remplacement par un autre salarié </a:t>
            </a:r>
          </a:p>
        </p:txBody>
      </p:sp>
      <p:sp>
        <p:nvSpPr>
          <p:cNvPr id="11" name="ZoneTexte 10">
            <a:extLst>
              <a:ext uri="{FF2B5EF4-FFF2-40B4-BE49-F238E27FC236}">
                <a16:creationId xmlns:a16="http://schemas.microsoft.com/office/drawing/2014/main" id="{D009ED98-109D-D8C1-F06B-CD2EB797DC2F}"/>
              </a:ext>
            </a:extLst>
          </p:cNvPr>
          <p:cNvSpPr txBox="1"/>
          <p:nvPr/>
        </p:nvSpPr>
        <p:spPr>
          <a:xfrm>
            <a:off x="6922008" y="1923909"/>
            <a:ext cx="3196722" cy="584775"/>
          </a:xfrm>
          <a:prstGeom prst="rect">
            <a:avLst/>
          </a:prstGeom>
          <a:noFill/>
        </p:spPr>
        <p:txBody>
          <a:bodyPr wrap="square" rtlCol="0">
            <a:spAutoFit/>
          </a:bodyPr>
          <a:lstStyle/>
          <a:p>
            <a:r>
              <a:rPr lang="fr-FR" sz="1600" i="1">
                <a:solidFill>
                  <a:schemeClr val="accent1"/>
                </a:solidFill>
              </a:rPr>
              <a:t>Non remplacement et baisse d’activité </a:t>
            </a:r>
          </a:p>
        </p:txBody>
      </p:sp>
      <p:sp>
        <p:nvSpPr>
          <p:cNvPr id="12" name="Rectangle 11">
            <a:extLst>
              <a:ext uri="{FF2B5EF4-FFF2-40B4-BE49-F238E27FC236}">
                <a16:creationId xmlns:a16="http://schemas.microsoft.com/office/drawing/2014/main" id="{FCC0DA75-1248-BBCE-8235-7EA391AC5C57}"/>
              </a:ext>
            </a:extLst>
          </p:cNvPr>
          <p:cNvSpPr/>
          <p:nvPr/>
        </p:nvSpPr>
        <p:spPr>
          <a:xfrm>
            <a:off x="6821424" y="3078559"/>
            <a:ext cx="2999696" cy="1965739"/>
          </a:xfrm>
          <a:prstGeom prst="rect">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endParaRPr lang="fr-FR" sz="1600">
              <a:solidFill>
                <a:schemeClr val="tx1"/>
              </a:solidFill>
            </a:endParaRPr>
          </a:p>
          <a:p>
            <a:pPr lvl="0">
              <a:defRPr/>
            </a:pPr>
            <a:endParaRPr lang="fr-FR" sz="1600">
              <a:solidFill>
                <a:schemeClr val="tx1"/>
              </a:solidFill>
            </a:endParaRPr>
          </a:p>
          <a:p>
            <a:pPr algn="ctr">
              <a:defRPr/>
            </a:pPr>
            <a:r>
              <a:rPr lang="fr-FR" sz="1400" b="1">
                <a:solidFill>
                  <a:schemeClr val="tx1"/>
                </a:solidFill>
              </a:rPr>
              <a:t>Conditions </a:t>
            </a:r>
          </a:p>
          <a:p>
            <a:pPr algn="ctr">
              <a:defRPr/>
            </a:pPr>
            <a:endParaRPr lang="fr-FR" sz="1400" b="1">
              <a:solidFill>
                <a:schemeClr val="tx1"/>
              </a:solidFill>
            </a:endParaRPr>
          </a:p>
          <a:p>
            <a:pPr>
              <a:defRPr/>
            </a:pPr>
            <a:r>
              <a:rPr lang="fr-FR" sz="1100">
                <a:solidFill>
                  <a:schemeClr val="tx1"/>
                </a:solidFill>
                <a:latin typeface="Roboto" panose="02000000000000000000" pitchFamily="2" charset="0"/>
                <a:ea typeface="Roboto" panose="02000000000000000000" pitchFamily="2" charset="0"/>
                <a:cs typeface="Roboto" panose="02000000000000000000" pitchFamily="2" charset="0"/>
              </a:rPr>
              <a:t>Réduction de l’accueil dans la structure : </a:t>
            </a:r>
          </a:p>
          <a:p>
            <a:pPr>
              <a:defRPr/>
            </a:pPr>
            <a:endParaRPr lang="fr-FR" sz="1100">
              <a:solidFill>
                <a:schemeClr val="tx1"/>
              </a:solidFill>
              <a:latin typeface="Roboto" panose="02000000000000000000" pitchFamily="2" charset="0"/>
              <a:ea typeface="Roboto" panose="02000000000000000000" pitchFamily="2" charset="0"/>
              <a:cs typeface="Roboto" panose="02000000000000000000" pitchFamily="2" charset="0"/>
            </a:endParaRPr>
          </a:p>
          <a:p>
            <a:pPr indent="-285750">
              <a:buFont typeface="Wingdings" panose="05000000000000000000" pitchFamily="2" charset="2"/>
              <a:buChar char="Ø"/>
              <a:defRPr/>
            </a:pPr>
            <a:r>
              <a:rPr lang="fr-FR" sz="1100">
                <a:solidFill>
                  <a:schemeClr val="tx1"/>
                </a:solidFill>
                <a:latin typeface="Roboto" panose="02000000000000000000" pitchFamily="2" charset="0"/>
                <a:ea typeface="Roboto" panose="02000000000000000000" pitchFamily="2" charset="0"/>
                <a:cs typeface="Roboto" panose="02000000000000000000" pitchFamily="2" charset="0"/>
              </a:rPr>
              <a:t>Le gestionnaire doit démontrer :</a:t>
            </a:r>
          </a:p>
          <a:p>
            <a:pPr indent="-285750">
              <a:buFont typeface="Calibri" panose="020F0502020204030204" pitchFamily="34" charset="0"/>
              <a:buChar char="-"/>
              <a:defRPr/>
            </a:pPr>
            <a:endParaRPr lang="fr-FR" sz="1100">
              <a:solidFill>
                <a:schemeClr val="tx1"/>
              </a:solidFill>
              <a:latin typeface="Roboto" panose="02000000000000000000" pitchFamily="2" charset="0"/>
              <a:ea typeface="Roboto" panose="02000000000000000000" pitchFamily="2" charset="0"/>
              <a:cs typeface="Roboto" panose="02000000000000000000" pitchFamily="2" charset="0"/>
            </a:endParaRPr>
          </a:p>
          <a:p>
            <a:pPr indent="-285750">
              <a:buFont typeface="Calibri" panose="020F0502020204030204" pitchFamily="34" charset="0"/>
              <a:buChar char="-"/>
              <a:defRPr/>
            </a:pPr>
            <a:r>
              <a:rPr lang="fr-FR" sz="1100">
                <a:solidFill>
                  <a:schemeClr val="tx1"/>
                </a:solidFill>
                <a:latin typeface="Roboto" panose="02000000000000000000" pitchFamily="2" charset="0"/>
                <a:ea typeface="Roboto" panose="02000000000000000000" pitchFamily="2" charset="0"/>
                <a:cs typeface="Roboto" panose="02000000000000000000" pitchFamily="2" charset="0"/>
              </a:rPr>
              <a:t>l’absence des enfants concernés ; </a:t>
            </a:r>
          </a:p>
          <a:p>
            <a:pPr indent="-285750">
              <a:buFont typeface="Calibri" panose="020F0502020204030204" pitchFamily="34" charset="0"/>
              <a:buChar char="-"/>
              <a:defRPr/>
            </a:pPr>
            <a:r>
              <a:rPr lang="fr-FR" sz="1100">
                <a:solidFill>
                  <a:schemeClr val="tx1"/>
                </a:solidFill>
                <a:latin typeface="Roboto" panose="02000000000000000000" pitchFamily="2" charset="0"/>
                <a:ea typeface="Roboto" panose="02000000000000000000" pitchFamily="2" charset="0"/>
                <a:cs typeface="Roboto" panose="02000000000000000000" pitchFamily="2" charset="0"/>
              </a:rPr>
              <a:t>la concordance des dates d’absence ; </a:t>
            </a:r>
          </a:p>
          <a:p>
            <a:pPr indent="-285750">
              <a:buFont typeface="Calibri" panose="020F0502020204030204" pitchFamily="34" charset="0"/>
              <a:buChar char="-"/>
              <a:defRPr/>
            </a:pPr>
            <a:r>
              <a:rPr lang="fr-FR" sz="1100">
                <a:solidFill>
                  <a:schemeClr val="tx1"/>
                </a:solidFill>
                <a:latin typeface="Roboto" panose="02000000000000000000" pitchFamily="2" charset="0"/>
                <a:ea typeface="Roboto" panose="02000000000000000000" pitchFamily="2" charset="0"/>
                <a:cs typeface="Roboto" panose="02000000000000000000" pitchFamily="2" charset="0"/>
              </a:rPr>
              <a:t>le maintien du salaire du professionnel ; </a:t>
            </a:r>
          </a:p>
          <a:p>
            <a:pPr indent="-285750">
              <a:buFont typeface="Calibri" panose="020F0502020204030204" pitchFamily="34" charset="0"/>
              <a:buChar char="-"/>
              <a:defRPr/>
            </a:pPr>
            <a:r>
              <a:rPr lang="fr-FR" sz="1100">
                <a:solidFill>
                  <a:schemeClr val="tx1"/>
                </a:solidFill>
                <a:latin typeface="Roboto" panose="02000000000000000000" pitchFamily="2" charset="0"/>
                <a:ea typeface="Roboto" panose="02000000000000000000" pitchFamily="2" charset="0"/>
                <a:cs typeface="Roboto" panose="02000000000000000000" pitchFamily="2" charset="0"/>
              </a:rPr>
              <a:t>la non-facturation des familles.</a:t>
            </a:r>
            <a:endParaRPr lang="fr-FR" sz="1100">
              <a:solidFill>
                <a:prstClr val="white"/>
              </a:solidFill>
            </a:endParaRPr>
          </a:p>
          <a:p>
            <a:pPr lvl="0">
              <a:defRPr/>
            </a:pPr>
            <a:endParaRPr lang="fr-FR" sz="1100">
              <a:solidFill>
                <a:prstClr val="white"/>
              </a:solidFill>
            </a:endParaRPr>
          </a:p>
          <a:p>
            <a:pPr lvl="0">
              <a:defRPr/>
            </a:pPr>
            <a:endParaRPr lang="fr-FR" sz="1600">
              <a:solidFill>
                <a:prstClr val="white"/>
              </a:solidFill>
            </a:endParaRPr>
          </a:p>
        </p:txBody>
      </p:sp>
    </p:spTree>
    <p:extLst>
      <p:ext uri="{BB962C8B-B14F-4D97-AF65-F5344CB8AC3E}">
        <p14:creationId xmlns:p14="http://schemas.microsoft.com/office/powerpoint/2010/main" val="952150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A44B85F-89A2-C947-6E0B-563F468BE9B4}"/>
              </a:ext>
            </a:extLst>
          </p:cNvPr>
          <p:cNvSpPr>
            <a:spLocks noGrp="1"/>
          </p:cNvSpPr>
          <p:nvPr>
            <p:ph idx="1"/>
          </p:nvPr>
        </p:nvSpPr>
        <p:spPr/>
        <p:txBody>
          <a:bodyPr/>
          <a:lstStyle/>
          <a:p>
            <a:endParaRPr lang="fr-FR"/>
          </a:p>
        </p:txBody>
      </p:sp>
      <p:sp>
        <p:nvSpPr>
          <p:cNvPr id="3" name="Titre 2">
            <a:extLst>
              <a:ext uri="{FF2B5EF4-FFF2-40B4-BE49-F238E27FC236}">
                <a16:creationId xmlns:a16="http://schemas.microsoft.com/office/drawing/2014/main" id="{8FB4B698-1135-8530-43A2-4600F9C8D8F1}"/>
              </a:ext>
            </a:extLst>
          </p:cNvPr>
          <p:cNvSpPr>
            <a:spLocks noGrp="1"/>
          </p:cNvSpPr>
          <p:nvPr>
            <p:ph type="title"/>
          </p:nvPr>
        </p:nvSpPr>
        <p:spPr/>
        <p:txBody>
          <a:bodyPr/>
          <a:lstStyle/>
          <a:p>
            <a:endParaRPr lang="fr-FR"/>
          </a:p>
        </p:txBody>
      </p:sp>
      <p:pic>
        <p:nvPicPr>
          <p:cNvPr id="5" name="Image 4">
            <a:extLst>
              <a:ext uri="{FF2B5EF4-FFF2-40B4-BE49-F238E27FC236}">
                <a16:creationId xmlns:a16="http://schemas.microsoft.com/office/drawing/2014/main" id="{F50D9135-611E-0F72-C236-B92108594E71}"/>
              </a:ext>
            </a:extLst>
          </p:cNvPr>
          <p:cNvPicPr>
            <a:picLocks noChangeAspect="1"/>
          </p:cNvPicPr>
          <p:nvPr/>
        </p:nvPicPr>
        <p:blipFill>
          <a:blip r:embed="rId2"/>
          <a:stretch>
            <a:fillRect/>
          </a:stretch>
        </p:blipFill>
        <p:spPr>
          <a:xfrm>
            <a:off x="0" y="473779"/>
            <a:ext cx="9906000" cy="5910442"/>
          </a:xfrm>
          <a:prstGeom prst="rect">
            <a:avLst/>
          </a:prstGeom>
        </p:spPr>
      </p:pic>
    </p:spTree>
    <p:extLst>
      <p:ext uri="{BB962C8B-B14F-4D97-AF65-F5344CB8AC3E}">
        <p14:creationId xmlns:p14="http://schemas.microsoft.com/office/powerpoint/2010/main" val="2231193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7E139-A940-D9BE-8D44-B3DE2E81B107}"/>
            </a:ext>
          </a:extLst>
        </p:cNvPr>
        <p:cNvGrpSpPr/>
        <p:nvPr/>
      </p:nvGrpSpPr>
      <p:grpSpPr>
        <a:xfrm>
          <a:off x="0" y="0"/>
          <a:ext cx="0" cy="0"/>
          <a:chOff x="0" y="0"/>
          <a:chExt cx="0" cy="0"/>
        </a:xfrm>
      </p:grpSpPr>
      <p:sp>
        <p:nvSpPr>
          <p:cNvPr id="11" name="ZoneTexte 10">
            <a:extLst>
              <a:ext uri="{FF2B5EF4-FFF2-40B4-BE49-F238E27FC236}">
                <a16:creationId xmlns:a16="http://schemas.microsoft.com/office/drawing/2014/main" id="{DF134ED0-05E0-D298-E555-35D157A92034}"/>
              </a:ext>
            </a:extLst>
          </p:cNvPr>
          <p:cNvSpPr txBox="1"/>
          <p:nvPr/>
        </p:nvSpPr>
        <p:spPr>
          <a:xfrm>
            <a:off x="521442" y="1171660"/>
            <a:ext cx="8860356" cy="407419"/>
          </a:xfrm>
          <a:prstGeom prst="rect">
            <a:avLst/>
          </a:prstGeom>
          <a:noFill/>
        </p:spPr>
        <p:txBody>
          <a:bodyPr wrap="square" rtlCol="0">
            <a:spAutoFit/>
          </a:bodyPr>
          <a:lstStyle/>
          <a:p>
            <a:pPr algn="ctr">
              <a:lnSpc>
                <a:spcPct val="90000"/>
              </a:lnSpc>
              <a:spcBef>
                <a:spcPct val="0"/>
              </a:spcBef>
            </a:pPr>
            <a:r>
              <a:rPr lang="fr-FR" sz="2275" b="1">
                <a:latin typeface="+mj-lt"/>
                <a:ea typeface="+mj-ea"/>
                <a:cs typeface="+mj-cs"/>
              </a:rPr>
              <a:t>Modalité de déclaration et de paiement </a:t>
            </a:r>
          </a:p>
        </p:txBody>
      </p:sp>
      <p:sp>
        <p:nvSpPr>
          <p:cNvPr id="13" name="ZoneTexte 12">
            <a:extLst>
              <a:ext uri="{FF2B5EF4-FFF2-40B4-BE49-F238E27FC236}">
                <a16:creationId xmlns:a16="http://schemas.microsoft.com/office/drawing/2014/main" id="{0B6E3FD6-2F07-9CE2-0A8D-68E921FDD45A}"/>
              </a:ext>
            </a:extLst>
          </p:cNvPr>
          <p:cNvSpPr txBox="1"/>
          <p:nvPr/>
        </p:nvSpPr>
        <p:spPr>
          <a:xfrm>
            <a:off x="7690102" y="835316"/>
            <a:ext cx="1943771" cy="792781"/>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en-US" sz="1138" err="1">
                <a:solidFill>
                  <a:schemeClr val="bg1"/>
                </a:solidFill>
              </a:rPr>
              <a:t>Mesures</a:t>
            </a:r>
            <a:r>
              <a:rPr lang="en-US" sz="1138">
                <a:solidFill>
                  <a:schemeClr val="bg1"/>
                </a:solidFill>
              </a:rPr>
              <a:t> de </a:t>
            </a:r>
            <a:r>
              <a:rPr lang="en-US" sz="1138" err="1">
                <a:solidFill>
                  <a:schemeClr val="bg1"/>
                </a:solidFill>
              </a:rPr>
              <a:t>soutien</a:t>
            </a:r>
            <a:r>
              <a:rPr lang="en-US" sz="1138">
                <a:solidFill>
                  <a:schemeClr val="bg1"/>
                </a:solidFill>
              </a:rPr>
              <a:t> à la qualification des </a:t>
            </a:r>
            <a:r>
              <a:rPr lang="en-US" sz="1138" err="1">
                <a:solidFill>
                  <a:schemeClr val="bg1"/>
                </a:solidFill>
              </a:rPr>
              <a:t>professionnels</a:t>
            </a:r>
            <a:r>
              <a:rPr lang="en-US" sz="1138">
                <a:solidFill>
                  <a:schemeClr val="bg1"/>
                </a:solidFill>
              </a:rPr>
              <a:t> de la petite </a:t>
            </a:r>
            <a:r>
              <a:rPr lang="en-US" sz="1138" err="1">
                <a:solidFill>
                  <a:schemeClr val="bg1"/>
                </a:solidFill>
              </a:rPr>
              <a:t>enfance</a:t>
            </a:r>
            <a:r>
              <a:rPr lang="en-US" sz="1138">
                <a:solidFill>
                  <a:schemeClr val="bg1"/>
                </a:solidFill>
              </a:rPr>
              <a:t> </a:t>
            </a:r>
            <a:r>
              <a:rPr lang="en-US" sz="1138" err="1">
                <a:solidFill>
                  <a:schemeClr val="bg1"/>
                </a:solidFill>
              </a:rPr>
              <a:t>en</a:t>
            </a:r>
            <a:r>
              <a:rPr lang="en-US" sz="1138">
                <a:solidFill>
                  <a:schemeClr val="bg1"/>
                </a:solidFill>
              </a:rPr>
              <a:t> EAJE PSU</a:t>
            </a:r>
            <a:endParaRPr lang="fr-FR" sz="1138">
              <a:solidFill>
                <a:schemeClr val="bg1"/>
              </a:solidFill>
            </a:endParaRPr>
          </a:p>
        </p:txBody>
      </p:sp>
      <p:sp>
        <p:nvSpPr>
          <p:cNvPr id="7" name="Rectangle 6">
            <a:extLst>
              <a:ext uri="{FF2B5EF4-FFF2-40B4-BE49-F238E27FC236}">
                <a16:creationId xmlns:a16="http://schemas.microsoft.com/office/drawing/2014/main" id="{3F4A25D2-BD84-E306-B5AD-EBC852376305}"/>
              </a:ext>
            </a:extLst>
          </p:cNvPr>
          <p:cNvSpPr/>
          <p:nvPr/>
        </p:nvSpPr>
        <p:spPr>
          <a:xfrm>
            <a:off x="3139791" y="1529870"/>
            <a:ext cx="3758646" cy="31575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fr-FR" sz="1463"/>
              <a:t>Professionnel participant à des jurys VAE</a:t>
            </a:r>
          </a:p>
        </p:txBody>
      </p:sp>
      <p:graphicFrame>
        <p:nvGraphicFramePr>
          <p:cNvPr id="2" name="Tableau 1">
            <a:extLst>
              <a:ext uri="{FF2B5EF4-FFF2-40B4-BE49-F238E27FC236}">
                <a16:creationId xmlns:a16="http://schemas.microsoft.com/office/drawing/2014/main" id="{993553B7-E48F-6DE6-03A3-E6E1CCD3FAB0}"/>
              </a:ext>
            </a:extLst>
          </p:cNvPr>
          <p:cNvGraphicFramePr>
            <a:graphicFrameLocks noGrp="1"/>
          </p:cNvGraphicFramePr>
          <p:nvPr/>
        </p:nvGraphicFramePr>
        <p:xfrm>
          <a:off x="611495" y="1922010"/>
          <a:ext cx="8683010" cy="4091903"/>
        </p:xfrm>
        <a:graphic>
          <a:graphicData uri="http://schemas.openxmlformats.org/drawingml/2006/table">
            <a:tbl>
              <a:tblPr firstRow="1" bandRow="1">
                <a:tableStyleId>{00A15C55-8517-42AA-B614-E9B94910E393}</a:tableStyleId>
              </a:tblPr>
              <a:tblGrid>
                <a:gridCol w="1195255">
                  <a:extLst>
                    <a:ext uri="{9D8B030D-6E8A-4147-A177-3AD203B41FA5}">
                      <a16:colId xmlns:a16="http://schemas.microsoft.com/office/drawing/2014/main" val="3025426149"/>
                    </a:ext>
                  </a:extLst>
                </a:gridCol>
                <a:gridCol w="3209544">
                  <a:extLst>
                    <a:ext uri="{9D8B030D-6E8A-4147-A177-3AD203B41FA5}">
                      <a16:colId xmlns:a16="http://schemas.microsoft.com/office/drawing/2014/main" val="2090115493"/>
                    </a:ext>
                  </a:extLst>
                </a:gridCol>
                <a:gridCol w="4278211">
                  <a:extLst>
                    <a:ext uri="{9D8B030D-6E8A-4147-A177-3AD203B41FA5}">
                      <a16:colId xmlns:a16="http://schemas.microsoft.com/office/drawing/2014/main" val="2803082271"/>
                    </a:ext>
                  </a:extLst>
                </a:gridCol>
              </a:tblGrid>
              <a:tr h="297180">
                <a:tc>
                  <a:txBody>
                    <a:bodyPr/>
                    <a:lstStyle/>
                    <a:p>
                      <a:endParaRPr lang="fr-FR" sz="1500"/>
                    </a:p>
                  </a:txBody>
                  <a:tcPr marL="74295" marR="74295" marT="37148" marB="3714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500"/>
                        <a:t>Le professionnel est remplacé</a:t>
                      </a:r>
                    </a:p>
                  </a:txBody>
                  <a:tcPr marL="74295" marR="74295" marT="37148" marB="37148"/>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500"/>
                        <a:t>Le professionnel n’est pas remplacé</a:t>
                      </a:r>
                    </a:p>
                  </a:txBody>
                  <a:tcPr marL="74295" marR="74295" marT="37148" marB="37148"/>
                </a:tc>
                <a:extLst>
                  <a:ext uri="{0D108BD9-81ED-4DB2-BD59-A6C34878D82A}">
                    <a16:rowId xmlns:a16="http://schemas.microsoft.com/office/drawing/2014/main" val="1207788931"/>
                  </a:ext>
                </a:extLst>
              </a:tr>
              <a:tr h="541234">
                <a:tc>
                  <a:txBody>
                    <a:bodyPr/>
                    <a:lstStyle/>
                    <a:p>
                      <a:r>
                        <a:rPr lang="fr-FR" sz="1100" b="1"/>
                        <a:t>Modalité de compensation</a:t>
                      </a:r>
                    </a:p>
                  </a:txBody>
                  <a:tcPr marL="74295" marR="74295" marT="37148" marB="37148"/>
                </a:tc>
                <a:tc>
                  <a:txBody>
                    <a:bodyPr/>
                    <a:lstStyle/>
                    <a:p>
                      <a:r>
                        <a:rPr lang="fr-FR" sz="1100"/>
                        <a:t>Forfait de 190€/jour d’absence/professionnel</a:t>
                      </a:r>
                    </a:p>
                  </a:txBody>
                  <a:tcPr marL="74295" marR="74295" marT="37148" marB="37148"/>
                </a:tc>
                <a:tc>
                  <a:txBody>
                    <a:bodyPr/>
                    <a:lstStyle/>
                    <a:p>
                      <a:r>
                        <a:rPr lang="fr-FR" sz="1100"/>
                        <a:t>Heures des contrats d’accueils des enfants non accueillis pour chacune des dates concernées en lien avec l’absence du professionnel</a:t>
                      </a:r>
                    </a:p>
                  </a:txBody>
                  <a:tcPr marL="74295" marR="74295" marT="37148" marB="37148"/>
                </a:tc>
                <a:extLst>
                  <a:ext uri="{0D108BD9-81ED-4DB2-BD59-A6C34878D82A}">
                    <a16:rowId xmlns:a16="http://schemas.microsoft.com/office/drawing/2014/main" val="3745680636"/>
                  </a:ext>
                </a:extLst>
              </a:tr>
              <a:tr h="1114425">
                <a:tc>
                  <a:txBody>
                    <a:bodyPr/>
                    <a:lstStyle/>
                    <a:p>
                      <a:r>
                        <a:rPr lang="fr-FR" sz="1100" b="1"/>
                        <a:t>Mode de déclaration </a:t>
                      </a:r>
                    </a:p>
                  </a:txBody>
                  <a:tcPr marL="74295" marR="74295" marT="37148" marB="37148"/>
                </a:tc>
                <a:tc>
                  <a:txBody>
                    <a:bodyPr/>
                    <a:lstStyle/>
                    <a:p>
                      <a:pPr marL="285750" indent="-285750">
                        <a:buFont typeface="Arial" panose="020B0604020202020204" pitchFamily="34" charset="0"/>
                        <a:buChar char="•"/>
                      </a:pPr>
                      <a:r>
                        <a:rPr lang="fr-FR" sz="1100"/>
                        <a:t> Compléter le formulaire </a:t>
                      </a:r>
                      <a:r>
                        <a:rPr lang="fr-FR" sz="1100" err="1"/>
                        <a:t>excel</a:t>
                      </a:r>
                      <a:endParaRPr lang="fr-FR" sz="1100"/>
                    </a:p>
                  </a:txBody>
                  <a:tcPr marL="74295" marR="74295" marT="37148" marB="37148"/>
                </a:tc>
                <a:tc>
                  <a:txBody>
                    <a:bodyPr/>
                    <a:lstStyle/>
                    <a:p>
                      <a:pPr marL="285750" indent="-285750">
                        <a:buFont typeface="Arial" panose="020B0604020202020204" pitchFamily="34" charset="0"/>
                        <a:buChar char="•"/>
                      </a:pPr>
                      <a:r>
                        <a:rPr lang="fr-FR" sz="1100"/>
                        <a:t>Compléter le formulaire </a:t>
                      </a:r>
                      <a:r>
                        <a:rPr lang="fr-FR" sz="1100" err="1"/>
                        <a:t>excel</a:t>
                      </a:r>
                      <a:endParaRPr lang="fr-FR" sz="1100"/>
                    </a:p>
                    <a:p>
                      <a:endParaRPr lang="fr-FR" sz="1100"/>
                    </a:p>
                    <a:p>
                      <a:pPr marL="285750" indent="-285750">
                        <a:buFont typeface="Arial" panose="020B0604020202020204" pitchFamily="34" charset="0"/>
                        <a:buChar char="•"/>
                      </a:pPr>
                      <a:r>
                        <a:rPr lang="fr-FR" sz="1100"/>
                        <a:t>Compléter dans la déclaration actualisée de septembre</a:t>
                      </a:r>
                    </a:p>
                    <a:p>
                      <a:r>
                        <a:rPr lang="fr-FR" sz="1100"/>
                        <a:t>« le nombre d'heures non facturées aux familles et</a:t>
                      </a:r>
                    </a:p>
                    <a:p>
                      <a:r>
                        <a:rPr lang="fr-FR" sz="1100"/>
                        <a:t>intégralement prises en charge par la </a:t>
                      </a:r>
                      <a:r>
                        <a:rPr lang="fr-FR" sz="1100" err="1"/>
                        <a:t>Psu</a:t>
                      </a:r>
                      <a:r>
                        <a:rPr lang="fr-FR" sz="1100"/>
                        <a:t> en application </a:t>
                      </a:r>
                    </a:p>
                    <a:p>
                      <a:r>
                        <a:rPr lang="fr-FR" sz="1100"/>
                        <a:t>d'une décision exceptionnelle de la </a:t>
                      </a:r>
                      <a:r>
                        <a:rPr lang="fr-FR" sz="1100" err="1"/>
                        <a:t>Cnaf</a:t>
                      </a:r>
                      <a:r>
                        <a:rPr lang="fr-FR" sz="1100"/>
                        <a:t> » </a:t>
                      </a:r>
                    </a:p>
                  </a:txBody>
                  <a:tcPr marL="74295" marR="74295" marT="37148" marB="37148"/>
                </a:tc>
                <a:extLst>
                  <a:ext uri="{0D108BD9-81ED-4DB2-BD59-A6C34878D82A}">
                    <a16:rowId xmlns:a16="http://schemas.microsoft.com/office/drawing/2014/main" val="4037963466"/>
                  </a:ext>
                </a:extLst>
              </a:tr>
              <a:tr h="1461135">
                <a:tc>
                  <a:txBody>
                    <a:bodyPr/>
                    <a:lstStyle/>
                    <a:p>
                      <a:r>
                        <a:rPr lang="fr-FR" sz="1100" b="1"/>
                        <a:t>Pièces justificatives à conserver</a:t>
                      </a:r>
                    </a:p>
                  </a:txBody>
                  <a:tcPr marL="74295" marR="74295" marT="37148" marB="37148"/>
                </a:tc>
                <a:tc>
                  <a:txBody>
                    <a:bodyPr/>
                    <a:lstStyle/>
                    <a:p>
                      <a:pPr marL="285750" indent="-285750">
                        <a:buFont typeface="Arial" panose="020B0604020202020204" pitchFamily="34" charset="0"/>
                        <a:buChar char="•"/>
                      </a:pPr>
                      <a:r>
                        <a:rPr lang="fr-FR" sz="1100"/>
                        <a:t>Attestation nominative de la participation au jury</a:t>
                      </a:r>
                    </a:p>
                    <a:p>
                      <a:pPr marL="285750" indent="-285750">
                        <a:buFont typeface="Arial" panose="020B0604020202020204" pitchFamily="34" charset="0"/>
                        <a:buChar char="•"/>
                      </a:pPr>
                      <a:r>
                        <a:rPr lang="fr-FR" sz="1100"/>
                        <a:t>Attestation de l’employeur confirmant le maintien de salaire les jours de jurys et l’absence de congé</a:t>
                      </a:r>
                    </a:p>
                    <a:p>
                      <a:pPr marL="285750" indent="-285750">
                        <a:buFont typeface="Arial" panose="020B0604020202020204" pitchFamily="34" charset="0"/>
                        <a:buChar char="•"/>
                      </a:pPr>
                      <a:r>
                        <a:rPr lang="fr-FR" sz="1100"/>
                        <a:t>Planning de présence, contrat d’</a:t>
                      </a:r>
                      <a:r>
                        <a:rPr lang="fr-FR" sz="1100" err="1"/>
                        <a:t>interim</a:t>
                      </a:r>
                      <a:r>
                        <a:rPr lang="fr-FR" sz="1100"/>
                        <a:t> ou « équipe volante » pour justifier du remplacement</a:t>
                      </a:r>
                    </a:p>
                  </a:txBody>
                  <a:tcPr marL="74295" marR="74295" marT="37148" marB="37148"/>
                </a:tc>
                <a:tc>
                  <a:txBody>
                    <a:bodyPr/>
                    <a:lstStyle/>
                    <a:p>
                      <a:pPr marL="285750" indent="-285750">
                        <a:buFont typeface="Arial" panose="020B0604020202020204" pitchFamily="34" charset="0"/>
                        <a:buChar char="•"/>
                      </a:pPr>
                      <a:r>
                        <a:rPr lang="fr-FR" sz="1100"/>
                        <a:t>Attestation nominative de la participation au jury</a:t>
                      </a:r>
                    </a:p>
                    <a:p>
                      <a:pPr marL="285750" indent="-285750">
                        <a:buFont typeface="Arial" panose="020B0604020202020204" pitchFamily="34" charset="0"/>
                        <a:buChar char="•"/>
                      </a:pPr>
                      <a:r>
                        <a:rPr lang="fr-FR" sz="1100"/>
                        <a:t>Attestation de l’employeur confirmant le maintien de salaire les jours de jurys et l’absence de congé</a:t>
                      </a:r>
                    </a:p>
                    <a:p>
                      <a:pPr marL="285750" indent="-285750">
                        <a:buFont typeface="Arial" panose="020B0604020202020204" pitchFamily="34" charset="0"/>
                        <a:buChar char="•"/>
                      </a:pPr>
                      <a:r>
                        <a:rPr lang="fr-FR" sz="1100"/>
                        <a:t>Document attestant l’absence des enfants concernés (extraction logiciel) avec concordance des dates et non facturation des familles</a:t>
                      </a:r>
                    </a:p>
                    <a:p>
                      <a:endParaRPr lang="fr-FR" sz="1100"/>
                    </a:p>
                  </a:txBody>
                  <a:tcPr marL="74295" marR="74295" marT="37148" marB="37148"/>
                </a:tc>
                <a:extLst>
                  <a:ext uri="{0D108BD9-81ED-4DB2-BD59-A6C34878D82A}">
                    <a16:rowId xmlns:a16="http://schemas.microsoft.com/office/drawing/2014/main" val="1279227868"/>
                  </a:ext>
                </a:extLst>
              </a:tr>
              <a:tr h="672213">
                <a:tc>
                  <a:txBody>
                    <a:bodyPr/>
                    <a:lstStyle/>
                    <a:p>
                      <a:r>
                        <a:rPr lang="fr-FR" sz="1100" b="1"/>
                        <a:t>Modalité de paiement </a:t>
                      </a:r>
                    </a:p>
                  </a:txBody>
                  <a:tcPr marL="74295" marR="74295" marT="37148" marB="37148"/>
                </a:tc>
                <a:tc>
                  <a:txBody>
                    <a:bodyPr/>
                    <a:lstStyle/>
                    <a:p>
                      <a:pPr marL="0" indent="0">
                        <a:buFont typeface="Arial" panose="020B0604020202020204" pitchFamily="34" charset="0"/>
                        <a:buNone/>
                      </a:pPr>
                      <a:r>
                        <a:rPr lang="fr-FR" sz="1100"/>
                        <a:t>Paiement à réception des données réelles en 2027 (pas d’acompte)</a:t>
                      </a:r>
                    </a:p>
                  </a:txBody>
                  <a:tcPr marL="74295" marR="74295" marT="37148" marB="37148"/>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00"/>
                        <a:t>Paiement en lien avec les modalités de paiement de la </a:t>
                      </a:r>
                      <a:r>
                        <a:rPr lang="fr-FR" sz="1100" err="1"/>
                        <a:t>Psu</a:t>
                      </a:r>
                      <a:r>
                        <a:rPr lang="fr-FR" sz="1100"/>
                        <a:t> (acompte et solde)</a:t>
                      </a:r>
                    </a:p>
                  </a:txBody>
                  <a:tcPr marL="74295" marR="74295" marT="37148" marB="37148"/>
                </a:tc>
                <a:extLst>
                  <a:ext uri="{0D108BD9-81ED-4DB2-BD59-A6C34878D82A}">
                    <a16:rowId xmlns:a16="http://schemas.microsoft.com/office/drawing/2014/main" val="1889672517"/>
                  </a:ext>
                </a:extLst>
              </a:tr>
            </a:tbl>
          </a:graphicData>
        </a:graphic>
      </p:graphicFrame>
      <p:pic>
        <p:nvPicPr>
          <p:cNvPr id="23" name="Image 22">
            <a:extLst>
              <a:ext uri="{FF2B5EF4-FFF2-40B4-BE49-F238E27FC236}">
                <a16:creationId xmlns:a16="http://schemas.microsoft.com/office/drawing/2014/main" id="{BF7161B5-FCF2-220A-427E-32F106D932F2}"/>
              </a:ext>
            </a:extLst>
          </p:cNvPr>
          <p:cNvPicPr>
            <a:picLocks noChangeAspect="1"/>
          </p:cNvPicPr>
          <p:nvPr/>
        </p:nvPicPr>
        <p:blipFill>
          <a:blip r:embed="rId2"/>
          <a:stretch>
            <a:fillRect/>
          </a:stretch>
        </p:blipFill>
        <p:spPr>
          <a:xfrm>
            <a:off x="4510849" y="2901410"/>
            <a:ext cx="370351" cy="332424"/>
          </a:xfrm>
          <a:prstGeom prst="rect">
            <a:avLst/>
          </a:prstGeom>
        </p:spPr>
      </p:pic>
      <p:pic>
        <p:nvPicPr>
          <p:cNvPr id="9" name="Image 8">
            <a:extLst>
              <a:ext uri="{FF2B5EF4-FFF2-40B4-BE49-F238E27FC236}">
                <a16:creationId xmlns:a16="http://schemas.microsoft.com/office/drawing/2014/main" id="{227BD5AF-9CB1-63AC-1B49-CD861214601E}"/>
              </a:ext>
            </a:extLst>
          </p:cNvPr>
          <p:cNvPicPr>
            <a:picLocks noChangeAspect="1"/>
          </p:cNvPicPr>
          <p:nvPr/>
        </p:nvPicPr>
        <p:blipFill>
          <a:blip r:embed="rId3"/>
          <a:stretch>
            <a:fillRect/>
          </a:stretch>
        </p:blipFill>
        <p:spPr>
          <a:xfrm>
            <a:off x="8781934" y="3481398"/>
            <a:ext cx="370351" cy="306755"/>
          </a:xfrm>
          <a:prstGeom prst="rect">
            <a:avLst/>
          </a:prstGeom>
        </p:spPr>
      </p:pic>
      <p:pic>
        <p:nvPicPr>
          <p:cNvPr id="5" name="Image 4">
            <a:extLst>
              <a:ext uri="{FF2B5EF4-FFF2-40B4-BE49-F238E27FC236}">
                <a16:creationId xmlns:a16="http://schemas.microsoft.com/office/drawing/2014/main" id="{E91504DC-06A8-0CE5-40A5-56B188B425F0}"/>
              </a:ext>
            </a:extLst>
          </p:cNvPr>
          <p:cNvPicPr>
            <a:picLocks noChangeAspect="1"/>
          </p:cNvPicPr>
          <p:nvPr/>
        </p:nvPicPr>
        <p:blipFill>
          <a:blip r:embed="rId2"/>
          <a:stretch>
            <a:fillRect/>
          </a:stretch>
        </p:blipFill>
        <p:spPr>
          <a:xfrm>
            <a:off x="8781935" y="2901410"/>
            <a:ext cx="370351" cy="332424"/>
          </a:xfrm>
          <a:prstGeom prst="rect">
            <a:avLst/>
          </a:prstGeom>
        </p:spPr>
      </p:pic>
    </p:spTree>
    <p:extLst>
      <p:ext uri="{BB962C8B-B14F-4D97-AF65-F5344CB8AC3E}">
        <p14:creationId xmlns:p14="http://schemas.microsoft.com/office/powerpoint/2010/main" val="1315967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57137-A0FF-1D21-FD8C-1DBEBD00EAEA}"/>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B67F7B18-E4C2-6E6A-4DE7-38E82C0971CC}"/>
              </a:ext>
            </a:extLst>
          </p:cNvPr>
          <p:cNvSpPr>
            <a:spLocks noGrp="1"/>
          </p:cNvSpPr>
          <p:nvPr>
            <p:ph type="title"/>
          </p:nvPr>
        </p:nvSpPr>
        <p:spPr>
          <a:xfrm>
            <a:off x="272143" y="348493"/>
            <a:ext cx="9394371" cy="630348"/>
          </a:xfrm>
        </p:spPr>
        <p:txBody>
          <a:bodyPr>
            <a:normAutofit fontScale="90000"/>
          </a:bodyPr>
          <a:lstStyle/>
          <a:p>
            <a:pPr algn="ctr"/>
            <a:r>
              <a:rPr lang="fr-FR" sz="3200" b="1">
                <a:solidFill>
                  <a:srgbClr val="33CCCC"/>
                </a:solidFill>
              </a:rPr>
              <a:t>Accueil d’un alternant ou stagiaire</a:t>
            </a:r>
            <a:br>
              <a:rPr lang="fr-FR" sz="3200" b="1">
                <a:solidFill>
                  <a:srgbClr val="33CCCC"/>
                </a:solidFill>
              </a:rPr>
            </a:br>
            <a:endParaRPr lang="fr-FR" sz="3200" b="1">
              <a:solidFill>
                <a:srgbClr val="33CCCC"/>
              </a:solidFill>
            </a:endParaRPr>
          </a:p>
        </p:txBody>
      </p:sp>
      <p:sp>
        <p:nvSpPr>
          <p:cNvPr id="7" name="Rectangle 6">
            <a:extLst>
              <a:ext uri="{FF2B5EF4-FFF2-40B4-BE49-F238E27FC236}">
                <a16:creationId xmlns:a16="http://schemas.microsoft.com/office/drawing/2014/main" id="{7B252AC0-D7EA-7537-32F0-74C375D5CE19}"/>
              </a:ext>
            </a:extLst>
          </p:cNvPr>
          <p:cNvSpPr/>
          <p:nvPr/>
        </p:nvSpPr>
        <p:spPr>
          <a:xfrm>
            <a:off x="425773" y="1889836"/>
            <a:ext cx="4311753" cy="630348"/>
          </a:xfrm>
          <a:prstGeom prst="rect">
            <a:avLst/>
          </a:prstGeom>
          <a:solidFill>
            <a:srgbClr val="33CCCC"/>
          </a:solidFill>
          <a:ln>
            <a:solidFill>
              <a:srgbClr val="33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33CCCC"/>
              </a:solidFill>
            </a:endParaRPr>
          </a:p>
        </p:txBody>
      </p:sp>
      <p:sp>
        <p:nvSpPr>
          <p:cNvPr id="8" name="ZoneTexte 7">
            <a:extLst>
              <a:ext uri="{FF2B5EF4-FFF2-40B4-BE49-F238E27FC236}">
                <a16:creationId xmlns:a16="http://schemas.microsoft.com/office/drawing/2014/main" id="{AEE4C187-CD3B-2F6A-8CD6-EE063CA340E7}"/>
              </a:ext>
            </a:extLst>
          </p:cNvPr>
          <p:cNvSpPr txBox="1"/>
          <p:nvPr/>
        </p:nvSpPr>
        <p:spPr>
          <a:xfrm>
            <a:off x="425773" y="2089465"/>
            <a:ext cx="4160585" cy="338554"/>
          </a:xfrm>
          <a:prstGeom prst="rect">
            <a:avLst/>
          </a:prstGeom>
          <a:noFill/>
          <a:ln>
            <a:solidFill>
              <a:srgbClr val="33CCCC"/>
            </a:solidFill>
          </a:ln>
        </p:spPr>
        <p:txBody>
          <a:bodyPr wrap="square" rtlCol="0">
            <a:spAutoFit/>
          </a:bodyPr>
          <a:lstStyle/>
          <a:p>
            <a:pPr algn="ctr"/>
            <a:r>
              <a:rPr lang="fr-FR" sz="1600">
                <a:solidFill>
                  <a:schemeClr val="bg1"/>
                </a:solidFill>
                <a:latin typeface="Roboto" panose="02000000000000000000" pitchFamily="2" charset="0"/>
                <a:ea typeface="Roboto" panose="02000000000000000000" pitchFamily="2" charset="0"/>
                <a:cs typeface="Roboto" panose="02000000000000000000" pitchFamily="2" charset="0"/>
              </a:rPr>
              <a:t>Aide 2 500 €/an/professionnel</a:t>
            </a:r>
          </a:p>
        </p:txBody>
      </p:sp>
      <p:sp>
        <p:nvSpPr>
          <p:cNvPr id="9" name="Rectangle 8">
            <a:extLst>
              <a:ext uri="{FF2B5EF4-FFF2-40B4-BE49-F238E27FC236}">
                <a16:creationId xmlns:a16="http://schemas.microsoft.com/office/drawing/2014/main" id="{52A3E326-F3C0-9548-DC01-0F971D7647FD}"/>
              </a:ext>
            </a:extLst>
          </p:cNvPr>
          <p:cNvSpPr/>
          <p:nvPr/>
        </p:nvSpPr>
        <p:spPr>
          <a:xfrm>
            <a:off x="5453743" y="1901816"/>
            <a:ext cx="4212771" cy="618368"/>
          </a:xfrm>
          <a:prstGeom prst="rect">
            <a:avLst/>
          </a:prstGeom>
          <a:solidFill>
            <a:srgbClr val="33CCCC"/>
          </a:solidFill>
          <a:ln>
            <a:solidFill>
              <a:srgbClr val="33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Aide de 500€/an/tuteur/maitre d’apprentissage </a:t>
            </a:r>
          </a:p>
        </p:txBody>
      </p:sp>
      <p:sp>
        <p:nvSpPr>
          <p:cNvPr id="10" name="ZoneTexte 9">
            <a:extLst>
              <a:ext uri="{FF2B5EF4-FFF2-40B4-BE49-F238E27FC236}">
                <a16:creationId xmlns:a16="http://schemas.microsoft.com/office/drawing/2014/main" id="{285543FE-1C61-8D2E-5470-8D7B9D17A170}"/>
              </a:ext>
            </a:extLst>
          </p:cNvPr>
          <p:cNvSpPr txBox="1"/>
          <p:nvPr/>
        </p:nvSpPr>
        <p:spPr>
          <a:xfrm>
            <a:off x="4853623" y="2012969"/>
            <a:ext cx="776748" cy="369332"/>
          </a:xfrm>
          <a:prstGeom prst="rect">
            <a:avLst/>
          </a:prstGeom>
          <a:noFill/>
        </p:spPr>
        <p:txBody>
          <a:bodyPr wrap="square" rtlCol="0">
            <a:spAutoFit/>
          </a:bodyPr>
          <a:lstStyle/>
          <a:p>
            <a:r>
              <a:rPr lang="fr-FR" b="1">
                <a:solidFill>
                  <a:srgbClr val="33CCCC"/>
                </a:solidFill>
              </a:rPr>
              <a:t>et </a:t>
            </a:r>
          </a:p>
        </p:txBody>
      </p:sp>
      <p:sp>
        <p:nvSpPr>
          <p:cNvPr id="19" name="ZoneTexte 18">
            <a:extLst>
              <a:ext uri="{FF2B5EF4-FFF2-40B4-BE49-F238E27FC236}">
                <a16:creationId xmlns:a16="http://schemas.microsoft.com/office/drawing/2014/main" id="{7146528E-0EC3-8FFB-8841-A7A3C366393D}"/>
              </a:ext>
            </a:extLst>
          </p:cNvPr>
          <p:cNvSpPr txBox="1"/>
          <p:nvPr/>
        </p:nvSpPr>
        <p:spPr>
          <a:xfrm>
            <a:off x="681034" y="4397968"/>
            <a:ext cx="4285027" cy="646331"/>
          </a:xfrm>
          <a:prstGeom prst="rect">
            <a:avLst/>
          </a:prstGeom>
          <a:noFill/>
        </p:spPr>
        <p:txBody>
          <a:bodyPr wrap="square" rtlCol="0">
            <a:spAutoFit/>
          </a:bodyPr>
          <a:lstStyle/>
          <a:p>
            <a:r>
              <a:rPr lang="fr-FR">
                <a:solidFill>
                  <a:schemeClr val="bg1"/>
                </a:solidFill>
              </a:rPr>
              <a:t>Justificatifs : </a:t>
            </a:r>
          </a:p>
          <a:p>
            <a:endParaRPr lang="fr-FR">
              <a:solidFill>
                <a:schemeClr val="bg1"/>
              </a:solidFill>
            </a:endParaRPr>
          </a:p>
        </p:txBody>
      </p:sp>
      <p:sp>
        <p:nvSpPr>
          <p:cNvPr id="5" name="Rectangle 4">
            <a:extLst>
              <a:ext uri="{FF2B5EF4-FFF2-40B4-BE49-F238E27FC236}">
                <a16:creationId xmlns:a16="http://schemas.microsoft.com/office/drawing/2014/main" id="{6C981555-6B75-F781-7A2B-C566935A5F41}"/>
              </a:ext>
            </a:extLst>
          </p:cNvPr>
          <p:cNvSpPr/>
          <p:nvPr/>
        </p:nvSpPr>
        <p:spPr>
          <a:xfrm>
            <a:off x="425773" y="2668096"/>
            <a:ext cx="4402784" cy="2376201"/>
          </a:xfrm>
          <a:prstGeom prst="rect">
            <a:avLst/>
          </a:prstGeom>
          <a:solidFill>
            <a:schemeClr val="bg1"/>
          </a:solidFill>
          <a:ln>
            <a:solidFill>
              <a:srgbClr val="33CCC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lang="fr-FR">
              <a:solidFill>
                <a:schemeClr val="tx1"/>
              </a:solidFill>
              <a:latin typeface="Roboto" panose="02000000000000000000" pitchFamily="2" charset="0"/>
              <a:ea typeface="Roboto" panose="02000000000000000000" pitchFamily="2" charset="0"/>
              <a:cs typeface="Roboto" panose="02000000000000000000" pitchFamily="2" charset="0"/>
            </a:endParaRPr>
          </a:p>
          <a:p>
            <a:pPr algn="just" fontAlgn="base"/>
            <a:r>
              <a:rPr lang="fr-FR" sz="1600">
                <a:solidFill>
                  <a:schemeClr val="tx1"/>
                </a:solidFill>
              </a:rPr>
              <a:t>Contrat d’alternance comportant le nom de l’alternant pour préparer le diplôme de catégorie 1</a:t>
            </a:r>
          </a:p>
          <a:p>
            <a:pPr algn="just" fontAlgn="base"/>
            <a:endParaRPr lang="fr-FR" sz="1600">
              <a:solidFill>
                <a:schemeClr val="tx1"/>
              </a:solidFill>
            </a:endParaRPr>
          </a:p>
          <a:p>
            <a:pPr algn="just" fontAlgn="base"/>
            <a:r>
              <a:rPr lang="fr-FR" sz="1600">
                <a:solidFill>
                  <a:schemeClr val="tx1"/>
                </a:solidFill>
              </a:rPr>
              <a:t>Convention de stage long (rémunéré) réalisé dans le cadre du diplôme d’EJE comportant le nom du stagiaire </a:t>
            </a:r>
            <a:endParaRPr lang="fr-FR" sz="1200">
              <a:solidFill>
                <a:schemeClr val="tx1"/>
              </a:solidFill>
              <a:latin typeface="Roboto" panose="02000000000000000000" pitchFamily="2" charset="0"/>
              <a:ea typeface="Roboto" panose="02000000000000000000" pitchFamily="2" charset="0"/>
              <a:cs typeface="Roboto" panose="02000000000000000000" pitchFamily="2" charset="0"/>
            </a:endParaRPr>
          </a:p>
          <a:p>
            <a:pPr lvl="0">
              <a:defRPr/>
            </a:pPr>
            <a:r>
              <a:rPr lang="fr-FR" sz="1400">
                <a:solidFill>
                  <a:schemeClr val="tx1"/>
                </a:solidFill>
                <a:latin typeface="Roboto" panose="02000000000000000000" pitchFamily="2" charset="0"/>
                <a:ea typeface="Roboto" panose="02000000000000000000" pitchFamily="2" charset="0"/>
                <a:cs typeface="Roboto" panose="02000000000000000000" pitchFamily="2" charset="0"/>
              </a:rPr>
              <a:t> </a:t>
            </a:r>
            <a:endParaRPr lang="fr-FR" sz="1400">
              <a:solidFill>
                <a:prstClr val="white"/>
              </a:solidFill>
            </a:endParaRPr>
          </a:p>
        </p:txBody>
      </p:sp>
      <p:sp>
        <p:nvSpPr>
          <p:cNvPr id="6" name="ZoneTexte 5">
            <a:extLst>
              <a:ext uri="{FF2B5EF4-FFF2-40B4-BE49-F238E27FC236}">
                <a16:creationId xmlns:a16="http://schemas.microsoft.com/office/drawing/2014/main" id="{C5DC1951-13FA-B01F-BFB5-0B42B9179EE6}"/>
              </a:ext>
            </a:extLst>
          </p:cNvPr>
          <p:cNvSpPr txBox="1"/>
          <p:nvPr/>
        </p:nvSpPr>
        <p:spPr>
          <a:xfrm>
            <a:off x="425771" y="1372794"/>
            <a:ext cx="4160585" cy="369332"/>
          </a:xfrm>
          <a:prstGeom prst="rect">
            <a:avLst/>
          </a:prstGeom>
          <a:noFill/>
        </p:spPr>
        <p:txBody>
          <a:bodyPr wrap="square" rtlCol="0">
            <a:spAutoFit/>
          </a:bodyPr>
          <a:lstStyle/>
          <a:p>
            <a:r>
              <a:rPr lang="fr-FR" b="1" i="1">
                <a:solidFill>
                  <a:srgbClr val="33CCCC"/>
                </a:solidFill>
                <a:latin typeface="Roboto" panose="02000000000000000000" pitchFamily="2" charset="0"/>
                <a:ea typeface="Roboto" panose="02000000000000000000" pitchFamily="2" charset="0"/>
                <a:cs typeface="Roboto" panose="02000000000000000000" pitchFamily="2" charset="0"/>
              </a:rPr>
              <a:t>Aide pour la structure </a:t>
            </a:r>
          </a:p>
        </p:txBody>
      </p:sp>
      <p:sp>
        <p:nvSpPr>
          <p:cNvPr id="11" name="ZoneTexte 10">
            <a:extLst>
              <a:ext uri="{FF2B5EF4-FFF2-40B4-BE49-F238E27FC236}">
                <a16:creationId xmlns:a16="http://schemas.microsoft.com/office/drawing/2014/main" id="{2FE66132-5325-454A-86B5-138FDB247523}"/>
              </a:ext>
            </a:extLst>
          </p:cNvPr>
          <p:cNvSpPr txBox="1"/>
          <p:nvPr/>
        </p:nvSpPr>
        <p:spPr>
          <a:xfrm>
            <a:off x="5319645" y="1372794"/>
            <a:ext cx="4844143" cy="369332"/>
          </a:xfrm>
          <a:prstGeom prst="rect">
            <a:avLst/>
          </a:prstGeom>
          <a:noFill/>
        </p:spPr>
        <p:txBody>
          <a:bodyPr wrap="square" rtlCol="0">
            <a:spAutoFit/>
          </a:bodyPr>
          <a:lstStyle/>
          <a:p>
            <a:r>
              <a:rPr lang="fr-FR" b="1" i="1">
                <a:solidFill>
                  <a:srgbClr val="33CCCC"/>
                </a:solidFill>
                <a:latin typeface="Roboto" panose="02000000000000000000" pitchFamily="2" charset="0"/>
                <a:ea typeface="Roboto" panose="02000000000000000000" pitchFamily="2" charset="0"/>
                <a:cs typeface="Roboto" panose="02000000000000000000" pitchFamily="2" charset="0"/>
              </a:rPr>
              <a:t>Aide pour le tuteur ou le maitre de stage </a:t>
            </a:r>
          </a:p>
        </p:txBody>
      </p:sp>
      <p:sp>
        <p:nvSpPr>
          <p:cNvPr id="12" name="Rectangle 11">
            <a:extLst>
              <a:ext uri="{FF2B5EF4-FFF2-40B4-BE49-F238E27FC236}">
                <a16:creationId xmlns:a16="http://schemas.microsoft.com/office/drawing/2014/main" id="{CD5084D3-529D-C5B3-C096-D1FE21570F8C}"/>
              </a:ext>
            </a:extLst>
          </p:cNvPr>
          <p:cNvSpPr/>
          <p:nvPr/>
        </p:nvSpPr>
        <p:spPr>
          <a:xfrm>
            <a:off x="5453743" y="2659016"/>
            <a:ext cx="4212771" cy="2620556"/>
          </a:xfrm>
          <a:prstGeom prst="rect">
            <a:avLst/>
          </a:prstGeom>
          <a:solidFill>
            <a:schemeClr val="bg1"/>
          </a:solidFill>
          <a:ln>
            <a:solidFill>
              <a:srgbClr val="33CCCC"/>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fontAlgn="base">
              <a:defRPr/>
            </a:pPr>
            <a:r>
              <a:rPr lang="fr-FR" sz="1600">
                <a:solidFill>
                  <a:schemeClr val="tx1"/>
                </a:solidFill>
              </a:rPr>
              <a:t>Convention de stage ou contrat d’alternance mentionnant les modalités de tutorat ou de maîtrise de stage et comportant le nom du stagiaire ou de l’alternant. Le tuteur appartient à la catégorie 1</a:t>
            </a:r>
          </a:p>
          <a:p>
            <a:pPr algn="just">
              <a:defRPr/>
            </a:pPr>
            <a:endParaRPr lang="fr-FR" sz="1600">
              <a:solidFill>
                <a:schemeClr val="tx1"/>
              </a:solidFill>
              <a:latin typeface="Roboto" panose="02000000000000000000" pitchFamily="2" charset="0"/>
              <a:ea typeface="Roboto" panose="02000000000000000000" pitchFamily="2" charset="0"/>
              <a:cs typeface="Roboto" panose="02000000000000000000" pitchFamily="2" charset="0"/>
            </a:endParaRPr>
          </a:p>
          <a:p>
            <a:pPr algn="just" fontAlgn="base">
              <a:defRPr/>
            </a:pPr>
            <a:r>
              <a:rPr lang="fr-FR" sz="1600">
                <a:solidFill>
                  <a:schemeClr val="tx1"/>
                </a:solidFill>
              </a:rPr>
              <a:t>Le gestionnaire peut reverser une prime supplémentaire pour le salarié encadrant l’alternant</a:t>
            </a:r>
          </a:p>
        </p:txBody>
      </p:sp>
      <p:sp>
        <p:nvSpPr>
          <p:cNvPr id="2" name="ZoneTexte 1">
            <a:extLst>
              <a:ext uri="{FF2B5EF4-FFF2-40B4-BE49-F238E27FC236}">
                <a16:creationId xmlns:a16="http://schemas.microsoft.com/office/drawing/2014/main" id="{0627F51B-8034-496B-9E8E-2DCF00760F4D}"/>
              </a:ext>
            </a:extLst>
          </p:cNvPr>
          <p:cNvSpPr txBox="1"/>
          <p:nvPr/>
        </p:nvSpPr>
        <p:spPr>
          <a:xfrm>
            <a:off x="800777" y="5353504"/>
            <a:ext cx="8865737" cy="707886"/>
          </a:xfrm>
          <a:prstGeom prst="rect">
            <a:avLst/>
          </a:prstGeom>
          <a:noFill/>
          <a:ln w="28575">
            <a:solidFill>
              <a:srgbClr val="33CCCC"/>
            </a:solidFill>
          </a:ln>
        </p:spPr>
        <p:txBody>
          <a:bodyPr wrap="square" rtlCol="0">
            <a:spAutoFit/>
          </a:bodyPr>
          <a:lstStyle/>
          <a:p>
            <a:r>
              <a:rPr lang="fr-FR" altLang="fr-FR" sz="1600" b="1">
                <a:solidFill>
                  <a:srgbClr val="000000"/>
                </a:solidFill>
                <a:latin typeface="Aptos" panose="020B0004020202020204" pitchFamily="34" charset="0"/>
              </a:rPr>
              <a:t>Les aides sont versées pour toute l'activité réalisée à compter du 01/01/2026, que les contrats ou conventions d'accueil aient débuté avant ou après le 1/1/2026.</a:t>
            </a:r>
            <a:r>
              <a:rPr lang="fr-FR" altLang="fr-FR" sz="2400" b="1">
                <a:latin typeface="Arial" panose="020B0604020202020204" pitchFamily="34" charset="0"/>
              </a:rPr>
              <a:t> </a:t>
            </a:r>
            <a:endParaRPr lang="fr-FR" sz="1600" b="1"/>
          </a:p>
        </p:txBody>
      </p:sp>
    </p:spTree>
    <p:extLst>
      <p:ext uri="{BB962C8B-B14F-4D97-AF65-F5344CB8AC3E}">
        <p14:creationId xmlns:p14="http://schemas.microsoft.com/office/powerpoint/2010/main" val="2556147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FC739-430E-8EC9-DCC4-AE7AB5831C35}"/>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2D6AA26B-C1B5-D488-EEE0-A45023C83FBE}"/>
              </a:ext>
            </a:extLst>
          </p:cNvPr>
          <p:cNvSpPr>
            <a:spLocks noGrp="1"/>
          </p:cNvSpPr>
          <p:nvPr>
            <p:ph type="title"/>
          </p:nvPr>
        </p:nvSpPr>
        <p:spPr>
          <a:xfrm>
            <a:off x="272143" y="348493"/>
            <a:ext cx="9394371" cy="630348"/>
          </a:xfrm>
        </p:spPr>
        <p:txBody>
          <a:bodyPr>
            <a:normAutofit fontScale="90000"/>
          </a:bodyPr>
          <a:lstStyle/>
          <a:p>
            <a:pPr algn="ctr"/>
            <a:r>
              <a:rPr lang="fr-FR" sz="3200" b="1">
                <a:solidFill>
                  <a:srgbClr val="33CCCC"/>
                </a:solidFill>
              </a:rPr>
              <a:t>Accueil d’un alternant ou stagiaire</a:t>
            </a:r>
            <a:br>
              <a:rPr lang="fr-FR" sz="3200" b="1">
                <a:solidFill>
                  <a:srgbClr val="33CCCC"/>
                </a:solidFill>
              </a:rPr>
            </a:br>
            <a:endParaRPr lang="fr-FR" sz="3200" b="1">
              <a:solidFill>
                <a:srgbClr val="33CCCC"/>
              </a:solidFill>
            </a:endParaRPr>
          </a:p>
        </p:txBody>
      </p:sp>
      <p:sp>
        <p:nvSpPr>
          <p:cNvPr id="19" name="ZoneTexte 18">
            <a:extLst>
              <a:ext uri="{FF2B5EF4-FFF2-40B4-BE49-F238E27FC236}">
                <a16:creationId xmlns:a16="http://schemas.microsoft.com/office/drawing/2014/main" id="{C143F8EE-2535-D69B-C10F-0392B6555C88}"/>
              </a:ext>
            </a:extLst>
          </p:cNvPr>
          <p:cNvSpPr txBox="1"/>
          <p:nvPr/>
        </p:nvSpPr>
        <p:spPr>
          <a:xfrm>
            <a:off x="681034" y="4397968"/>
            <a:ext cx="4285027" cy="646331"/>
          </a:xfrm>
          <a:prstGeom prst="rect">
            <a:avLst/>
          </a:prstGeom>
          <a:noFill/>
        </p:spPr>
        <p:txBody>
          <a:bodyPr wrap="square" rtlCol="0">
            <a:spAutoFit/>
          </a:bodyPr>
          <a:lstStyle/>
          <a:p>
            <a:r>
              <a:rPr lang="fr-FR">
                <a:solidFill>
                  <a:schemeClr val="bg1"/>
                </a:solidFill>
              </a:rPr>
              <a:t>Justificatifs : </a:t>
            </a:r>
          </a:p>
          <a:p>
            <a:endParaRPr lang="fr-FR">
              <a:solidFill>
                <a:schemeClr val="bg1"/>
              </a:solidFill>
            </a:endParaRPr>
          </a:p>
        </p:txBody>
      </p:sp>
      <p:sp>
        <p:nvSpPr>
          <p:cNvPr id="13" name="ZoneTexte 12">
            <a:extLst>
              <a:ext uri="{FF2B5EF4-FFF2-40B4-BE49-F238E27FC236}">
                <a16:creationId xmlns:a16="http://schemas.microsoft.com/office/drawing/2014/main" id="{464F4ED8-4C36-46EB-B411-7318654BB642}"/>
              </a:ext>
            </a:extLst>
          </p:cNvPr>
          <p:cNvSpPr txBox="1"/>
          <p:nvPr/>
        </p:nvSpPr>
        <p:spPr>
          <a:xfrm>
            <a:off x="521208" y="702100"/>
            <a:ext cx="9253728" cy="4893647"/>
          </a:xfrm>
          <a:prstGeom prst="rect">
            <a:avLst/>
          </a:prstGeom>
          <a:noFill/>
        </p:spPr>
        <p:txBody>
          <a:bodyPr wrap="square">
            <a:spAutoFit/>
          </a:bodyPr>
          <a:lstStyle/>
          <a:p>
            <a:pPr marL="342900" lvl="0" indent="-342900" algn="just">
              <a:lnSpc>
                <a:spcPct val="100000"/>
              </a:lnSpc>
              <a:spcAft>
                <a:spcPts val="800"/>
              </a:spcAft>
              <a:buFont typeface="Aptos" panose="020B0004020202020204" pitchFamily="34" charset="0"/>
              <a:buChar char="-"/>
            </a:pPr>
            <a:r>
              <a:rPr lang="fr-FR" sz="1400">
                <a:effectLst/>
                <a:latin typeface="+mn-lt"/>
                <a:ea typeface="Calibri" panose="020F0502020204030204" pitchFamily="34" charset="0"/>
                <a:cs typeface="Calibri" panose="020F0502020204030204" pitchFamily="34" charset="0"/>
              </a:rPr>
              <a:t>2 500€/an et pour chaque :</a:t>
            </a:r>
            <a:endParaRPr lang="fr-FR" sz="1400">
              <a:effectLst/>
              <a:latin typeface="+mn-lt"/>
              <a:ea typeface="Calibri" panose="020F0502020204030204" pitchFamily="34" charset="0"/>
              <a:cs typeface="Arial" panose="020B0604020202020204" pitchFamily="34" charset="0"/>
            </a:endParaRPr>
          </a:p>
          <a:p>
            <a:pPr marL="457200" algn="just">
              <a:lnSpc>
                <a:spcPct val="100000"/>
              </a:lnSpc>
              <a:spcAft>
                <a:spcPts val="800"/>
              </a:spcAft>
              <a:buNone/>
            </a:pPr>
            <a:r>
              <a:rPr lang="fr-FR" sz="1400">
                <a:effectLst/>
                <a:latin typeface="+mn-lt"/>
                <a:ea typeface="Calibri" panose="020F0502020204030204" pitchFamily="34" charset="0"/>
                <a:cs typeface="Calibri" panose="020F0502020204030204" pitchFamily="34" charset="0"/>
              </a:rPr>
              <a:t> </a:t>
            </a:r>
            <a:endParaRPr lang="fr-FR" sz="1400">
              <a:effectLst/>
              <a:latin typeface="+mn-lt"/>
              <a:ea typeface="Calibri" panose="020F0502020204030204" pitchFamily="34" charset="0"/>
              <a:cs typeface="Arial" panose="020B0604020202020204" pitchFamily="34" charset="0"/>
            </a:endParaRPr>
          </a:p>
          <a:p>
            <a:pPr marL="742950" lvl="1" indent="-285750" algn="just">
              <a:lnSpc>
                <a:spcPct val="100000"/>
              </a:lnSpc>
              <a:spcAft>
                <a:spcPts val="800"/>
              </a:spcAft>
              <a:buFont typeface="Courier New" panose="02070309020205020404" pitchFamily="49" charset="0"/>
              <a:buChar char="o"/>
            </a:pPr>
            <a:r>
              <a:rPr lang="fr-FR" sz="1400">
                <a:effectLst/>
                <a:latin typeface="+mn-lt"/>
                <a:ea typeface="Calibri" panose="020F0502020204030204" pitchFamily="34" charset="0"/>
                <a:cs typeface="Calibri" panose="020F0502020204030204" pitchFamily="34" charset="0"/>
              </a:rPr>
              <a:t>Contrat d’alternance pour préparer le diplôme de catégorie 1 ;</a:t>
            </a:r>
            <a:endParaRPr lang="fr-FR" sz="1400">
              <a:effectLst/>
              <a:latin typeface="+mn-lt"/>
              <a:ea typeface="Calibri" panose="020F0502020204030204" pitchFamily="34" charset="0"/>
              <a:cs typeface="Times New Roman" panose="02020603050405020304" pitchFamily="18" charset="0"/>
            </a:endParaRPr>
          </a:p>
          <a:p>
            <a:pPr marL="742950" lvl="1" indent="-285750" algn="just">
              <a:lnSpc>
                <a:spcPct val="100000"/>
              </a:lnSpc>
              <a:spcAft>
                <a:spcPts val="800"/>
              </a:spcAft>
              <a:buFont typeface="Courier New" panose="02070309020205020404" pitchFamily="49" charset="0"/>
              <a:buChar char="o"/>
            </a:pPr>
            <a:r>
              <a:rPr lang="fr-FR" sz="1400">
                <a:effectLst/>
                <a:latin typeface="+mn-lt"/>
                <a:ea typeface="Calibri" panose="020F0502020204030204" pitchFamily="34" charset="0"/>
                <a:cs typeface="Calibri" panose="020F0502020204030204" pitchFamily="34" charset="0"/>
              </a:rPr>
              <a:t>Stage long (rémunéré) réalisé dans le cadre du diplôme d’éducateur de jeunes enfants.</a:t>
            </a:r>
            <a:endParaRPr lang="fr-FR" sz="1400">
              <a:effectLst/>
              <a:latin typeface="+mn-lt"/>
              <a:ea typeface="Calibri" panose="020F0502020204030204" pitchFamily="34" charset="0"/>
              <a:cs typeface="Times New Roman" panose="02020603050405020304" pitchFamily="18" charset="0"/>
            </a:endParaRPr>
          </a:p>
          <a:p>
            <a:pPr marL="457200" algn="just">
              <a:lnSpc>
                <a:spcPct val="100000"/>
              </a:lnSpc>
              <a:spcAft>
                <a:spcPts val="800"/>
              </a:spcAft>
              <a:buNone/>
            </a:pPr>
            <a:r>
              <a:rPr lang="fr-FR" sz="1400">
                <a:effectLst/>
                <a:latin typeface="+mn-lt"/>
                <a:ea typeface="Calibri" panose="020F0502020204030204" pitchFamily="34" charset="0"/>
                <a:cs typeface="Calibri" panose="020F0502020204030204" pitchFamily="34" charset="0"/>
              </a:rPr>
              <a:t> </a:t>
            </a:r>
            <a:endParaRPr lang="fr-FR" sz="1400">
              <a:effectLst/>
              <a:latin typeface="+mn-lt"/>
              <a:ea typeface="Calibri" panose="020F0502020204030204" pitchFamily="34" charset="0"/>
              <a:cs typeface="Arial" panose="020B0604020202020204" pitchFamily="34" charset="0"/>
            </a:endParaRPr>
          </a:p>
          <a:p>
            <a:pPr marL="342900" lvl="0" indent="-342900" algn="just">
              <a:lnSpc>
                <a:spcPct val="100000"/>
              </a:lnSpc>
              <a:spcAft>
                <a:spcPts val="800"/>
              </a:spcAft>
              <a:buFont typeface="Aptos" panose="020B0004020202020204" pitchFamily="34" charset="0"/>
              <a:buChar char="-"/>
            </a:pPr>
            <a:r>
              <a:rPr lang="fr-FR" sz="1400">
                <a:effectLst/>
                <a:latin typeface="+mn-lt"/>
                <a:ea typeface="Calibri" panose="020F0502020204030204" pitchFamily="34" charset="0"/>
                <a:cs typeface="Calibri" panose="020F0502020204030204" pitchFamily="34" charset="0"/>
              </a:rPr>
              <a:t>500€/an pour chaque tuteur d’un stagiaire ou alternant visant à mieux reconnaitre l’importance de ce travail de formation et de transmission. Cette somme vise à tenir compte des impacts en termes d’activité de l’engagement des professionnels auprès de personnes en formation. Cette somme pourra le cas échéant permettre de verser une prime supplémentaire par le gestionnaire au salarié encadrant l’alternant sans préjudice des autres sommes susceptibles d’être versées en l’application d’un accord collectif ou d’entreprise. Le professionnel concerné (tuteur) relève obligatoirement de la catégorie 1 au titre de son diplôme. </a:t>
            </a:r>
            <a:endParaRPr lang="fr-FR" sz="1400">
              <a:effectLst/>
              <a:latin typeface="+mn-lt"/>
              <a:ea typeface="Calibri" panose="020F0502020204030204" pitchFamily="34" charset="0"/>
              <a:cs typeface="Arial" panose="020B0604020202020204" pitchFamily="34" charset="0"/>
            </a:endParaRPr>
          </a:p>
          <a:p>
            <a:pPr marL="457200" algn="just">
              <a:lnSpc>
                <a:spcPct val="100000"/>
              </a:lnSpc>
              <a:spcAft>
                <a:spcPts val="800"/>
              </a:spcAft>
              <a:buNone/>
            </a:pPr>
            <a:r>
              <a:rPr lang="fr-FR" sz="1400">
                <a:effectLst/>
                <a:latin typeface="+mn-lt"/>
                <a:ea typeface="Calibri" panose="020F0502020204030204" pitchFamily="34" charset="0"/>
                <a:cs typeface="Calibri" panose="020F0502020204030204" pitchFamily="34" charset="0"/>
              </a:rPr>
              <a:t> </a:t>
            </a:r>
            <a:endParaRPr lang="fr-FR" sz="1400">
              <a:effectLst/>
              <a:latin typeface="+mn-lt"/>
              <a:ea typeface="Calibri" panose="020F0502020204030204" pitchFamily="34" charset="0"/>
              <a:cs typeface="Arial" panose="020B0604020202020204" pitchFamily="34" charset="0"/>
            </a:endParaRPr>
          </a:p>
          <a:p>
            <a:pPr algn="just">
              <a:lnSpc>
                <a:spcPct val="100000"/>
              </a:lnSpc>
              <a:spcAft>
                <a:spcPts val="800"/>
              </a:spcAft>
              <a:buNone/>
            </a:pPr>
            <a:r>
              <a:rPr lang="fr-FR" sz="1400">
                <a:effectLst/>
                <a:latin typeface="+mn-lt"/>
                <a:ea typeface="Calibri" panose="020F0502020204030204" pitchFamily="34" charset="0"/>
                <a:cs typeface="Calibri" panose="020F0502020204030204" pitchFamily="34" charset="0"/>
              </a:rPr>
              <a:t>Ainsi un gestionnaire accueillant un alternant durant un an pour le diplôme d’auxiliaire de puériculture percevra une prime de 3 000€ (2500 € pour l’accueil et 500 € pour le tutorat). </a:t>
            </a:r>
            <a:endParaRPr lang="fr-FR" sz="1400">
              <a:effectLst/>
              <a:latin typeface="+mn-lt"/>
              <a:ea typeface="Calibri" panose="020F0502020204030204" pitchFamily="34" charset="0"/>
              <a:cs typeface="Arial" panose="020B0604020202020204" pitchFamily="34" charset="0"/>
            </a:endParaRPr>
          </a:p>
          <a:p>
            <a:pPr algn="just">
              <a:lnSpc>
                <a:spcPct val="100000"/>
              </a:lnSpc>
              <a:spcAft>
                <a:spcPts val="800"/>
              </a:spcAft>
              <a:buNone/>
            </a:pPr>
            <a:r>
              <a:rPr lang="fr-FR" sz="1400">
                <a:effectLst/>
                <a:latin typeface="+mn-lt"/>
                <a:ea typeface="Calibri" panose="020F0502020204030204" pitchFamily="34" charset="0"/>
                <a:cs typeface="Calibri" panose="020F0502020204030204" pitchFamily="34" charset="0"/>
              </a:rPr>
              <a:t> </a:t>
            </a:r>
            <a:endParaRPr lang="fr-FR" sz="1400">
              <a:effectLst/>
              <a:latin typeface="+mn-lt"/>
              <a:ea typeface="Calibri" panose="020F0502020204030204" pitchFamily="34" charset="0"/>
              <a:cs typeface="Arial" panose="020B0604020202020204" pitchFamily="34" charset="0"/>
            </a:endParaRPr>
          </a:p>
          <a:p>
            <a:pPr algn="just">
              <a:lnSpc>
                <a:spcPct val="100000"/>
              </a:lnSpc>
              <a:spcAft>
                <a:spcPts val="800"/>
              </a:spcAft>
              <a:buNone/>
            </a:pPr>
            <a:r>
              <a:rPr lang="fr-FR" sz="1400">
                <a:effectLst/>
                <a:latin typeface="+mn-lt"/>
                <a:ea typeface="Calibri" panose="020F0502020204030204" pitchFamily="34" charset="0"/>
                <a:cs typeface="Calibri" panose="020F0502020204030204" pitchFamily="34" charset="0"/>
              </a:rPr>
              <a:t>Pour une EJE, dont l’alternance s’étend sur 3 ans civils (ex : du 1</a:t>
            </a:r>
            <a:r>
              <a:rPr lang="fr-FR" sz="1400" baseline="30000">
                <a:effectLst/>
                <a:latin typeface="+mn-lt"/>
                <a:ea typeface="Calibri" panose="020F0502020204030204" pitchFamily="34" charset="0"/>
                <a:cs typeface="Calibri" panose="020F0502020204030204" pitchFamily="34" charset="0"/>
              </a:rPr>
              <a:t>er</a:t>
            </a:r>
            <a:r>
              <a:rPr lang="fr-FR" sz="1400">
                <a:effectLst/>
                <a:latin typeface="+mn-lt"/>
                <a:ea typeface="Calibri" panose="020F0502020204030204" pitchFamily="34" charset="0"/>
                <a:cs typeface="Calibri" panose="020F0502020204030204" pitchFamily="34" charset="0"/>
              </a:rPr>
              <a:t> septembre 2026 au 31 décembre 2028), la structure percevra une prime de 9 000€ (2 500€ x 3 ans au titre de l’accueil ; 500€ x 3 ans au titre du tutorat). Réparti comme suit 3 000 € en 2026, 3 000 € en 2027 et 3 000 € en 2028 à condition qu’il poursuive sont alternance sur les 3 années.</a:t>
            </a:r>
            <a:endParaRPr lang="fr-FR" sz="140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874478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ED0A8-4682-A390-5C43-6F10EDAB7D14}"/>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DC8F74D3-5391-7158-0496-D40935256F49}"/>
              </a:ext>
            </a:extLst>
          </p:cNvPr>
          <p:cNvSpPr>
            <a:spLocks noGrp="1"/>
          </p:cNvSpPr>
          <p:nvPr>
            <p:ph type="title"/>
          </p:nvPr>
        </p:nvSpPr>
        <p:spPr>
          <a:xfrm>
            <a:off x="272143" y="348493"/>
            <a:ext cx="9394371" cy="630348"/>
          </a:xfrm>
        </p:spPr>
        <p:txBody>
          <a:bodyPr>
            <a:normAutofit fontScale="90000"/>
          </a:bodyPr>
          <a:lstStyle/>
          <a:p>
            <a:pPr algn="ctr"/>
            <a:r>
              <a:rPr lang="fr-FR" sz="3200" b="1">
                <a:solidFill>
                  <a:srgbClr val="33CCCC"/>
                </a:solidFill>
              </a:rPr>
              <a:t>Accueil d’un alternant ou stagiaire</a:t>
            </a:r>
            <a:br>
              <a:rPr lang="fr-FR" sz="3200" b="1">
                <a:solidFill>
                  <a:srgbClr val="33CCCC"/>
                </a:solidFill>
              </a:rPr>
            </a:br>
            <a:endParaRPr lang="fr-FR" sz="3200" b="1">
              <a:solidFill>
                <a:srgbClr val="33CCCC"/>
              </a:solidFill>
            </a:endParaRPr>
          </a:p>
        </p:txBody>
      </p:sp>
      <p:sp>
        <p:nvSpPr>
          <p:cNvPr id="19" name="ZoneTexte 18">
            <a:extLst>
              <a:ext uri="{FF2B5EF4-FFF2-40B4-BE49-F238E27FC236}">
                <a16:creationId xmlns:a16="http://schemas.microsoft.com/office/drawing/2014/main" id="{3B8BACA2-045C-2969-AA2A-C7F6C6D2E4FE}"/>
              </a:ext>
            </a:extLst>
          </p:cNvPr>
          <p:cNvSpPr txBox="1"/>
          <p:nvPr/>
        </p:nvSpPr>
        <p:spPr>
          <a:xfrm>
            <a:off x="681034" y="4397968"/>
            <a:ext cx="4285027" cy="646331"/>
          </a:xfrm>
          <a:prstGeom prst="rect">
            <a:avLst/>
          </a:prstGeom>
          <a:noFill/>
        </p:spPr>
        <p:txBody>
          <a:bodyPr wrap="square" rtlCol="0">
            <a:spAutoFit/>
          </a:bodyPr>
          <a:lstStyle/>
          <a:p>
            <a:r>
              <a:rPr lang="fr-FR">
                <a:solidFill>
                  <a:schemeClr val="bg1"/>
                </a:solidFill>
              </a:rPr>
              <a:t>Justificatifs : </a:t>
            </a:r>
          </a:p>
          <a:p>
            <a:endParaRPr lang="fr-FR">
              <a:solidFill>
                <a:schemeClr val="bg1"/>
              </a:solidFill>
            </a:endParaRPr>
          </a:p>
        </p:txBody>
      </p:sp>
      <p:sp>
        <p:nvSpPr>
          <p:cNvPr id="4" name="ZoneTexte 3">
            <a:extLst>
              <a:ext uri="{FF2B5EF4-FFF2-40B4-BE49-F238E27FC236}">
                <a16:creationId xmlns:a16="http://schemas.microsoft.com/office/drawing/2014/main" id="{478B07D3-16E8-988C-0886-D3A39DB50875}"/>
              </a:ext>
            </a:extLst>
          </p:cNvPr>
          <p:cNvSpPr txBox="1"/>
          <p:nvPr/>
        </p:nvSpPr>
        <p:spPr>
          <a:xfrm>
            <a:off x="555607" y="1848688"/>
            <a:ext cx="9191897" cy="2236510"/>
          </a:xfrm>
          <a:prstGeom prst="rect">
            <a:avLst/>
          </a:prstGeom>
          <a:noFill/>
        </p:spPr>
        <p:txBody>
          <a:bodyPr wrap="square">
            <a:spAutoFit/>
          </a:bodyPr>
          <a:lstStyle/>
          <a:p>
            <a:pPr algn="just" fontAlgn="base">
              <a:lnSpc>
                <a:spcPct val="100000"/>
              </a:lnSpc>
              <a:spcAft>
                <a:spcPts val="800"/>
              </a:spcAft>
              <a:buNone/>
            </a:pPr>
            <a:r>
              <a:rPr lang="fr-FR" sz="1800" b="1">
                <a:effectLst/>
                <a:latin typeface="+mn-lt"/>
                <a:ea typeface="Calibri" panose="020F0502020204030204" pitchFamily="34" charset="0"/>
                <a:cs typeface="Calibri" panose="020F0502020204030204" pitchFamily="34" charset="0"/>
              </a:rPr>
              <a:t>A tenir à disposition pour tout contrôle </a:t>
            </a:r>
            <a:endParaRPr lang="fr-FR" sz="1800">
              <a:effectLst/>
              <a:latin typeface="+mn-lt"/>
              <a:ea typeface="Calibri" panose="020F0502020204030204" pitchFamily="34" charset="0"/>
              <a:cs typeface="Arial" panose="020B0604020202020204" pitchFamily="34" charset="0"/>
            </a:endParaRPr>
          </a:p>
          <a:p>
            <a:pPr algn="just" fontAlgn="base">
              <a:lnSpc>
                <a:spcPct val="100000"/>
              </a:lnSpc>
              <a:spcAft>
                <a:spcPts val="800"/>
              </a:spcAft>
              <a:buNone/>
            </a:pPr>
            <a:r>
              <a:rPr lang="fr-FR" sz="1800">
                <a:effectLst/>
                <a:latin typeface="+mn-lt"/>
                <a:ea typeface="Calibri" panose="020F0502020204030204" pitchFamily="34" charset="0"/>
                <a:cs typeface="Calibri" panose="020F0502020204030204" pitchFamily="34" charset="0"/>
              </a:rPr>
              <a:t>Convention de stage long (rémunéré) dans le cadre du diplôme d’EJE ou contrat d’alternance mentionnant les modalités de tutorat ou de maîtrise de stage et comportant le nom de l’alternant ou du stagiaire </a:t>
            </a:r>
            <a:endParaRPr lang="fr-FR" sz="1800">
              <a:effectLst/>
              <a:latin typeface="+mn-lt"/>
              <a:ea typeface="Calibri" panose="020F0502020204030204" pitchFamily="34" charset="0"/>
              <a:cs typeface="Arial" panose="020B0604020202020204" pitchFamily="34" charset="0"/>
            </a:endParaRPr>
          </a:p>
          <a:p>
            <a:pPr>
              <a:buNone/>
            </a:pPr>
            <a:r>
              <a:rPr lang="fr-FR" sz="1800">
                <a:effectLst/>
                <a:latin typeface="+mn-lt"/>
                <a:ea typeface="Calibri" panose="020F0502020204030204" pitchFamily="34" charset="0"/>
              </a:rPr>
              <a:t>Document attestant de la présence de l’alternant ou stagiaire au sein de l’EAJE durant la période mentionnée (attestations de gratification, bulletins de salaire, planning de présence des professionnels).</a:t>
            </a:r>
            <a:endParaRPr lang="fr-FR"/>
          </a:p>
        </p:txBody>
      </p:sp>
    </p:spTree>
    <p:extLst>
      <p:ext uri="{BB962C8B-B14F-4D97-AF65-F5344CB8AC3E}">
        <p14:creationId xmlns:p14="http://schemas.microsoft.com/office/powerpoint/2010/main" val="2493801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75187-2634-B064-8C05-941B1BCD6031}"/>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BD3B3D8C-20EC-6E5C-78EB-11C96A0ACCBB}"/>
              </a:ext>
            </a:extLst>
          </p:cNvPr>
          <p:cNvSpPr>
            <a:spLocks noGrp="1"/>
          </p:cNvSpPr>
          <p:nvPr>
            <p:ph idx="1"/>
          </p:nvPr>
        </p:nvSpPr>
        <p:spPr/>
        <p:txBody>
          <a:bodyPr/>
          <a:lstStyle/>
          <a:p>
            <a:endParaRPr lang="fr-FR"/>
          </a:p>
        </p:txBody>
      </p:sp>
      <p:sp>
        <p:nvSpPr>
          <p:cNvPr id="3" name="Titre 2">
            <a:extLst>
              <a:ext uri="{FF2B5EF4-FFF2-40B4-BE49-F238E27FC236}">
                <a16:creationId xmlns:a16="http://schemas.microsoft.com/office/drawing/2014/main" id="{0C94CEEE-41EB-A869-C48C-75152A7DCDA6}"/>
              </a:ext>
            </a:extLst>
          </p:cNvPr>
          <p:cNvSpPr>
            <a:spLocks noGrp="1"/>
          </p:cNvSpPr>
          <p:nvPr>
            <p:ph type="title"/>
          </p:nvPr>
        </p:nvSpPr>
        <p:spPr/>
        <p:txBody>
          <a:bodyPr/>
          <a:lstStyle/>
          <a:p>
            <a:endParaRPr lang="fr-FR"/>
          </a:p>
        </p:txBody>
      </p:sp>
      <p:pic>
        <p:nvPicPr>
          <p:cNvPr id="10" name="Image 9">
            <a:extLst>
              <a:ext uri="{FF2B5EF4-FFF2-40B4-BE49-F238E27FC236}">
                <a16:creationId xmlns:a16="http://schemas.microsoft.com/office/drawing/2014/main" id="{FC315C64-0F2F-2CC0-A955-90EB0146B7C1}"/>
              </a:ext>
            </a:extLst>
          </p:cNvPr>
          <p:cNvPicPr>
            <a:picLocks noChangeAspect="1"/>
          </p:cNvPicPr>
          <p:nvPr/>
        </p:nvPicPr>
        <p:blipFill>
          <a:blip r:embed="rId2"/>
          <a:stretch>
            <a:fillRect/>
          </a:stretch>
        </p:blipFill>
        <p:spPr>
          <a:xfrm>
            <a:off x="162139" y="1471234"/>
            <a:ext cx="9581722" cy="3598402"/>
          </a:xfrm>
          <a:prstGeom prst="rect">
            <a:avLst/>
          </a:prstGeom>
        </p:spPr>
      </p:pic>
    </p:spTree>
    <p:extLst>
      <p:ext uri="{BB962C8B-B14F-4D97-AF65-F5344CB8AC3E}">
        <p14:creationId xmlns:p14="http://schemas.microsoft.com/office/powerpoint/2010/main" val="4148433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DA55F-EB97-9682-95A5-E7791EDB165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44BAB5C-0A73-6B60-CC58-B4A5D38B1C27}"/>
              </a:ext>
            </a:extLst>
          </p:cNvPr>
          <p:cNvSpPr>
            <a:spLocks noGrp="1"/>
          </p:cNvSpPr>
          <p:nvPr>
            <p:ph type="ctrTitle"/>
          </p:nvPr>
        </p:nvSpPr>
        <p:spPr>
          <a:xfrm>
            <a:off x="1872003" y="2113404"/>
            <a:ext cx="8193325" cy="2020887"/>
          </a:xfrm>
        </p:spPr>
        <p:txBody>
          <a:bodyPr>
            <a:normAutofit/>
          </a:bodyPr>
          <a:lstStyle/>
          <a:p>
            <a:r>
              <a:rPr lang="fr-FR" sz="4900"/>
              <a:t>2. Compensation de l’impact du congé de naissance </a:t>
            </a:r>
          </a:p>
        </p:txBody>
      </p:sp>
      <p:sp>
        <p:nvSpPr>
          <p:cNvPr id="4" name="Titre 1">
            <a:extLst>
              <a:ext uri="{FF2B5EF4-FFF2-40B4-BE49-F238E27FC236}">
                <a16:creationId xmlns:a16="http://schemas.microsoft.com/office/drawing/2014/main" id="{EEDFE44C-3D87-7A9E-F380-7E1AB4EA7B28}"/>
              </a:ext>
            </a:extLst>
          </p:cNvPr>
          <p:cNvSpPr txBox="1">
            <a:spLocks/>
          </p:cNvSpPr>
          <p:nvPr/>
        </p:nvSpPr>
        <p:spPr>
          <a:xfrm>
            <a:off x="5968666" y="6280484"/>
            <a:ext cx="3937334" cy="3840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400" b="1" kern="1200">
                <a:solidFill>
                  <a:srgbClr val="1E2748"/>
                </a:solidFill>
                <a:latin typeface="Roboto" panose="02000000000000000000" pitchFamily="2" charset="0"/>
                <a:ea typeface="Roboto" panose="02000000000000000000" pitchFamily="2" charset="0"/>
                <a:cs typeface="Roboto" panose="02000000000000000000" pitchFamily="2" charset="0"/>
              </a:defRPr>
            </a:lvl1pPr>
          </a:lstStyle>
          <a:p>
            <a:endParaRPr lang="fr-FR" sz="1800">
              <a:solidFill>
                <a:schemeClr val="accent4">
                  <a:lumMod val="75000"/>
                </a:schemeClr>
              </a:solidFill>
            </a:endParaRPr>
          </a:p>
        </p:txBody>
      </p:sp>
    </p:spTree>
    <p:extLst>
      <p:ext uri="{BB962C8B-B14F-4D97-AF65-F5344CB8AC3E}">
        <p14:creationId xmlns:p14="http://schemas.microsoft.com/office/powerpoint/2010/main" val="2026237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2B6D5-8E31-8742-BCE6-FD21E46ACC7A}"/>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1109548E-9742-9146-4F12-90B492170DE4}"/>
              </a:ext>
            </a:extLst>
          </p:cNvPr>
          <p:cNvSpPr>
            <a:spLocks noGrp="1"/>
          </p:cNvSpPr>
          <p:nvPr>
            <p:ph type="title"/>
          </p:nvPr>
        </p:nvSpPr>
        <p:spPr>
          <a:xfrm>
            <a:off x="418467" y="365126"/>
            <a:ext cx="9826519" cy="730250"/>
          </a:xfrm>
        </p:spPr>
        <p:txBody>
          <a:bodyPr rtlCol="0">
            <a:noAutofit/>
          </a:bodyPr>
          <a:lstStyle/>
          <a:p>
            <a:pPr algn="ctr" rtl="0"/>
            <a:r>
              <a:rPr lang="fr-FR" sz="2800" b="1">
                <a:solidFill>
                  <a:srgbClr val="0070C0"/>
                </a:solidFill>
              </a:rPr>
              <a:t>Contexte:</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65EC1E42-6991-8244-578B-462CB96B46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8" name="Rectangle 1">
            <a:extLst>
              <a:ext uri="{FF2B5EF4-FFF2-40B4-BE49-F238E27FC236}">
                <a16:creationId xmlns:a16="http://schemas.microsoft.com/office/drawing/2014/main" id="{55007DC8-3457-B168-2941-CD84A46ED10B}"/>
              </a:ext>
            </a:extLst>
          </p:cNvPr>
          <p:cNvSpPr>
            <a:spLocks noGrp="1" noChangeArrowheads="1"/>
          </p:cNvSpPr>
          <p:nvPr>
            <p:ph idx="1"/>
          </p:nvPr>
        </p:nvSpPr>
        <p:spPr bwMode="auto">
          <a:xfrm>
            <a:off x="366586" y="1505264"/>
            <a:ext cx="9159146" cy="400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fontAlgn="base"/>
            <a:r>
              <a:rPr lang="fr-FR" sz="2000"/>
              <a:t>La mise en place du </a:t>
            </a:r>
            <a:r>
              <a:rPr lang="fr-FR" sz="2000" u="sng">
                <a:hlinkClick r:id="rId4" action="ppaction://hlinkfile"/>
              </a:rPr>
              <a:t>congé supplémentaire de naissance (CSN)</a:t>
            </a:r>
            <a:r>
              <a:rPr lang="fr-FR" sz="2000"/>
              <a:t>, applicable à compter du 1er juillet 2026 peut avoir un impact sur l'activité des Eaje Psu. </a:t>
            </a:r>
          </a:p>
          <a:p>
            <a:pPr algn="just" fontAlgn="base"/>
            <a:endParaRPr lang="fr-FR" sz="2000"/>
          </a:p>
          <a:p>
            <a:pPr algn="just" fontAlgn="base"/>
            <a:r>
              <a:rPr lang="fr-FR" sz="2000"/>
              <a:t>Or, les attributions de places réalisées au printemps 2026, n'ont pas pu tenir compte de ce nouveau </a:t>
            </a:r>
            <a:r>
              <a:rPr lang="fr-FR" sz="2000" err="1"/>
              <a:t>Csn</a:t>
            </a:r>
            <a:r>
              <a:rPr lang="fr-FR" sz="2000"/>
              <a:t>. Ainsi, certaines admissions en Eaje seront décalées par la prise du </a:t>
            </a:r>
            <a:r>
              <a:rPr lang="fr-FR" sz="2000" err="1"/>
              <a:t>Csn</a:t>
            </a:r>
            <a:r>
              <a:rPr lang="fr-FR" sz="2000"/>
              <a:t> par les parents et une baisse d’activité au sein des Eaje pourra intervenir   </a:t>
            </a:r>
          </a:p>
          <a:p>
            <a:pPr algn="just" fontAlgn="base"/>
            <a:endParaRPr lang="fr-FR" sz="2000"/>
          </a:p>
          <a:p>
            <a:pPr algn="just" fontAlgn="base"/>
            <a:r>
              <a:rPr lang="fr-FR" sz="2000" b="1">
                <a:solidFill>
                  <a:schemeClr val="accent1"/>
                </a:solidFill>
              </a:rPr>
              <a:t>Un dispositif d'accompagnement exceptionnel est mis en place par les Caf, au 2</a:t>
            </a:r>
            <a:r>
              <a:rPr lang="fr-FR" sz="2000" b="1" baseline="30000">
                <a:solidFill>
                  <a:schemeClr val="accent1"/>
                </a:solidFill>
              </a:rPr>
              <a:t>nd</a:t>
            </a:r>
            <a:r>
              <a:rPr lang="fr-FR" sz="2000" b="1">
                <a:solidFill>
                  <a:schemeClr val="accent1"/>
                </a:solidFill>
              </a:rPr>
              <a:t> semestre 2026, pour les structures concernées.  </a:t>
            </a: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kumimoji="0" lang="fr-FR" altLang="fr-FR" sz="1800" b="1" i="0" u="none" strike="noStrike" cap="none" normalizeH="0" baseline="0">
              <a:ln>
                <a:noFill/>
              </a:ln>
              <a:solidFill>
                <a:schemeClr val="accent1"/>
              </a:solidFill>
              <a:effectLst/>
              <a:latin typeface="Arial" panose="020B0604020202020204" pitchFamily="34" charset="0"/>
            </a:endParaRP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lang="fr-FR" sz="1800" b="0" i="0" u="none" strike="noStrike" cap="none" normalizeH="0" baseline="0">
              <a:ln>
                <a:noFill/>
              </a:ln>
              <a:solidFill>
                <a:schemeClr val="tx1"/>
              </a:solidFill>
              <a:effectLst/>
              <a:latin typeface="Roboto"/>
            </a:endParaRPr>
          </a:p>
        </p:txBody>
      </p:sp>
    </p:spTree>
    <p:extLst>
      <p:ext uri="{BB962C8B-B14F-4D97-AF65-F5344CB8AC3E}">
        <p14:creationId xmlns:p14="http://schemas.microsoft.com/office/powerpoint/2010/main" val="43091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F3DE4-7912-47BA-C5E4-56727B50C159}"/>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446E6676-0F79-6389-46CD-ABC92C353A99}"/>
              </a:ext>
            </a:extLst>
          </p:cNvPr>
          <p:cNvSpPr>
            <a:spLocks noGrp="1"/>
          </p:cNvSpPr>
          <p:nvPr>
            <p:ph type="title"/>
          </p:nvPr>
        </p:nvSpPr>
        <p:spPr>
          <a:xfrm>
            <a:off x="437923" y="8173"/>
            <a:ext cx="9826519" cy="730250"/>
          </a:xfrm>
        </p:spPr>
        <p:txBody>
          <a:bodyPr rtlCol="0">
            <a:noAutofit/>
          </a:bodyPr>
          <a:lstStyle/>
          <a:p>
            <a:pPr algn="ctr" rtl="0"/>
            <a:r>
              <a:rPr lang="fr-FR" sz="2400" b="1">
                <a:solidFill>
                  <a:srgbClr val="0070C0"/>
                </a:solidFill>
              </a:rPr>
              <a:t>Mise en œuvre </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9E4ED5C8-799C-6B6D-A816-4ED50FC14A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8" name="Rectangle 1">
            <a:extLst>
              <a:ext uri="{FF2B5EF4-FFF2-40B4-BE49-F238E27FC236}">
                <a16:creationId xmlns:a16="http://schemas.microsoft.com/office/drawing/2014/main" id="{8CB42A96-67C6-CA49-BB0A-3DA8C2EAE7AC}"/>
              </a:ext>
            </a:extLst>
          </p:cNvPr>
          <p:cNvSpPr>
            <a:spLocks noGrp="1" noChangeArrowheads="1"/>
          </p:cNvSpPr>
          <p:nvPr>
            <p:ph idx="1"/>
          </p:nvPr>
        </p:nvSpPr>
        <p:spPr bwMode="auto">
          <a:xfrm>
            <a:off x="366586" y="882019"/>
            <a:ext cx="9159146" cy="5252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endParaRPr lang="fr-FR" sz="2000" b="1"/>
          </a:p>
          <a:p>
            <a:pPr fontAlgn="base"/>
            <a:r>
              <a:rPr lang="fr-FR" sz="2000" b="1"/>
              <a:t>La branche Famille compense par un financement en heures exceptionnelles Psu </a:t>
            </a:r>
            <a:r>
              <a:rPr lang="fr-FR" sz="2000"/>
              <a:t>les conséquences des décalages d’admission ou des absences liées à la prise du </a:t>
            </a:r>
            <a:r>
              <a:rPr lang="fr-FR" sz="2000" err="1"/>
              <a:t>Csn</a:t>
            </a:r>
            <a:r>
              <a:rPr lang="fr-FR" sz="2000"/>
              <a:t> par les parents.  </a:t>
            </a:r>
          </a:p>
          <a:p>
            <a:pPr marL="0" indent="0" fontAlgn="base">
              <a:buNone/>
            </a:pPr>
            <a:r>
              <a:rPr lang="fr-FR" sz="2000"/>
              <a:t> </a:t>
            </a:r>
          </a:p>
          <a:p>
            <a:pPr fontAlgn="base"/>
            <a:endParaRPr lang="fr-FR" sz="2000"/>
          </a:p>
          <a:p>
            <a:pPr fontAlgn="base"/>
            <a:endParaRPr lang="fr-FR" sz="2000"/>
          </a:p>
          <a:p>
            <a:pPr fontAlgn="base"/>
            <a:endParaRPr lang="fr-FR" sz="2000"/>
          </a:p>
          <a:p>
            <a:pPr fontAlgn="base"/>
            <a:endParaRPr lang="fr-FR" sz="2000"/>
          </a:p>
          <a:p>
            <a:pPr fontAlgn="base"/>
            <a:endParaRPr lang="fr-FR" sz="2000"/>
          </a:p>
          <a:p>
            <a:pPr fontAlgn="base"/>
            <a:endParaRPr lang="fr-FR" sz="2000"/>
          </a:p>
          <a:p>
            <a:pPr fontAlgn="base"/>
            <a:endParaRPr lang="fr-FR" sz="2000"/>
          </a:p>
          <a:p>
            <a:pPr fontAlgn="base"/>
            <a:r>
              <a:rPr lang="fr-FR" sz="2000"/>
              <a:t> </a:t>
            </a: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lang="fr-FR" sz="1800" b="0" i="0" u="none" strike="noStrike" cap="none" normalizeH="0" baseline="0">
              <a:ln>
                <a:noFill/>
              </a:ln>
              <a:solidFill>
                <a:schemeClr val="tx1"/>
              </a:solidFill>
              <a:effectLst/>
              <a:latin typeface="Roboto"/>
            </a:endParaRPr>
          </a:p>
        </p:txBody>
      </p:sp>
      <p:graphicFrame>
        <p:nvGraphicFramePr>
          <p:cNvPr id="5" name="Diagramme 4">
            <a:extLst>
              <a:ext uri="{FF2B5EF4-FFF2-40B4-BE49-F238E27FC236}">
                <a16:creationId xmlns:a16="http://schemas.microsoft.com/office/drawing/2014/main" id="{64FFB1BD-77A1-8922-44C5-7B595A550DC4}"/>
              </a:ext>
            </a:extLst>
          </p:cNvPr>
          <p:cNvGraphicFramePr/>
          <p:nvPr>
            <p:extLst>
              <p:ext uri="{D42A27DB-BD31-4B8C-83A1-F6EECF244321}">
                <p14:modId xmlns:p14="http://schemas.microsoft.com/office/powerpoint/2010/main" val="206340106"/>
              </p:ext>
            </p:extLst>
          </p:nvPr>
        </p:nvGraphicFramePr>
        <p:xfrm>
          <a:off x="1549940" y="1381329"/>
          <a:ext cx="7315199" cy="39040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ZoneTexte 6">
            <a:extLst>
              <a:ext uri="{FF2B5EF4-FFF2-40B4-BE49-F238E27FC236}">
                <a16:creationId xmlns:a16="http://schemas.microsoft.com/office/drawing/2014/main" id="{D1DB7DF6-F1D2-12F1-D7D1-F53FD8F14F5E}"/>
              </a:ext>
            </a:extLst>
          </p:cNvPr>
          <p:cNvSpPr txBox="1"/>
          <p:nvPr/>
        </p:nvSpPr>
        <p:spPr>
          <a:xfrm>
            <a:off x="774670" y="5202220"/>
            <a:ext cx="8865737" cy="584775"/>
          </a:xfrm>
          <a:prstGeom prst="rect">
            <a:avLst/>
          </a:prstGeom>
          <a:noFill/>
          <a:ln w="28575">
            <a:solidFill>
              <a:srgbClr val="33CCCC"/>
            </a:solidFill>
          </a:ln>
        </p:spPr>
        <p:txBody>
          <a:bodyPr wrap="square" rtlCol="0">
            <a:spAutoFit/>
          </a:bodyPr>
          <a:lstStyle/>
          <a:p>
            <a:pPr fontAlgn="base"/>
            <a:r>
              <a:rPr lang="fr-FR" sz="1600"/>
              <a:t>Cette possibilité est accordée aux EAJE entre le 01/07/2026 et le 31/12/2026, dans la limite de 80 jours par enfant concerné. </a:t>
            </a:r>
          </a:p>
        </p:txBody>
      </p:sp>
    </p:spTree>
    <p:extLst>
      <p:ext uri="{BB962C8B-B14F-4D97-AF65-F5344CB8AC3E}">
        <p14:creationId xmlns:p14="http://schemas.microsoft.com/office/powerpoint/2010/main" val="3959959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EEB31-B55F-8ECB-29EE-6F06E45EC5D6}"/>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54DAD263-0CCB-33F4-92DE-D45382282FA8}"/>
              </a:ext>
            </a:extLst>
          </p:cNvPr>
          <p:cNvPicPr>
            <a:picLocks noChangeAspect="1"/>
          </p:cNvPicPr>
          <p:nvPr/>
        </p:nvPicPr>
        <p:blipFill>
          <a:blip r:embed="rId2"/>
          <a:stretch>
            <a:fillRect/>
          </a:stretch>
        </p:blipFill>
        <p:spPr>
          <a:xfrm>
            <a:off x="721382" y="1276568"/>
            <a:ext cx="766274" cy="634692"/>
          </a:xfrm>
          <a:prstGeom prst="rect">
            <a:avLst/>
          </a:prstGeom>
        </p:spPr>
      </p:pic>
      <p:sp>
        <p:nvSpPr>
          <p:cNvPr id="11" name="ZoneTexte 10">
            <a:extLst>
              <a:ext uri="{FF2B5EF4-FFF2-40B4-BE49-F238E27FC236}">
                <a16:creationId xmlns:a16="http://schemas.microsoft.com/office/drawing/2014/main" id="{144F19F7-2D0D-55DC-85D9-512DC2E3FDD3}"/>
              </a:ext>
            </a:extLst>
          </p:cNvPr>
          <p:cNvSpPr txBox="1"/>
          <p:nvPr/>
        </p:nvSpPr>
        <p:spPr>
          <a:xfrm>
            <a:off x="1635589" y="1391338"/>
            <a:ext cx="5802436" cy="452432"/>
          </a:xfrm>
          <a:prstGeom prst="rect">
            <a:avLst/>
          </a:prstGeom>
          <a:noFill/>
        </p:spPr>
        <p:txBody>
          <a:bodyPr wrap="square" rtlCol="0">
            <a:spAutoFit/>
          </a:bodyPr>
          <a:lstStyle/>
          <a:p>
            <a:pPr>
              <a:lnSpc>
                <a:spcPct val="90000"/>
              </a:lnSpc>
              <a:spcBef>
                <a:spcPct val="0"/>
              </a:spcBef>
            </a:pPr>
            <a:r>
              <a:rPr lang="fr-FR" sz="2600" b="1">
                <a:latin typeface="+mj-lt"/>
                <a:ea typeface="+mj-ea"/>
                <a:cs typeface="+mj-cs"/>
              </a:rPr>
              <a:t>Modalité de déclaration et de paiement </a:t>
            </a:r>
          </a:p>
        </p:txBody>
      </p:sp>
      <p:sp>
        <p:nvSpPr>
          <p:cNvPr id="13" name="ZoneTexte 12">
            <a:extLst>
              <a:ext uri="{FF2B5EF4-FFF2-40B4-BE49-F238E27FC236}">
                <a16:creationId xmlns:a16="http://schemas.microsoft.com/office/drawing/2014/main" id="{3FDB3E99-8716-CEEE-CD69-45CC90132FFF}"/>
              </a:ext>
            </a:extLst>
          </p:cNvPr>
          <p:cNvSpPr txBox="1"/>
          <p:nvPr/>
        </p:nvSpPr>
        <p:spPr>
          <a:xfrm>
            <a:off x="7866362" y="1178780"/>
            <a:ext cx="1446895" cy="442557"/>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fr-FR" sz="1138"/>
              <a:t>Aide compensation congé naissance</a:t>
            </a:r>
          </a:p>
        </p:txBody>
      </p:sp>
      <p:sp>
        <p:nvSpPr>
          <p:cNvPr id="14" name="ZoneTexte 13">
            <a:extLst>
              <a:ext uri="{FF2B5EF4-FFF2-40B4-BE49-F238E27FC236}">
                <a16:creationId xmlns:a16="http://schemas.microsoft.com/office/drawing/2014/main" id="{26F9AC5E-4703-14A6-6F19-A3E11D8BDB05}"/>
              </a:ext>
            </a:extLst>
          </p:cNvPr>
          <p:cNvSpPr txBox="1"/>
          <p:nvPr/>
        </p:nvSpPr>
        <p:spPr>
          <a:xfrm>
            <a:off x="521441" y="2379398"/>
            <a:ext cx="9159197" cy="3093667"/>
          </a:xfrm>
          <a:prstGeom prst="rect">
            <a:avLst/>
          </a:prstGeom>
          <a:noFill/>
        </p:spPr>
        <p:txBody>
          <a:bodyPr wrap="square" rtlCol="0">
            <a:spAutoFit/>
          </a:bodyPr>
          <a:lstStyle/>
          <a:p>
            <a:pPr marL="232172" indent="-232172">
              <a:buFont typeface="Wingdings" panose="05000000000000000000" pitchFamily="2" charset="2"/>
              <a:buChar char="q"/>
            </a:pPr>
            <a:r>
              <a:rPr lang="fr-FR" sz="1463"/>
              <a:t>Ces heures exceptionnelles sont à déclarer dans la déclaration actualisée de septembre 2026 dans la case correspondante aux </a:t>
            </a:r>
            <a:r>
              <a:rPr lang="fr-FR" sz="1300" i="1"/>
              <a:t>« nombre d'heures non facturées aux familles et intégralement prises en charge par la </a:t>
            </a:r>
            <a:r>
              <a:rPr lang="fr-FR" sz="1300" i="1" err="1"/>
              <a:t>Psu</a:t>
            </a:r>
            <a:r>
              <a:rPr lang="fr-FR" sz="1300" i="1"/>
              <a:t> en application d'une décision exceptionnelle de la </a:t>
            </a:r>
            <a:r>
              <a:rPr lang="fr-FR" sz="1300" i="1" err="1"/>
              <a:t>Cnaf</a:t>
            </a:r>
            <a:r>
              <a:rPr lang="fr-FR" sz="1300" i="1"/>
              <a:t> ». (Ne pas ajouter ces heures dans le total de vos heures facturées et/ou réalisées)</a:t>
            </a:r>
          </a:p>
          <a:p>
            <a:endParaRPr lang="fr-FR" sz="1300" i="1"/>
          </a:p>
          <a:p>
            <a:endParaRPr lang="fr-FR" sz="1300" i="1"/>
          </a:p>
          <a:p>
            <a:pPr marL="232172" indent="-232172">
              <a:buFont typeface="Wingdings" panose="05000000000000000000" pitchFamily="2" charset="2"/>
              <a:buChar char="q"/>
            </a:pPr>
            <a:r>
              <a:rPr lang="fr-FR" sz="1463"/>
              <a:t>Préciser dans l’espace commentaire de la déclaration pour préciser la nature des heures exceptionnelle déclarées (profil approbateur)</a:t>
            </a:r>
          </a:p>
          <a:p>
            <a:pPr marL="232172" indent="-232172">
              <a:buFont typeface="Wingdings" panose="05000000000000000000" pitchFamily="2" charset="2"/>
              <a:buChar char="q"/>
            </a:pPr>
            <a:endParaRPr lang="fr-FR" sz="1463"/>
          </a:p>
          <a:p>
            <a:pPr marL="232172" indent="-232172">
              <a:buFont typeface="Wingdings" panose="05000000000000000000" pitchFamily="2" charset="2"/>
              <a:buChar char="q"/>
            </a:pPr>
            <a:r>
              <a:rPr lang="fr-FR" sz="1463"/>
              <a:t>Modalité de paiement : Paiement en lien avec les modalités de paiement de la </a:t>
            </a:r>
            <a:r>
              <a:rPr lang="fr-FR" sz="1463" err="1"/>
              <a:t>Psu</a:t>
            </a:r>
            <a:r>
              <a:rPr lang="fr-FR" sz="1463"/>
              <a:t> (acompte et solde)</a:t>
            </a:r>
          </a:p>
          <a:p>
            <a:endParaRPr lang="fr-FR" sz="1463"/>
          </a:p>
          <a:p>
            <a:endParaRPr lang="fr-FR" sz="1463"/>
          </a:p>
          <a:p>
            <a:endParaRPr lang="fr-FR" sz="1300" i="1"/>
          </a:p>
          <a:p>
            <a:endParaRPr lang="fr-FR" sz="1300" i="1"/>
          </a:p>
          <a:p>
            <a:endParaRPr lang="fr-FR" sz="1300" i="1"/>
          </a:p>
        </p:txBody>
      </p:sp>
    </p:spTree>
    <p:extLst>
      <p:ext uri="{BB962C8B-B14F-4D97-AF65-F5344CB8AC3E}">
        <p14:creationId xmlns:p14="http://schemas.microsoft.com/office/powerpoint/2010/main" val="946287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8C9F9-CDB5-94C1-4B02-D9770038C06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8530814-43B0-2054-5F6C-90123D1C3803}"/>
              </a:ext>
            </a:extLst>
          </p:cNvPr>
          <p:cNvSpPr>
            <a:spLocks noGrp="1"/>
          </p:cNvSpPr>
          <p:nvPr>
            <p:ph type="ctrTitle"/>
          </p:nvPr>
        </p:nvSpPr>
        <p:spPr>
          <a:xfrm>
            <a:off x="1678904" y="2113404"/>
            <a:ext cx="8193325" cy="2020887"/>
          </a:xfrm>
        </p:spPr>
        <p:txBody>
          <a:bodyPr>
            <a:normAutofit fontScale="90000"/>
          </a:bodyPr>
          <a:lstStyle/>
          <a:p>
            <a:r>
              <a:rPr lang="fr-FR" sz="4900">
                <a:latin typeface="Roboto"/>
                <a:ea typeface="Roboto"/>
                <a:cs typeface="Roboto"/>
              </a:rPr>
              <a:t>3. Mise en production de l’API Participations Familiales PSU</a:t>
            </a:r>
          </a:p>
        </p:txBody>
      </p:sp>
      <p:sp>
        <p:nvSpPr>
          <p:cNvPr id="4" name="Titre 1">
            <a:extLst>
              <a:ext uri="{FF2B5EF4-FFF2-40B4-BE49-F238E27FC236}">
                <a16:creationId xmlns:a16="http://schemas.microsoft.com/office/drawing/2014/main" id="{C8B8C3DF-8D8B-27B8-EF6E-ECC577657EA9}"/>
              </a:ext>
            </a:extLst>
          </p:cNvPr>
          <p:cNvSpPr txBox="1">
            <a:spLocks/>
          </p:cNvSpPr>
          <p:nvPr/>
        </p:nvSpPr>
        <p:spPr>
          <a:xfrm>
            <a:off x="5968666" y="6280484"/>
            <a:ext cx="3937334" cy="38400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5400" b="1" kern="1200">
                <a:solidFill>
                  <a:srgbClr val="1E2748"/>
                </a:solidFill>
                <a:latin typeface="Roboto" panose="02000000000000000000" pitchFamily="2" charset="0"/>
                <a:ea typeface="Roboto" panose="02000000000000000000" pitchFamily="2" charset="0"/>
                <a:cs typeface="Roboto" panose="02000000000000000000" pitchFamily="2" charset="0"/>
              </a:defRPr>
            </a:lvl1pPr>
          </a:lstStyle>
          <a:p>
            <a:endParaRPr lang="fr-FR" sz="1800">
              <a:solidFill>
                <a:schemeClr val="accent4">
                  <a:lumMod val="75000"/>
                </a:schemeClr>
              </a:solidFill>
            </a:endParaRPr>
          </a:p>
        </p:txBody>
      </p:sp>
    </p:spTree>
    <p:extLst>
      <p:ext uri="{BB962C8B-B14F-4D97-AF65-F5344CB8AC3E}">
        <p14:creationId xmlns:p14="http://schemas.microsoft.com/office/powerpoint/2010/main" val="10886147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4A4B5-22E2-D6FE-FB33-EA65D1C46DCD}"/>
            </a:ext>
          </a:extLst>
        </p:cNvPr>
        <p:cNvGrpSpPr/>
        <p:nvPr/>
      </p:nvGrpSpPr>
      <p:grpSpPr>
        <a:xfrm>
          <a:off x="0" y="0"/>
          <a:ext cx="0" cy="0"/>
          <a:chOff x="0" y="0"/>
          <a:chExt cx="0" cy="0"/>
        </a:xfrm>
      </p:grpSpPr>
      <p:sp>
        <p:nvSpPr>
          <p:cNvPr id="4" name="Titre 1">
            <a:extLst>
              <a:ext uri="{FF2B5EF4-FFF2-40B4-BE49-F238E27FC236}">
                <a16:creationId xmlns:a16="http://schemas.microsoft.com/office/drawing/2014/main" id="{22C209B3-D77E-D751-08CC-81947081A778}"/>
              </a:ext>
            </a:extLst>
          </p:cNvPr>
          <p:cNvSpPr>
            <a:spLocks noGrp="1"/>
          </p:cNvSpPr>
          <p:nvPr>
            <p:ph type="title"/>
          </p:nvPr>
        </p:nvSpPr>
        <p:spPr>
          <a:xfrm>
            <a:off x="418467" y="282830"/>
            <a:ext cx="9826519" cy="730250"/>
          </a:xfrm>
        </p:spPr>
        <p:txBody>
          <a:bodyPr rtlCol="0">
            <a:noAutofit/>
          </a:bodyPr>
          <a:lstStyle/>
          <a:p>
            <a:pPr algn="ctr" rtl="0"/>
            <a:r>
              <a:rPr lang="fr-FR" sz="2800" b="1">
                <a:solidFill>
                  <a:srgbClr val="0070C0"/>
                </a:solidFill>
              </a:rPr>
              <a:t>Contexte:</a:t>
            </a:r>
          </a:p>
        </p:txBody>
      </p:sp>
      <p:pic>
        <p:nvPicPr>
          <p:cNvPr id="13" name="Image 12" descr="Une image contenant Caractère coloré, cercle, Graphique, créativité&#10;&#10;Description générée automatiquement">
            <a:extLst>
              <a:ext uri="{FF2B5EF4-FFF2-40B4-BE49-F238E27FC236}">
                <a16:creationId xmlns:a16="http://schemas.microsoft.com/office/drawing/2014/main" id="{43ECA1B6-4648-2DD1-46F6-44346563D2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8" name="Rectangle 1">
            <a:extLst>
              <a:ext uri="{FF2B5EF4-FFF2-40B4-BE49-F238E27FC236}">
                <a16:creationId xmlns:a16="http://schemas.microsoft.com/office/drawing/2014/main" id="{EEA7FAA6-CBBC-C250-152D-68ED1E449DA0}"/>
              </a:ext>
            </a:extLst>
          </p:cNvPr>
          <p:cNvSpPr>
            <a:spLocks noGrp="1" noChangeArrowheads="1"/>
          </p:cNvSpPr>
          <p:nvPr>
            <p:ph idx="1"/>
          </p:nvPr>
        </p:nvSpPr>
        <p:spPr bwMode="auto">
          <a:xfrm>
            <a:off x="603504" y="802071"/>
            <a:ext cx="8958804" cy="5869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algn="just" fontAlgn="base">
              <a:buNone/>
            </a:pPr>
            <a:r>
              <a:rPr lang="fr-FR" sz="1400"/>
              <a:t>En cohérence avec la dynamique impulsée par </a:t>
            </a:r>
            <a:r>
              <a:rPr lang="fr-FR" sz="1400">
                <a:highlight>
                  <a:srgbClr val="FFFF00"/>
                </a:highlight>
              </a:rPr>
              <a:t>la Direction interministérielle du numérique (DINUM), </a:t>
            </a:r>
            <a:r>
              <a:rPr lang="fr-FR" sz="1400"/>
              <a:t>un outil est proposé aux gestionnaires d’établissement(s) d’accueil du jeune enfant (EAJE), permettant d’automatiser et de sécuriser la détermination des participations familiales au titre de la Prestation de service unique (</a:t>
            </a:r>
            <a:r>
              <a:rPr lang="fr-FR" sz="1400" err="1"/>
              <a:t>Psu</a:t>
            </a:r>
            <a:r>
              <a:rPr lang="fr-FR" sz="1400"/>
              <a:t>). </a:t>
            </a:r>
          </a:p>
          <a:p>
            <a:pPr algn="just" fontAlgn="base"/>
            <a:endParaRPr lang="fr-FR" sz="1400"/>
          </a:p>
          <a:p>
            <a:pPr marL="0" indent="0" algn="just" fontAlgn="base">
              <a:buNone/>
            </a:pPr>
            <a:r>
              <a:rPr lang="fr-FR" sz="1800" b="1"/>
              <a:t>Objectif de la mesure </a:t>
            </a:r>
            <a:r>
              <a:rPr lang="fr-FR" sz="1800"/>
              <a:t>:  </a:t>
            </a:r>
            <a:r>
              <a:rPr lang="fr-FR" sz="1800" b="1"/>
              <a:t>permettre un allègement administratif</a:t>
            </a:r>
          </a:p>
          <a:p>
            <a:pPr algn="just" fontAlgn="base"/>
            <a:r>
              <a:rPr lang="fr-FR" sz="1400"/>
              <a:t>Cette mesure se concrétise par la récupération de toutes les informations utiles à l’établissement du tarif en crèche. Les données en question sont : </a:t>
            </a:r>
          </a:p>
          <a:p>
            <a:pPr lvl="1" algn="just" fontAlgn="base"/>
            <a:r>
              <a:rPr lang="fr-FR" sz="1000"/>
              <a:t>Les informations d’identité des adultes présents dans le foyer </a:t>
            </a:r>
          </a:p>
          <a:p>
            <a:pPr lvl="1" algn="just" fontAlgn="base"/>
            <a:r>
              <a:rPr lang="fr-FR" sz="1000"/>
              <a:t>La liste des enfants à charge au sens des prestations familiales  (PF) </a:t>
            </a:r>
          </a:p>
          <a:p>
            <a:pPr lvl="1" algn="just" fontAlgn="base"/>
            <a:r>
              <a:rPr lang="fr-FR" sz="1000"/>
              <a:t>L'adresse postale </a:t>
            </a:r>
          </a:p>
          <a:p>
            <a:pPr lvl="1" algn="just" fontAlgn="base"/>
            <a:r>
              <a:rPr lang="fr-FR" sz="1000"/>
              <a:t>Le nombre d’</a:t>
            </a:r>
            <a:r>
              <a:rPr lang="fr-FR" sz="1000" b="1"/>
              <a:t>enfants à charge </a:t>
            </a:r>
            <a:r>
              <a:rPr lang="fr-FR" sz="1000"/>
              <a:t>au sens PF </a:t>
            </a:r>
          </a:p>
          <a:p>
            <a:pPr lvl="1" algn="just" fontAlgn="base"/>
            <a:r>
              <a:rPr lang="fr-FR" sz="1000"/>
              <a:t>Le nombre d’ouverture de droits à l’allocation d’éducation de l’enfant handicapé (</a:t>
            </a:r>
            <a:r>
              <a:rPr lang="fr-FR" sz="1000" b="1"/>
              <a:t>AEEH</a:t>
            </a:r>
            <a:r>
              <a:rPr lang="fr-FR" sz="1000"/>
              <a:t>) </a:t>
            </a:r>
          </a:p>
          <a:p>
            <a:pPr lvl="1" algn="just" fontAlgn="base"/>
            <a:r>
              <a:rPr lang="fr-FR" sz="1000"/>
              <a:t>La </a:t>
            </a:r>
            <a:r>
              <a:rPr lang="fr-FR" sz="1000" b="1"/>
              <a:t>Base ressources PSU </a:t>
            </a:r>
            <a:r>
              <a:rPr lang="fr-FR" sz="1000"/>
              <a:t>(ressources annuelles des familles prises en compte pour le calcul de la PSU) </a:t>
            </a:r>
          </a:p>
          <a:p>
            <a:pPr lvl="1" algn="just" fontAlgn="base"/>
            <a:r>
              <a:rPr lang="fr-FR" sz="1000" i="1"/>
              <a:t>Matricule Caf (évolution planifiée pour </a:t>
            </a:r>
            <a:r>
              <a:rPr lang="fr-FR" sz="1000" i="1" u="sng"/>
              <a:t>janvier 2027</a:t>
            </a:r>
            <a:r>
              <a:rPr lang="fr-FR" sz="1000" i="1"/>
              <a:t>)</a:t>
            </a:r>
          </a:p>
          <a:p>
            <a:pPr marL="0" indent="0" algn="just" fontAlgn="base">
              <a:buNone/>
            </a:pPr>
            <a:r>
              <a:rPr lang="fr-FR" sz="1400"/>
              <a:t>Pour en savoir plus, les gestionnaires sont invités à contacter la </a:t>
            </a:r>
            <a:r>
              <a:rPr lang="fr-FR" sz="1400" err="1"/>
              <a:t>Dinum</a:t>
            </a:r>
            <a:r>
              <a:rPr lang="fr-FR" sz="1400"/>
              <a:t> (</a:t>
            </a:r>
            <a:r>
              <a:rPr lang="fr-FR" sz="1400">
                <a:hlinkClick r:id="rId4"/>
              </a:rPr>
              <a:t>api-particulier@api.gouv.fr</a:t>
            </a:r>
            <a:r>
              <a:rPr lang="fr-FR" sz="1400"/>
              <a:t>)</a:t>
            </a:r>
          </a:p>
          <a:p>
            <a:pPr marL="0" indent="0" algn="just" fontAlgn="base">
              <a:buNone/>
            </a:pPr>
            <a:r>
              <a:rPr lang="fr-FR" sz="1800" b="1"/>
              <a:t>Points d’attention :</a:t>
            </a:r>
          </a:p>
          <a:p>
            <a:pPr algn="just" fontAlgn="base"/>
            <a:r>
              <a:rPr lang="fr-FR" sz="1400" b="1">
                <a:solidFill>
                  <a:schemeClr val="accent1"/>
                </a:solidFill>
              </a:rPr>
              <a:t>L’utilisation de l’API nécessite une adaptation du  système d’information en lien avec l’éditeur de logiciel, le cas échéant. </a:t>
            </a:r>
          </a:p>
          <a:p>
            <a:pPr algn="just" fontAlgn="base"/>
            <a:r>
              <a:rPr lang="fr-FR" sz="1400" b="1">
                <a:solidFill>
                  <a:schemeClr val="accent1"/>
                </a:solidFill>
              </a:rPr>
              <a:t>les gestionnaires d’EAJE de droit privé doivent, impérativement, recueillir le consentement des familles à la récupération automatisée des informations avant de procéder à toute utilisation de ce nouvel outil  </a:t>
            </a:r>
          </a:p>
          <a:p>
            <a:pPr algn="just" fontAlgn="base"/>
            <a:r>
              <a:rPr lang="fr-FR" sz="1400" b="1">
                <a:solidFill>
                  <a:schemeClr val="accent1"/>
                </a:solidFill>
              </a:rPr>
              <a:t>Les gestionnaires d’EAJE doivent informer les familles de la conservation de leurs données personnelles</a:t>
            </a: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kumimoji="0" lang="fr-FR" altLang="fr-FR" sz="1400" b="1" i="0" u="none" strike="noStrike" cap="none" normalizeH="0" baseline="0">
              <a:ln>
                <a:noFill/>
              </a:ln>
              <a:solidFill>
                <a:schemeClr val="accent1"/>
              </a:solidFill>
              <a:effectLst/>
              <a:latin typeface="Arial" panose="020B0604020202020204" pitchFamily="34" charset="0"/>
            </a:endParaRPr>
          </a:p>
          <a:p>
            <a:pPr marL="536575" lvl="0" indent="-536575" algn="just" eaLnBrk="0" fontAlgn="base" hangingPunct="0">
              <a:lnSpc>
                <a:spcPct val="100000"/>
              </a:lnSpc>
              <a:spcBef>
                <a:spcPct val="0"/>
              </a:spcBef>
              <a:spcAft>
                <a:spcPts val="600"/>
              </a:spcAft>
              <a:buFont typeface="Wingdings" panose="05000000000000000000" pitchFamily="2" charset="2"/>
              <a:buChar char="v"/>
            </a:pPr>
            <a:endParaRPr lang="fr-FR" sz="1400" b="0" i="0" u="none" strike="noStrike" cap="none" normalizeH="0" baseline="0">
              <a:ln>
                <a:noFill/>
              </a:ln>
              <a:solidFill>
                <a:schemeClr val="tx1"/>
              </a:solidFill>
              <a:effectLst/>
              <a:latin typeface="Roboto"/>
            </a:endParaRPr>
          </a:p>
        </p:txBody>
      </p:sp>
    </p:spTree>
    <p:extLst>
      <p:ext uri="{BB962C8B-B14F-4D97-AF65-F5344CB8AC3E}">
        <p14:creationId xmlns:p14="http://schemas.microsoft.com/office/powerpoint/2010/main" val="8208983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1BEF8-56D8-0868-6453-E52ECB2E4A8C}"/>
            </a:ext>
          </a:extLst>
        </p:cNvPr>
        <p:cNvGrpSpPr/>
        <p:nvPr/>
      </p:nvGrpSpPr>
      <p:grpSpPr>
        <a:xfrm>
          <a:off x="0" y="0"/>
          <a:ext cx="0" cy="0"/>
          <a:chOff x="0" y="0"/>
          <a:chExt cx="0" cy="0"/>
        </a:xfrm>
      </p:grpSpPr>
      <p:pic>
        <p:nvPicPr>
          <p:cNvPr id="13" name="Image 12" descr="Une image contenant Caractère coloré, cercle, Graphique, créativité&#10;&#10;Description générée automatiquement">
            <a:extLst>
              <a:ext uri="{FF2B5EF4-FFF2-40B4-BE49-F238E27FC236}">
                <a16:creationId xmlns:a16="http://schemas.microsoft.com/office/drawing/2014/main" id="{2A97E5CC-253F-4701-95A2-A70070500A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3" name="Titre 1">
            <a:extLst>
              <a:ext uri="{FF2B5EF4-FFF2-40B4-BE49-F238E27FC236}">
                <a16:creationId xmlns:a16="http://schemas.microsoft.com/office/drawing/2014/main" id="{08E80BEB-36D1-F63E-9C2B-B9221FAD96E6}"/>
              </a:ext>
            </a:extLst>
          </p:cNvPr>
          <p:cNvSpPr txBox="1">
            <a:spLocks/>
          </p:cNvSpPr>
          <p:nvPr/>
        </p:nvSpPr>
        <p:spPr>
          <a:xfrm>
            <a:off x="31770" y="557183"/>
            <a:ext cx="8543925" cy="719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kern="1200">
                <a:solidFill>
                  <a:srgbClr val="E95D66"/>
                </a:solidFill>
                <a:latin typeface="Roboto" panose="02000000000000000000" pitchFamily="2" charset="0"/>
                <a:ea typeface="Roboto" panose="02000000000000000000" pitchFamily="2" charset="0"/>
                <a:cs typeface="Roboto" panose="02000000000000000000" pitchFamily="2" charset="0"/>
              </a:defRPr>
            </a:lvl1pPr>
          </a:lstStyle>
          <a:p>
            <a:endParaRPr lang="fr-FR" sz="3088">
              <a:solidFill>
                <a:schemeClr val="accent1">
                  <a:lumMod val="75000"/>
                </a:schemeClr>
              </a:solidFill>
            </a:endParaRPr>
          </a:p>
        </p:txBody>
      </p:sp>
      <p:sp>
        <p:nvSpPr>
          <p:cNvPr id="33" name="ZoneTexte 32">
            <a:extLst>
              <a:ext uri="{FF2B5EF4-FFF2-40B4-BE49-F238E27FC236}">
                <a16:creationId xmlns:a16="http://schemas.microsoft.com/office/drawing/2014/main" id="{5E2A6D0C-B2FA-F957-3708-4D239C7CBC5A}"/>
              </a:ext>
            </a:extLst>
          </p:cNvPr>
          <p:cNvSpPr txBox="1"/>
          <p:nvPr/>
        </p:nvSpPr>
        <p:spPr>
          <a:xfrm>
            <a:off x="681038" y="2519279"/>
            <a:ext cx="2098359" cy="2031325"/>
          </a:xfrm>
          <a:prstGeom prst="rect">
            <a:avLst/>
          </a:prstGeom>
          <a:noFill/>
        </p:spPr>
        <p:txBody>
          <a:bodyPr wrap="square">
            <a:spAutoFit/>
          </a:bodyPr>
          <a:lstStyle/>
          <a:p>
            <a:r>
              <a:rPr lang="fr-FR">
                <a:hlinkClick r:id="rId4"/>
              </a:rPr>
              <a:t>Cas d'usage - 🍼 Tarification d'accueil du jeune enfant par un EAJE bénéficiant de la PSU | Simplifions.data.gouv.fr</a:t>
            </a:r>
            <a:endParaRPr lang="fr-FR"/>
          </a:p>
        </p:txBody>
      </p:sp>
      <p:pic>
        <p:nvPicPr>
          <p:cNvPr id="35" name="Image 34">
            <a:extLst>
              <a:ext uri="{FF2B5EF4-FFF2-40B4-BE49-F238E27FC236}">
                <a16:creationId xmlns:a16="http://schemas.microsoft.com/office/drawing/2014/main" id="{5256503A-4371-0B3A-A4FD-CA19662FED3E}"/>
              </a:ext>
            </a:extLst>
          </p:cNvPr>
          <p:cNvPicPr>
            <a:picLocks noChangeAspect="1"/>
          </p:cNvPicPr>
          <p:nvPr/>
        </p:nvPicPr>
        <p:blipFill>
          <a:blip r:embed="rId5"/>
          <a:stretch>
            <a:fillRect/>
          </a:stretch>
        </p:blipFill>
        <p:spPr>
          <a:xfrm>
            <a:off x="3416046" y="384048"/>
            <a:ext cx="6089904" cy="6089904"/>
          </a:xfrm>
          <a:prstGeom prst="rect">
            <a:avLst/>
          </a:prstGeom>
        </p:spPr>
      </p:pic>
    </p:spTree>
    <p:extLst>
      <p:ext uri="{BB962C8B-B14F-4D97-AF65-F5344CB8AC3E}">
        <p14:creationId xmlns:p14="http://schemas.microsoft.com/office/powerpoint/2010/main" val="20229408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F4D3E-9A00-0F85-A724-8B2D705ED61E}"/>
            </a:ext>
          </a:extLst>
        </p:cNvPr>
        <p:cNvGrpSpPr/>
        <p:nvPr/>
      </p:nvGrpSpPr>
      <p:grpSpPr>
        <a:xfrm>
          <a:off x="0" y="0"/>
          <a:ext cx="0" cy="0"/>
          <a:chOff x="0" y="0"/>
          <a:chExt cx="0" cy="0"/>
        </a:xfrm>
      </p:grpSpPr>
      <p:pic>
        <p:nvPicPr>
          <p:cNvPr id="13" name="Image 12" descr="Une image contenant Caractère coloré, cercle, Graphique, créativité&#10;&#10;Description générée automatiquement">
            <a:extLst>
              <a:ext uri="{FF2B5EF4-FFF2-40B4-BE49-F238E27FC236}">
                <a16:creationId xmlns:a16="http://schemas.microsoft.com/office/drawing/2014/main" id="{5E5A6197-2822-286D-2CA8-94B8A7A72A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3" name="Titre 1">
            <a:extLst>
              <a:ext uri="{FF2B5EF4-FFF2-40B4-BE49-F238E27FC236}">
                <a16:creationId xmlns:a16="http://schemas.microsoft.com/office/drawing/2014/main" id="{F07F7853-B414-FBC2-9580-D46C8644D6AC}"/>
              </a:ext>
            </a:extLst>
          </p:cNvPr>
          <p:cNvSpPr txBox="1">
            <a:spLocks/>
          </p:cNvSpPr>
          <p:nvPr/>
        </p:nvSpPr>
        <p:spPr>
          <a:xfrm>
            <a:off x="31770" y="557183"/>
            <a:ext cx="8543925" cy="719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kern="1200">
                <a:solidFill>
                  <a:srgbClr val="E95D66"/>
                </a:solidFill>
                <a:latin typeface="Roboto" panose="02000000000000000000" pitchFamily="2" charset="0"/>
                <a:ea typeface="Roboto" panose="02000000000000000000" pitchFamily="2" charset="0"/>
                <a:cs typeface="Roboto" panose="02000000000000000000" pitchFamily="2" charset="0"/>
              </a:defRPr>
            </a:lvl1pPr>
          </a:lstStyle>
          <a:p>
            <a:endParaRPr lang="fr-FR" sz="3088">
              <a:solidFill>
                <a:schemeClr val="accent1">
                  <a:lumMod val="75000"/>
                </a:schemeClr>
              </a:solidFill>
            </a:endParaRPr>
          </a:p>
        </p:txBody>
      </p:sp>
      <p:pic>
        <p:nvPicPr>
          <p:cNvPr id="4" name="Image 3">
            <a:extLst>
              <a:ext uri="{FF2B5EF4-FFF2-40B4-BE49-F238E27FC236}">
                <a16:creationId xmlns:a16="http://schemas.microsoft.com/office/drawing/2014/main" id="{8E0168DB-3AD4-273D-97CC-119A3510D922}"/>
              </a:ext>
            </a:extLst>
          </p:cNvPr>
          <p:cNvPicPr>
            <a:picLocks noChangeAspect="1"/>
          </p:cNvPicPr>
          <p:nvPr/>
        </p:nvPicPr>
        <p:blipFill>
          <a:blip r:embed="rId4"/>
          <a:stretch>
            <a:fillRect/>
          </a:stretch>
        </p:blipFill>
        <p:spPr>
          <a:xfrm>
            <a:off x="598828" y="259439"/>
            <a:ext cx="8420333" cy="4221993"/>
          </a:xfrm>
          <a:prstGeom prst="rect">
            <a:avLst/>
          </a:prstGeom>
        </p:spPr>
      </p:pic>
      <p:pic>
        <p:nvPicPr>
          <p:cNvPr id="7" name="Image 6">
            <a:extLst>
              <a:ext uri="{FF2B5EF4-FFF2-40B4-BE49-F238E27FC236}">
                <a16:creationId xmlns:a16="http://schemas.microsoft.com/office/drawing/2014/main" id="{4E13E7BB-71A8-8F7F-DAA8-558860BAD62B}"/>
              </a:ext>
            </a:extLst>
          </p:cNvPr>
          <p:cNvPicPr>
            <a:picLocks noChangeAspect="1"/>
          </p:cNvPicPr>
          <p:nvPr/>
        </p:nvPicPr>
        <p:blipFill>
          <a:blip r:embed="rId5"/>
          <a:stretch>
            <a:fillRect/>
          </a:stretch>
        </p:blipFill>
        <p:spPr>
          <a:xfrm>
            <a:off x="1418238" y="4587120"/>
            <a:ext cx="5953956" cy="1409897"/>
          </a:xfrm>
          <a:prstGeom prst="rect">
            <a:avLst/>
          </a:prstGeom>
        </p:spPr>
      </p:pic>
    </p:spTree>
    <p:extLst>
      <p:ext uri="{BB962C8B-B14F-4D97-AF65-F5344CB8AC3E}">
        <p14:creationId xmlns:p14="http://schemas.microsoft.com/office/powerpoint/2010/main" val="40680789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7BF00-E581-F998-851E-84B9F8C980AC}"/>
            </a:ext>
          </a:extLst>
        </p:cNvPr>
        <p:cNvGrpSpPr/>
        <p:nvPr/>
      </p:nvGrpSpPr>
      <p:grpSpPr>
        <a:xfrm>
          <a:off x="0" y="0"/>
          <a:ext cx="0" cy="0"/>
          <a:chOff x="0" y="0"/>
          <a:chExt cx="0" cy="0"/>
        </a:xfrm>
      </p:grpSpPr>
      <p:pic>
        <p:nvPicPr>
          <p:cNvPr id="13" name="Image 12" descr="Une image contenant Caractère coloré, cercle, Graphique, créativité&#10;&#10;Description générée automatiquement">
            <a:extLst>
              <a:ext uri="{FF2B5EF4-FFF2-40B4-BE49-F238E27FC236}">
                <a16:creationId xmlns:a16="http://schemas.microsoft.com/office/drawing/2014/main" id="{5165F6C1-94C9-C2FA-7FCA-69BEB5144E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69" y="259439"/>
            <a:ext cx="1652967" cy="211374"/>
          </a:xfrm>
          <a:prstGeom prst="rect">
            <a:avLst/>
          </a:prstGeom>
        </p:spPr>
      </p:pic>
      <p:sp>
        <p:nvSpPr>
          <p:cNvPr id="3" name="Titre 1">
            <a:extLst>
              <a:ext uri="{FF2B5EF4-FFF2-40B4-BE49-F238E27FC236}">
                <a16:creationId xmlns:a16="http://schemas.microsoft.com/office/drawing/2014/main" id="{CC48EA32-DA05-05F1-57D0-0A36A1C395F1}"/>
              </a:ext>
            </a:extLst>
          </p:cNvPr>
          <p:cNvSpPr txBox="1">
            <a:spLocks/>
          </p:cNvSpPr>
          <p:nvPr/>
        </p:nvSpPr>
        <p:spPr>
          <a:xfrm>
            <a:off x="31770" y="557183"/>
            <a:ext cx="8543925" cy="719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b="0" kern="1200">
                <a:solidFill>
                  <a:srgbClr val="E95D66"/>
                </a:solidFill>
                <a:latin typeface="Roboto" panose="02000000000000000000" pitchFamily="2" charset="0"/>
                <a:ea typeface="Roboto" panose="02000000000000000000" pitchFamily="2" charset="0"/>
                <a:cs typeface="Roboto" panose="02000000000000000000" pitchFamily="2" charset="0"/>
              </a:defRPr>
            </a:lvl1pPr>
          </a:lstStyle>
          <a:p>
            <a:endParaRPr lang="fr-FR" sz="3088">
              <a:solidFill>
                <a:schemeClr val="accent1">
                  <a:lumMod val="75000"/>
                </a:schemeClr>
              </a:solidFill>
            </a:endParaRPr>
          </a:p>
        </p:txBody>
      </p:sp>
      <p:pic>
        <p:nvPicPr>
          <p:cNvPr id="6" name="Image 5">
            <a:extLst>
              <a:ext uri="{FF2B5EF4-FFF2-40B4-BE49-F238E27FC236}">
                <a16:creationId xmlns:a16="http://schemas.microsoft.com/office/drawing/2014/main" id="{A6C8DABE-F509-1DB8-D2C8-7BA88CC924CA}"/>
              </a:ext>
            </a:extLst>
          </p:cNvPr>
          <p:cNvPicPr>
            <a:picLocks noChangeAspect="1"/>
          </p:cNvPicPr>
          <p:nvPr/>
        </p:nvPicPr>
        <p:blipFill>
          <a:blip r:embed="rId4"/>
          <a:stretch>
            <a:fillRect/>
          </a:stretch>
        </p:blipFill>
        <p:spPr>
          <a:xfrm>
            <a:off x="681081" y="680062"/>
            <a:ext cx="8276044" cy="4724042"/>
          </a:xfrm>
          <a:prstGeom prst="rect">
            <a:avLst/>
          </a:prstGeom>
        </p:spPr>
      </p:pic>
    </p:spTree>
    <p:extLst>
      <p:ext uri="{BB962C8B-B14F-4D97-AF65-F5344CB8AC3E}">
        <p14:creationId xmlns:p14="http://schemas.microsoft.com/office/powerpoint/2010/main" val="276299597"/>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COG CNAF Atelier Bloc 1 du 18 janvi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ersonnalisé">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72332792_TF78853419_Win32" id="{E939D1AD-245E-4113-B88E-E20D599B2C52}" vid="{B269D645-ADA9-4C84-B6E4-2BDC65D07C90}"/>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1d9612e-ed70-4a76-9587-00bca1a30504" xsi:nil="true"/>
    <lcf76f155ced4ddcb4097134ff3c332f xmlns="65038721-f369-48f0-ab71-44007c39ad2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02B2E7E0C75BD42ACB339DC0C05D9CE" ma:contentTypeVersion="16" ma:contentTypeDescription="Crée un document." ma:contentTypeScope="" ma:versionID="e8449c6f01fea8f0b5aee281d6e32252">
  <xsd:schema xmlns:xsd="http://www.w3.org/2001/XMLSchema" xmlns:xs="http://www.w3.org/2001/XMLSchema" xmlns:p="http://schemas.microsoft.com/office/2006/metadata/properties" xmlns:ns2="65038721-f369-48f0-ab71-44007c39ad25" xmlns:ns3="31d9612e-ed70-4a76-9587-00bca1a30504" targetNamespace="http://schemas.microsoft.com/office/2006/metadata/properties" ma:root="true" ma:fieldsID="5611e8af835a2d76aa1cc0288fd9d0ed" ns2:_="" ns3:_="">
    <xsd:import namespace="65038721-f369-48f0-ab71-44007c39ad25"/>
    <xsd:import namespace="31d9612e-ed70-4a76-9587-00bca1a3050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ServiceObjectDetectorVersions" minOccurs="0"/>
                <xsd:element ref="ns2:MediaLengthInSecond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038721-f369-48f0-ab71-44007c39ad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Balises d’images" ma:readOnly="false" ma:fieldId="{5cf76f15-5ced-4ddc-b409-7134ff3c332f}" ma:taxonomyMulti="true" ma:sspId="6d3a89c3-dfa8-4892-b639-3079eaac7cb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1d9612e-ed70-4a76-9587-00bca1a30504"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TaxCatchAll" ma:index="19" nillable="true" ma:displayName="Taxonomy Catch All Column" ma:hidden="true" ma:list="{242ec3ad-dab7-455c-bc3c-7fd13d152c48}" ma:internalName="TaxCatchAll" ma:showField="CatchAllData" ma:web="31d9612e-ed70-4a76-9587-00bca1a305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9222B1-954A-4181-ACB1-9D03CB994FEA}">
  <ds:schemaRefs>
    <ds:schemaRef ds:uri="31d9612e-ed70-4a76-9587-00bca1a30504"/>
    <ds:schemaRef ds:uri="65038721-f369-48f0-ab71-44007c39ad2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5A22057-011D-4A64-9F9F-14B950C33D8F}">
  <ds:schemaRefs>
    <ds:schemaRef ds:uri="31d9612e-ed70-4a76-9587-00bca1a30504"/>
    <ds:schemaRef ds:uri="65038721-f369-48f0-ab71-44007c39ad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F5BFBD1-0AFE-4EAF-AD9C-B401D72BED0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Application>Microsoft Office PowerPoint</Application>
  <PresentationFormat>A4 Paper (210x297 mm)</PresentationFormat>
  <Slides>28</Slides>
  <Notes>19</Notes>
  <HiddenSlides>0</HiddenSlides>
  <ScaleCrop>false</ScaleCrop>
  <HeadingPairs>
    <vt:vector size="4" baseType="variant">
      <vt:variant>
        <vt:lpstr>Theme</vt:lpstr>
      </vt:variant>
      <vt:variant>
        <vt:i4>3</vt:i4>
      </vt:variant>
      <vt:variant>
        <vt:lpstr>Slide Titles</vt:lpstr>
      </vt:variant>
      <vt:variant>
        <vt:i4>28</vt:i4>
      </vt:variant>
    </vt:vector>
  </HeadingPairs>
  <TitlesOfParts>
    <vt:vector size="31" baseType="lpstr">
      <vt:lpstr>Thème Office</vt:lpstr>
      <vt:lpstr>COG CNAF Atelier Bloc 1 du 18 janvier</vt:lpstr>
      <vt:lpstr>Personnalisé</vt:lpstr>
      <vt:lpstr>Mesures de soutien en faveur de la petite enfance  Rentrée septembre 2026</vt:lpstr>
      <vt:lpstr>1. Mesures de soutien à la qualification des professionnels de la petite enfance en EAJE PSU</vt:lpstr>
      <vt:lpstr>PowerPoint Presentation</vt:lpstr>
      <vt:lpstr>Contexte : Une filière en tension </vt:lpstr>
      <vt:lpstr>Manque de professionnels : défi quantitatif et qualitatif</vt:lpstr>
      <vt:lpstr>Mesure circonscrite à la Cog</vt:lpstr>
      <vt:lpstr>PowerPoint Presentation</vt:lpstr>
      <vt:lpstr>Un soutien de la qualification reposant sur l'alternance et la VAE</vt:lpstr>
      <vt:lpstr>Mesures en faveur de la VAE deux modalités de soutien</vt:lpstr>
      <vt:lpstr>Salarié absent pour préparer la VAE   </vt:lpstr>
      <vt:lpstr>PowerPoint Presentation</vt:lpstr>
      <vt:lpstr>PowerPoint Presentation</vt:lpstr>
      <vt:lpstr>Salarié absent pour participer au jury de la VAE  </vt:lpstr>
      <vt:lpstr>PowerPoint Presentation</vt:lpstr>
      <vt:lpstr>PowerPoint Presentation</vt:lpstr>
      <vt:lpstr>Accueil d’un alternant ou stagiaire </vt:lpstr>
      <vt:lpstr>Accueil d’un alternant ou stagiaire </vt:lpstr>
      <vt:lpstr>Accueil d’un alternant ou stagiaire </vt:lpstr>
      <vt:lpstr>PowerPoint Presentation</vt:lpstr>
      <vt:lpstr>2. Compensation de l’impact du congé de naissance </vt:lpstr>
      <vt:lpstr>Contexte:</vt:lpstr>
      <vt:lpstr>Mise en œuvre </vt:lpstr>
      <vt:lpstr>PowerPoint Presentation</vt:lpstr>
      <vt:lpstr>3. Mise en production de l’API Participations Familiales PSU</vt:lpstr>
      <vt:lpstr>Contexte: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Anne-Sophie LEGRAND 755</dc:creator>
  <cp:revision>1</cp:revision>
  <cp:lastPrinted>2025-12-10T13:15:18Z</cp:lastPrinted>
  <dcterms:created xsi:type="dcterms:W3CDTF">2024-10-04T04:39:58Z</dcterms:created>
  <dcterms:modified xsi:type="dcterms:W3CDTF">2026-09-28T10:51:52Z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0x010100302B2E7E0C75BD42ACB339DC0C05D9CE</vt:lpwstr>
  </property>
  <property fmtid="{D5CDD505-2E9C-101B-9397-08002B2CF9AE}" pid="3" name="MediaServiceImageTags">
    <vt:lpwstr/>
  </property>
  <property fmtid="{D5CDD505-2E9C-101B-9397-08002B2CF9AE}" pid="4" name="Processus">
    <vt:lpwstr/>
  </property>
  <property fmtid="{D5CDD505-2E9C-101B-9397-08002B2CF9AE}" pid="5" name="Th_x00e9_matiques">
    <vt:lpwstr/>
  </property>
  <property fmtid="{D5CDD505-2E9C-101B-9397-08002B2CF9AE}" pid="6" name="Thématiques">
    <vt:lpwstr/>
  </property>
</Properties>
</file>