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7" r:id="rId4"/>
  </p:sldMasterIdLst>
  <p:notesMasterIdLst>
    <p:notesMasterId r:id="rId13"/>
  </p:notesMasterIdLst>
  <p:handoutMasterIdLst>
    <p:handoutMasterId r:id="rId14"/>
  </p:handoutMasterIdLst>
  <p:sldIdLst>
    <p:sldId id="1864" r:id="rId5"/>
    <p:sldId id="1865" r:id="rId6"/>
    <p:sldId id="1846" r:id="rId7"/>
    <p:sldId id="1849" r:id="rId8"/>
    <p:sldId id="1845" r:id="rId9"/>
    <p:sldId id="1848" r:id="rId10"/>
    <p:sldId id="1859" r:id="rId11"/>
    <p:sldId id="1863" r:id="rId12"/>
  </p:sldIdLst>
  <p:sldSz cx="12192000" cy="6858000"/>
  <p:notesSz cx="6858000" cy="9144000"/>
  <p:defaultTextStyle>
    <a:defPPr rtl="0"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480" userDrawn="1">
          <p15:clr>
            <a:srgbClr val="A4A3A4"/>
          </p15:clr>
        </p15:guide>
        <p15:guide id="3" pos="7200" userDrawn="1">
          <p15:clr>
            <a:srgbClr val="A4A3A4"/>
          </p15:clr>
        </p15:guide>
        <p15:guide id="4" pos="436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9000"/>
    <a:srgbClr val="FE4387"/>
    <a:srgbClr val="007788"/>
    <a:srgbClr val="FF2625"/>
    <a:srgbClr val="297C2A"/>
    <a:srgbClr val="01C2D1"/>
    <a:srgbClr val="D6D734"/>
    <a:srgbClr val="005C68"/>
    <a:srgbClr val="3B2E58"/>
    <a:srgbClr val="6B29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21" autoAdjust="0"/>
    <p:restoredTop sz="94663"/>
  </p:normalViewPr>
  <p:slideViewPr>
    <p:cSldViewPr snapToGrid="0">
      <p:cViewPr varScale="1">
        <p:scale>
          <a:sx n="101" d="100"/>
          <a:sy n="101" d="100"/>
        </p:scale>
        <p:origin x="834" y="108"/>
      </p:cViewPr>
      <p:guideLst>
        <p:guide orient="horz" pos="2160"/>
        <p:guide pos="480"/>
        <p:guide pos="7200"/>
        <p:guide pos="436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40" d="100"/>
        <a:sy n="140" d="100"/>
      </p:scale>
      <p:origin x="0" y="-1752"/>
    </p:cViewPr>
  </p:sorterViewPr>
  <p:notesViewPr>
    <p:cSldViewPr snapToGrid="0">
      <p:cViewPr varScale="1">
        <p:scale>
          <a:sx n="86" d="100"/>
          <a:sy n="86" d="100"/>
        </p:scale>
        <p:origin x="384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>
            <a:extLst>
              <a:ext uri="{FF2B5EF4-FFF2-40B4-BE49-F238E27FC236}">
                <a16:creationId xmlns:a16="http://schemas.microsoft.com/office/drawing/2014/main" id="{2D6E6F06-A8AD-4166-9309-5BA718683CA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80FB915A-1198-4BC2-BE07-2A9A6F3684C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02B613B2-BA7F-47D6-A907-400ADCE44FEB}" type="datetime1">
              <a:rPr lang="fr-FR" smtClean="0"/>
              <a:t>09/03/2026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0B5FC8A-6693-4749-AF3C-C87F6741506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F1A194F9-6D22-48C1-A1A6-51E7F90A1BD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6C3908E8-FFCC-4E7C-A1CD-3147A6AC4D5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47096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D9F622F8-1824-4338-8C3C-5529D3BDEF4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 rtl="0">
              <a:defRPr/>
            </a:pPr>
            <a:endParaRPr lang="fr-FR" noProof="0" dirty="0"/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618DDD53-BB38-4118-BC75-9CE27D49C550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 rtl="0">
              <a:defRPr/>
            </a:pPr>
            <a:endParaRPr lang="fr-FR" noProof="0" dirty="0"/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6C03B6F7-B1AE-4118-ABA2-FFEC9B8F0E9C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5" name="Rectangle 5">
            <a:extLst>
              <a:ext uri="{FF2B5EF4-FFF2-40B4-BE49-F238E27FC236}">
                <a16:creationId xmlns:a16="http://schemas.microsoft.com/office/drawing/2014/main" id="{646F5356-BDE8-43C1-9587-85323D02B191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lvl="0" rtl="0"/>
            <a:r>
              <a:rPr lang="fr-FR" noProof="0" dirty="0"/>
              <a:t>Modifiez les styles du texte</a:t>
            </a:r>
          </a:p>
          <a:p>
            <a:pPr lvl="1" rtl="0"/>
            <a:r>
              <a:rPr lang="fr-FR" noProof="0" dirty="0"/>
              <a:t>Deuxième niveau</a:t>
            </a:r>
          </a:p>
          <a:p>
            <a:pPr lvl="2" rtl="0"/>
            <a:r>
              <a:rPr lang="fr-FR" noProof="0" dirty="0"/>
              <a:t>Troisième niveau</a:t>
            </a:r>
          </a:p>
          <a:p>
            <a:pPr lvl="3" rtl="0"/>
            <a:r>
              <a:rPr lang="fr-FR" noProof="0" dirty="0"/>
              <a:t>Quatrième niveau</a:t>
            </a:r>
          </a:p>
          <a:p>
            <a:pPr lvl="4" rtl="0"/>
            <a:r>
              <a:rPr lang="fr-FR" noProof="0" dirty="0"/>
              <a:t>Cinquième niveau</a:t>
            </a:r>
          </a:p>
        </p:txBody>
      </p:sp>
      <p:sp>
        <p:nvSpPr>
          <p:cNvPr id="30726" name="Rectangle 6">
            <a:extLst>
              <a:ext uri="{FF2B5EF4-FFF2-40B4-BE49-F238E27FC236}">
                <a16:creationId xmlns:a16="http://schemas.microsoft.com/office/drawing/2014/main" id="{89912C35-11A9-4DA7-8476-F1823F658CA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 rtl="0">
              <a:defRPr/>
            </a:pPr>
            <a:endParaRPr lang="fr-FR" noProof="0" dirty="0"/>
          </a:p>
        </p:txBody>
      </p:sp>
      <p:sp>
        <p:nvSpPr>
          <p:cNvPr id="30727" name="Rectangle 7">
            <a:extLst>
              <a:ext uri="{FF2B5EF4-FFF2-40B4-BE49-F238E27FC236}">
                <a16:creationId xmlns:a16="http://schemas.microsoft.com/office/drawing/2014/main" id="{7180ED79-CEC3-4FB9-B511-8597B20A0C1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 rtl="0"/>
            <a:fld id="{6DEB7EE2-04A2-4FB2-9625-C9C73AC4D32F}" type="slidenum">
              <a:rPr lang="fr-FR" altLang="en-US" noProof="0" smtClean="0"/>
              <a:pPr/>
              <a:t>‹N°›</a:t>
            </a:fld>
            <a:endParaRPr lang="fr-FR" altLang="en-US" noProof="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>
            <a:extLst>
              <a:ext uri="{FF2B5EF4-FFF2-40B4-BE49-F238E27FC236}">
                <a16:creationId xmlns:a16="http://schemas.microsoft.com/office/drawing/2014/main" id="{FA4671F7-4D2C-4B1E-AED7-24676BE8B49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tlCol="0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rtl="0" eaLnBrk="1" hangingPunct="1"/>
            <a:fld id="{947842D7-C728-4EBD-982B-B8BE79E4DBBE}" type="slidenum">
              <a:rPr lang="fr-FR" altLang="en-US" smtClean="0"/>
              <a:pPr eaLnBrk="1" hangingPunct="1"/>
              <a:t>1</a:t>
            </a:fld>
            <a:endParaRPr lang="fr-FR" altLang="en-US" dirty="0"/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D8E83BD0-7AE4-4323-9047-FC368929C52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FDECF5EC-C5EC-4723-8F4F-A75A20018F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tlCol="0"/>
          <a:lstStyle/>
          <a:p>
            <a:pPr rtl="0" eaLnBrk="1" hangingPunct="1"/>
            <a:endParaRPr lang="fr-FR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08148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6DEB7EE2-04A2-4FB2-9625-C9C73AC4D32F}" type="slidenum">
              <a:rPr lang="fr-FR" altLang="en-US" smtClean="0"/>
              <a:pPr rtl="0"/>
              <a:t>3</a:t>
            </a:fld>
            <a:endParaRPr lang="fr-FR" altLang="en-US" dirty="0"/>
          </a:p>
        </p:txBody>
      </p:sp>
    </p:spTree>
    <p:extLst>
      <p:ext uri="{BB962C8B-B14F-4D97-AF65-F5344CB8AC3E}">
        <p14:creationId xmlns:p14="http://schemas.microsoft.com/office/powerpoint/2010/main" val="30892715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6DEB7EE2-04A2-4FB2-9625-C9C73AC4D32F}" type="slidenum">
              <a:rPr lang="fr-FR" altLang="en-US" smtClean="0"/>
              <a:pPr rtl="0"/>
              <a:t>4</a:t>
            </a:fld>
            <a:endParaRPr lang="fr-FR" altLang="en-US" dirty="0"/>
          </a:p>
        </p:txBody>
      </p:sp>
    </p:spTree>
    <p:extLst>
      <p:ext uri="{BB962C8B-B14F-4D97-AF65-F5344CB8AC3E}">
        <p14:creationId xmlns:p14="http://schemas.microsoft.com/office/powerpoint/2010/main" val="19835310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6DEB7EE2-04A2-4FB2-9625-C9C73AC4D32F}" type="slidenum">
              <a:rPr lang="fr-FR" altLang="en-US" smtClean="0"/>
              <a:pPr rtl="0"/>
              <a:t>5</a:t>
            </a:fld>
            <a:endParaRPr lang="fr-FR" altLang="en-US" dirty="0"/>
          </a:p>
        </p:txBody>
      </p:sp>
    </p:spTree>
    <p:extLst>
      <p:ext uri="{BB962C8B-B14F-4D97-AF65-F5344CB8AC3E}">
        <p14:creationId xmlns:p14="http://schemas.microsoft.com/office/powerpoint/2010/main" val="16322788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6DEB7EE2-04A2-4FB2-9625-C9C73AC4D32F}" type="slidenum">
              <a:rPr lang="fr-FR" altLang="en-US" smtClean="0"/>
              <a:pPr rtl="0"/>
              <a:t>6</a:t>
            </a:fld>
            <a:endParaRPr lang="fr-FR" altLang="en-US" dirty="0"/>
          </a:p>
        </p:txBody>
      </p:sp>
    </p:spTree>
    <p:extLst>
      <p:ext uri="{BB962C8B-B14F-4D97-AF65-F5344CB8AC3E}">
        <p14:creationId xmlns:p14="http://schemas.microsoft.com/office/powerpoint/2010/main" val="13834179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6DEB7EE2-04A2-4FB2-9625-C9C73AC4D32F}" type="slidenum">
              <a:rPr lang="fr-FR" altLang="en-US" smtClean="0"/>
              <a:pPr rtl="0"/>
              <a:t>7</a:t>
            </a:fld>
            <a:endParaRPr lang="fr-FR" altLang="en-US" dirty="0"/>
          </a:p>
        </p:txBody>
      </p:sp>
    </p:spTree>
    <p:extLst>
      <p:ext uri="{BB962C8B-B14F-4D97-AF65-F5344CB8AC3E}">
        <p14:creationId xmlns:p14="http://schemas.microsoft.com/office/powerpoint/2010/main" val="40952882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s commentaires 1">
            <a:extLst>
              <a:ext uri="{FF2B5EF4-FFF2-40B4-BE49-F238E27FC236}">
                <a16:creationId xmlns:a16="http://schemas.microsoft.com/office/drawing/2014/main" id="{243A5AC0-459E-4425-91E3-48F0DAB26F1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62753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Espace réservé du texte 18">
            <a:extLst>
              <a:ext uri="{FF2B5EF4-FFF2-40B4-BE49-F238E27FC236}">
                <a16:creationId xmlns:a16="http://schemas.microsoft.com/office/drawing/2014/main" id="{69BE3FD0-1382-4F0E-A01F-F6C205E7DCD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612641" y="3554917"/>
            <a:ext cx="6438912" cy="763083"/>
          </a:xfrm>
        </p:spPr>
        <p:txBody>
          <a:bodyPr rtlCol="0">
            <a:noAutofit/>
          </a:bodyPr>
          <a:lstStyle>
            <a:lvl1pPr marL="0" indent="0">
              <a:buNone/>
              <a:defRPr sz="4000">
                <a:latin typeface="+mj-lt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 rtl="0"/>
            <a:r>
              <a:rPr lang="fr-FR" noProof="0"/>
              <a:t>Modifiez les styles du texte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2E0BC0C9-E1C8-43B4-B02D-558783360CD4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4612640" y="2311400"/>
            <a:ext cx="5156200" cy="1117600"/>
          </a:xfrm>
        </p:spPr>
        <p:txBody>
          <a:bodyPr rtlCol="0" anchor="ctr">
            <a:normAutofit fontScale="90000"/>
          </a:bodyPr>
          <a:lstStyle>
            <a:lvl1pPr>
              <a:defRPr>
                <a:latin typeface="+mj-lt"/>
              </a:defRPr>
            </a:lvl1pPr>
          </a:lstStyle>
          <a:p>
            <a:pPr algn="l" rtl="0" eaLnBrk="1" hangingPunct="1"/>
            <a:r>
              <a:rPr lang="fr-FR" altLang="en-US" sz="6600" b="1" noProof="0">
                <a:latin typeface="+mn-lt"/>
              </a:rPr>
              <a:t>Modifiez le style du titre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D685578F-CE23-4B1E-8B29-2B29EC47FA2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352759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06792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808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rt Art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Espace réservé du texte 4">
            <a:extLst>
              <a:ext uri="{FF2B5EF4-FFF2-40B4-BE49-F238E27FC236}">
                <a16:creationId xmlns:a16="http://schemas.microsoft.com/office/drawing/2014/main" id="{3E65ED86-A26C-479A-8393-0BFDCBCD43F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62000" y="1783952"/>
            <a:ext cx="10668000" cy="1111648"/>
          </a:xfrm>
          <a:prstGeom prst="rect">
            <a:avLst/>
          </a:prstGeom>
          <a:noFill/>
        </p:spPr>
        <p:txBody>
          <a:bodyPr wrap="square" lIns="91440" tIns="0" rIns="91440" bIns="0" rtlCol="0"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lang="en-US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 rtl="0"/>
            <a:r>
              <a:rPr lang="fr-FR" noProof="0"/>
              <a:t>Insérer du contenu ici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AF513624-9AD4-4B61-B3D1-7B21213507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15964"/>
            <a:ext cx="10591800" cy="646332"/>
          </a:xfrm>
        </p:spPr>
        <p:txBody>
          <a:bodyPr rtlCol="0">
            <a:noAutofit/>
          </a:bodyPr>
          <a:lstStyle>
            <a:lvl1pPr>
              <a:spcBef>
                <a:spcPts val="1000"/>
              </a:spcBef>
              <a:defRPr sz="4000" b="1"/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14229174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0928802-1088-4640-8101-A0576B7838FD}" type="datetime1">
              <a:rPr lang="fr-FR" noProof="0" smtClean="0"/>
              <a:t>09/03/2026</a:t>
            </a:fld>
            <a:endParaRPr lang="fr-FR" noProof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715270E-046A-4C23-BC98-E307A7DD6BE8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41378416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d’une photo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Espace réservé du texte 15">
            <a:extLst>
              <a:ext uri="{FF2B5EF4-FFF2-40B4-BE49-F238E27FC236}">
                <a16:creationId xmlns:a16="http://schemas.microsoft.com/office/drawing/2014/main" id="{8498B63D-F60C-4A9D-8D3E-0C7CD748FED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62000" y="1905000"/>
            <a:ext cx="5334000" cy="3276600"/>
          </a:xfrm>
        </p:spPr>
        <p:txBody>
          <a:bodyPr rtlCol="0"/>
          <a:lstStyle>
            <a:lvl1pPr marL="0" indent="0">
              <a:buNone/>
              <a:defRPr sz="2000" b="1"/>
            </a:lvl1pPr>
            <a:lvl2pPr marL="228600" indent="-228600">
              <a:spcBef>
                <a:spcPts val="1000"/>
              </a:spcBef>
              <a:tabLst/>
              <a:defRPr sz="1800"/>
            </a:lvl2pPr>
          </a:lstStyle>
          <a:p>
            <a:pPr lvl="0" rtl="0"/>
            <a:r>
              <a:rPr lang="fr-FR" noProof="0"/>
              <a:t>Modifiez les styles du texte</a:t>
            </a:r>
          </a:p>
          <a:p>
            <a:pPr lvl="1" rtl="0"/>
            <a:r>
              <a:rPr lang="fr-FR" noProof="0"/>
              <a:t>Deuxième niveau</a:t>
            </a:r>
          </a:p>
        </p:txBody>
      </p:sp>
      <p:sp>
        <p:nvSpPr>
          <p:cNvPr id="14" name="Espace réservé d’image 13">
            <a:extLst>
              <a:ext uri="{FF2B5EF4-FFF2-40B4-BE49-F238E27FC236}">
                <a16:creationId xmlns:a16="http://schemas.microsoft.com/office/drawing/2014/main" id="{9B1932CF-F265-4AEE-8704-F42C01AFB47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858000" y="715963"/>
            <a:ext cx="4572000" cy="5113336"/>
          </a:xfrm>
        </p:spPr>
        <p:txBody>
          <a:bodyPr rtlCol="0"/>
          <a:lstStyle>
            <a:lvl1pPr>
              <a:buNone/>
              <a:defRPr/>
            </a:lvl1pPr>
          </a:lstStyle>
          <a:p>
            <a:pPr rtl="0"/>
            <a:r>
              <a:rPr lang="fr-FR" noProof="0"/>
              <a:t>Cliquez sur l'icône pour ajouter une image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1C19AE8D-05DC-434E-8BAB-DB7EE746238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5400000">
            <a:off x="5753100" y="419100"/>
            <a:ext cx="685800" cy="12192000"/>
          </a:xfrm>
          <a:prstGeom prst="rect">
            <a:avLst/>
          </a:prstGeom>
        </p:spPr>
      </p:pic>
      <p:sp>
        <p:nvSpPr>
          <p:cNvPr id="3" name="Titre 2">
            <a:extLst>
              <a:ext uri="{FF2B5EF4-FFF2-40B4-BE49-F238E27FC236}">
                <a16:creationId xmlns:a16="http://schemas.microsoft.com/office/drawing/2014/main" id="{33CCC0B9-F174-4BEA-B4A2-17F39F9743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15962"/>
            <a:ext cx="5334000" cy="1189038"/>
          </a:xfrm>
        </p:spPr>
        <p:txBody>
          <a:bodyPr rtlCol="0" anchor="t">
            <a:noAutofit/>
          </a:bodyPr>
          <a:lstStyle>
            <a:lvl1pPr>
              <a:spcBef>
                <a:spcPts val="1000"/>
              </a:spcBef>
              <a:defRPr sz="4000" b="1"/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31049468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de deux photos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Espace réservé du texte 15">
            <a:extLst>
              <a:ext uri="{FF2B5EF4-FFF2-40B4-BE49-F238E27FC236}">
                <a16:creationId xmlns:a16="http://schemas.microsoft.com/office/drawing/2014/main" id="{8498B63D-F60C-4A9D-8D3E-0C7CD748FED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62000" y="1905000"/>
            <a:ext cx="5334000" cy="3276600"/>
          </a:xfrm>
        </p:spPr>
        <p:txBody>
          <a:bodyPr rtlCol="0"/>
          <a:lstStyle>
            <a:lvl1pPr marL="0" indent="0">
              <a:buNone/>
              <a:defRPr sz="2000" b="1"/>
            </a:lvl1pPr>
            <a:lvl2pPr marL="228600">
              <a:spcBef>
                <a:spcPts val="1000"/>
              </a:spcBef>
              <a:defRPr sz="1800"/>
            </a:lvl2pPr>
          </a:lstStyle>
          <a:p>
            <a:pPr lvl="0" rtl="0"/>
            <a:r>
              <a:rPr lang="fr-FR" noProof="0"/>
              <a:t>Modifiez les styles du texte</a:t>
            </a:r>
          </a:p>
          <a:p>
            <a:pPr lvl="1" rtl="0"/>
            <a:r>
              <a:rPr lang="fr-FR" noProof="0"/>
              <a:t>Deuxième niveau</a:t>
            </a:r>
          </a:p>
        </p:txBody>
      </p:sp>
      <p:sp>
        <p:nvSpPr>
          <p:cNvPr id="8" name="Espace réservé d’image 13">
            <a:extLst>
              <a:ext uri="{FF2B5EF4-FFF2-40B4-BE49-F238E27FC236}">
                <a16:creationId xmlns:a16="http://schemas.microsoft.com/office/drawing/2014/main" id="{89E410BA-B0FE-4F0E-8BE5-D33CC016635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58000" y="3444081"/>
            <a:ext cx="4572000" cy="2362200"/>
          </a:xfrm>
        </p:spPr>
        <p:txBody>
          <a:bodyPr rtlCol="0"/>
          <a:lstStyle>
            <a:lvl1pPr>
              <a:buNone/>
              <a:defRPr/>
            </a:lvl1pPr>
          </a:lstStyle>
          <a:p>
            <a:pPr rtl="0"/>
            <a:r>
              <a:rPr lang="fr-FR" noProof="0"/>
              <a:t>Cliquez sur l'icône pour ajouter une image</a:t>
            </a:r>
          </a:p>
        </p:txBody>
      </p:sp>
      <p:sp>
        <p:nvSpPr>
          <p:cNvPr id="9" name="Espace réservé d’image 13">
            <a:extLst>
              <a:ext uri="{FF2B5EF4-FFF2-40B4-BE49-F238E27FC236}">
                <a16:creationId xmlns:a16="http://schemas.microsoft.com/office/drawing/2014/main" id="{827A95C0-AE8D-46E1-9EF9-64504CBEF99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858000" y="715963"/>
            <a:ext cx="4572000" cy="2362200"/>
          </a:xfrm>
        </p:spPr>
        <p:txBody>
          <a:bodyPr rtlCol="0"/>
          <a:lstStyle>
            <a:lvl1pPr>
              <a:buNone/>
              <a:defRPr/>
            </a:lvl1pPr>
          </a:lstStyle>
          <a:p>
            <a:pPr rtl="0"/>
            <a:r>
              <a:rPr lang="fr-FR" noProof="0"/>
              <a:t>Cliquez sur l'icône pour ajouter une image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15BEAC93-2E5F-4D18-864F-810515C3602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5400000">
            <a:off x="5753100" y="419100"/>
            <a:ext cx="685800" cy="12192000"/>
          </a:xfrm>
          <a:prstGeom prst="rect">
            <a:avLst/>
          </a:prstGeom>
        </p:spPr>
      </p:pic>
      <p:sp>
        <p:nvSpPr>
          <p:cNvPr id="10" name="Titre 2">
            <a:extLst>
              <a:ext uri="{FF2B5EF4-FFF2-40B4-BE49-F238E27FC236}">
                <a16:creationId xmlns:a16="http://schemas.microsoft.com/office/drawing/2014/main" id="{3F45076F-4240-4B40-8CE4-637DD751A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15963"/>
            <a:ext cx="5334000" cy="1189038"/>
          </a:xfrm>
        </p:spPr>
        <p:txBody>
          <a:bodyPr rtlCol="0" anchor="t">
            <a:normAutofit/>
          </a:bodyPr>
          <a:lstStyle>
            <a:lvl1pPr>
              <a:spcBef>
                <a:spcPts val="1000"/>
              </a:spcBef>
              <a:defRPr sz="4000" b="1"/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1586680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72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du modèle droi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E0490D68-B82F-49A4-A08B-9A8AF3A6F1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7721600" y="0"/>
            <a:ext cx="4470400" cy="6858000"/>
          </a:xfrm>
          <a:prstGeom prst="rect">
            <a:avLst/>
          </a:prstGeom>
        </p:spPr>
      </p:pic>
      <p:sp>
        <p:nvSpPr>
          <p:cNvPr id="12" name="Espace réservé du texte 15">
            <a:extLst>
              <a:ext uri="{FF2B5EF4-FFF2-40B4-BE49-F238E27FC236}">
                <a16:creationId xmlns:a16="http://schemas.microsoft.com/office/drawing/2014/main" id="{E8DBED36-2461-46D0-AF71-79E0064B375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62000" y="1905000"/>
            <a:ext cx="6477000" cy="3276600"/>
          </a:xfrm>
        </p:spPr>
        <p:txBody>
          <a:bodyPr rtlCol="0"/>
          <a:lstStyle>
            <a:lvl1pPr marL="0" indent="0">
              <a:buNone/>
              <a:defRPr sz="2000" b="1">
                <a:solidFill>
                  <a:schemeClr val="bg2"/>
                </a:solidFill>
              </a:defRPr>
            </a:lvl1pPr>
            <a:lvl2pPr marL="228600">
              <a:spcBef>
                <a:spcPts val="1000"/>
              </a:spcBef>
              <a:defRPr sz="1800">
                <a:solidFill>
                  <a:schemeClr val="bg2"/>
                </a:solidFill>
              </a:defRPr>
            </a:lvl2pPr>
          </a:lstStyle>
          <a:p>
            <a:pPr lvl="0" rtl="0"/>
            <a:r>
              <a:rPr lang="fr-FR" noProof="0"/>
              <a:t>Modifiez les styles du texte</a:t>
            </a:r>
          </a:p>
          <a:p>
            <a:pPr lvl="1" rtl="0"/>
            <a:r>
              <a:rPr lang="fr-FR" noProof="0"/>
              <a:t>Deuxième niveau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C807187F-739A-422C-9E4F-F94E6DE092E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721600" y="0"/>
            <a:ext cx="4470400" cy="6858000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6EF87E8F-5716-4A71-B64F-EC5A742B45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15961"/>
            <a:ext cx="6477000" cy="1189038"/>
          </a:xfrm>
        </p:spPr>
        <p:txBody>
          <a:bodyPr rtlCol="0" anchor="t">
            <a:noAutofit/>
          </a:bodyPr>
          <a:lstStyle>
            <a:lvl1pPr>
              <a:spcBef>
                <a:spcPts val="1000"/>
              </a:spcBef>
              <a:defRPr sz="4000" b="1">
                <a:solidFill>
                  <a:schemeClr val="accent2"/>
                </a:solidFill>
              </a:defRPr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172072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6127">
          <p15:clr>
            <a:srgbClr val="5ACBF0"/>
          </p15:clr>
        </p15:guide>
        <p15:guide id="3" orient="horz" pos="2240" userDrawn="1">
          <p15:clr>
            <a:srgbClr val="5ACBF0"/>
          </p15:clr>
        </p15:guide>
        <p15:guide id="4" orient="horz" pos="2487" userDrawn="1">
          <p15:clr>
            <a:srgbClr val="5ACBF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du modèle gauch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ce réservé du texte 15">
            <a:extLst>
              <a:ext uri="{FF2B5EF4-FFF2-40B4-BE49-F238E27FC236}">
                <a16:creationId xmlns:a16="http://schemas.microsoft.com/office/drawing/2014/main" id="{E8DBED36-2461-46D0-AF71-79E0064B375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199743" y="1905000"/>
            <a:ext cx="6477000" cy="3276600"/>
          </a:xfrm>
        </p:spPr>
        <p:txBody>
          <a:bodyPr rtlCol="0"/>
          <a:lstStyle>
            <a:lvl1pPr marL="0" indent="0">
              <a:buNone/>
              <a:defRPr sz="2000" b="1">
                <a:solidFill>
                  <a:schemeClr val="bg2"/>
                </a:solidFill>
              </a:defRPr>
            </a:lvl1pPr>
            <a:lvl2pPr marL="228600" indent="-228600">
              <a:spcBef>
                <a:spcPts val="1000"/>
              </a:spcBef>
              <a:defRPr sz="1800">
                <a:solidFill>
                  <a:schemeClr val="bg2"/>
                </a:solidFill>
              </a:defRPr>
            </a:lvl2pPr>
          </a:lstStyle>
          <a:p>
            <a:pPr lvl="0" rtl="0"/>
            <a:r>
              <a:rPr lang="fr-FR" noProof="0"/>
              <a:t>Modifiez les styles du texte</a:t>
            </a:r>
          </a:p>
          <a:p>
            <a:pPr lvl="1" rtl="0"/>
            <a:r>
              <a:rPr lang="fr-FR" noProof="0"/>
              <a:t>Deuxième niveau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F683DB48-CF57-4729-916D-E4E70143AC6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16200000">
            <a:off x="-1200150" y="1200150"/>
            <a:ext cx="6858000" cy="4457700"/>
          </a:xfrm>
          <a:prstGeom prst="rect">
            <a:avLst/>
          </a:prstGeom>
        </p:spPr>
      </p:pic>
      <p:sp>
        <p:nvSpPr>
          <p:cNvPr id="3" name="Titre 2">
            <a:extLst>
              <a:ext uri="{FF2B5EF4-FFF2-40B4-BE49-F238E27FC236}">
                <a16:creationId xmlns:a16="http://schemas.microsoft.com/office/drawing/2014/main" id="{C7668F4E-0433-49FD-9D92-3B60E9B0AE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9742" y="715961"/>
            <a:ext cx="6477000" cy="1189037"/>
          </a:xfrm>
        </p:spPr>
        <p:txBody>
          <a:bodyPr rtlCol="0" anchor="t">
            <a:normAutofit/>
          </a:bodyPr>
          <a:lstStyle>
            <a:lvl1pPr>
              <a:spcBef>
                <a:spcPts val="1000"/>
              </a:spcBef>
              <a:defRPr sz="4000" b="1" spc="-50" baseline="0">
                <a:solidFill>
                  <a:schemeClr val="accent4"/>
                </a:solidFill>
              </a:defRPr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2189876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08" userDrawn="1">
          <p15:clr>
            <a:srgbClr val="5ACBF0"/>
          </p15:clr>
        </p15:guide>
        <p15:guide id="3" orient="horz" pos="2240" userDrawn="1">
          <p15:clr>
            <a:srgbClr val="5ACBF0"/>
          </p15:clr>
        </p15:guide>
        <p15:guide id="4" orient="horz" pos="2487" userDrawn="1">
          <p15:clr>
            <a:srgbClr val="5ACBF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confetti violet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>
            <a:extLst>
              <a:ext uri="{FF2B5EF4-FFF2-40B4-BE49-F238E27FC236}">
                <a16:creationId xmlns:a16="http://schemas.microsoft.com/office/drawing/2014/main" id="{3D9303A2-B30A-054C-B809-053B909E12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25301" y="1995467"/>
            <a:ext cx="9141397" cy="615553"/>
          </a:xfrm>
          <a:noFill/>
        </p:spPr>
        <p:txBody>
          <a:bodyPr wrap="square" lIns="0" tIns="0" rIns="0" bIns="0" rtlCol="0" anchor="b" anchorCtr="0">
            <a:spAutoFit/>
          </a:bodyPr>
          <a:lstStyle>
            <a:lvl1pPr algn="ctr" defTabSz="932742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000" b="1" i="0" kern="1200" cap="none" spc="-50" baseline="0" dirty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itchFamily="34" charset="0"/>
              </a:defRPr>
            </a:lvl1pPr>
          </a:lstStyle>
          <a:p>
            <a:pPr rtl="0"/>
            <a:r>
              <a:rPr lang="fr-FR" noProof="0"/>
              <a:t>Titre de section avec bordure</a:t>
            </a:r>
          </a:p>
        </p:txBody>
      </p:sp>
      <p:sp>
        <p:nvSpPr>
          <p:cNvPr id="6" name="Espace réservé du texte 4">
            <a:extLst>
              <a:ext uri="{FF2B5EF4-FFF2-40B4-BE49-F238E27FC236}">
                <a16:creationId xmlns:a16="http://schemas.microsoft.com/office/drawing/2014/main" id="{10F58DD1-3970-D84D-8040-EF33B0971D5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196307" y="3260705"/>
            <a:ext cx="7799387" cy="153475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lang="en-US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 rtl="0"/>
            <a:r>
              <a:rPr lang="fr-FR" noProof="0"/>
              <a:t>Insérer du contenu ici</a:t>
            </a:r>
          </a:p>
        </p:txBody>
      </p:sp>
      <p:sp>
        <p:nvSpPr>
          <p:cNvPr id="119" name="Forme libre 5">
            <a:extLst>
              <a:ext uri="{FF2B5EF4-FFF2-40B4-BE49-F238E27FC236}">
                <a16:creationId xmlns:a16="http://schemas.microsoft.com/office/drawing/2014/main" id="{83D44B3A-DC81-4CDB-80B8-F943DED435E9}"/>
              </a:ext>
            </a:extLst>
          </p:cNvPr>
          <p:cNvSpPr>
            <a:spLocks/>
          </p:cNvSpPr>
          <p:nvPr userDrawn="1"/>
        </p:nvSpPr>
        <p:spPr bwMode="auto">
          <a:xfrm>
            <a:off x="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21" name="Forme libre 5">
            <a:extLst>
              <a:ext uri="{FF2B5EF4-FFF2-40B4-BE49-F238E27FC236}">
                <a16:creationId xmlns:a16="http://schemas.microsoft.com/office/drawing/2014/main" id="{151569B0-9C86-438F-A1AE-05ED60D0F265}"/>
              </a:ext>
            </a:extLst>
          </p:cNvPr>
          <p:cNvSpPr>
            <a:spLocks/>
          </p:cNvSpPr>
          <p:nvPr userDrawn="1"/>
        </p:nvSpPr>
        <p:spPr bwMode="auto">
          <a:xfrm>
            <a:off x="4032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23" name="Forme libre 5">
            <a:extLst>
              <a:ext uri="{FF2B5EF4-FFF2-40B4-BE49-F238E27FC236}">
                <a16:creationId xmlns:a16="http://schemas.microsoft.com/office/drawing/2014/main" id="{CCD311FE-1421-46A5-92B9-3C8A6A7F5E8C}"/>
              </a:ext>
            </a:extLst>
          </p:cNvPr>
          <p:cNvSpPr>
            <a:spLocks/>
          </p:cNvSpPr>
          <p:nvPr userDrawn="1"/>
        </p:nvSpPr>
        <p:spPr bwMode="auto">
          <a:xfrm>
            <a:off x="8064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25" name="Forme libre 5">
            <a:extLst>
              <a:ext uri="{FF2B5EF4-FFF2-40B4-BE49-F238E27FC236}">
                <a16:creationId xmlns:a16="http://schemas.microsoft.com/office/drawing/2014/main" id="{2B789E47-10B7-479F-B3E4-97A211C54085}"/>
              </a:ext>
            </a:extLst>
          </p:cNvPr>
          <p:cNvSpPr>
            <a:spLocks/>
          </p:cNvSpPr>
          <p:nvPr userDrawn="1"/>
        </p:nvSpPr>
        <p:spPr bwMode="auto">
          <a:xfrm>
            <a:off x="12096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27" name="Forme libre 5">
            <a:extLst>
              <a:ext uri="{FF2B5EF4-FFF2-40B4-BE49-F238E27FC236}">
                <a16:creationId xmlns:a16="http://schemas.microsoft.com/office/drawing/2014/main" id="{E771A75F-B91F-4601-B829-BEEA9E2B5912}"/>
              </a:ext>
            </a:extLst>
          </p:cNvPr>
          <p:cNvSpPr>
            <a:spLocks/>
          </p:cNvSpPr>
          <p:nvPr userDrawn="1"/>
        </p:nvSpPr>
        <p:spPr bwMode="auto">
          <a:xfrm>
            <a:off x="16129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29" name="Forme libre 5">
            <a:extLst>
              <a:ext uri="{FF2B5EF4-FFF2-40B4-BE49-F238E27FC236}">
                <a16:creationId xmlns:a16="http://schemas.microsoft.com/office/drawing/2014/main" id="{12BE88AE-786D-4978-8E31-4015DBC2A4C3}"/>
              </a:ext>
            </a:extLst>
          </p:cNvPr>
          <p:cNvSpPr>
            <a:spLocks/>
          </p:cNvSpPr>
          <p:nvPr userDrawn="1"/>
        </p:nvSpPr>
        <p:spPr bwMode="auto">
          <a:xfrm>
            <a:off x="20161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31" name="Forme libre 5">
            <a:extLst>
              <a:ext uri="{FF2B5EF4-FFF2-40B4-BE49-F238E27FC236}">
                <a16:creationId xmlns:a16="http://schemas.microsoft.com/office/drawing/2014/main" id="{315D8FE8-C69A-44FB-BD09-7F0E768518E0}"/>
              </a:ext>
            </a:extLst>
          </p:cNvPr>
          <p:cNvSpPr>
            <a:spLocks/>
          </p:cNvSpPr>
          <p:nvPr userDrawn="1"/>
        </p:nvSpPr>
        <p:spPr bwMode="auto">
          <a:xfrm>
            <a:off x="24193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33" name="Forme libre 5">
            <a:extLst>
              <a:ext uri="{FF2B5EF4-FFF2-40B4-BE49-F238E27FC236}">
                <a16:creationId xmlns:a16="http://schemas.microsoft.com/office/drawing/2014/main" id="{50F99163-4524-4752-96D9-AA617FC04D65}"/>
              </a:ext>
            </a:extLst>
          </p:cNvPr>
          <p:cNvSpPr>
            <a:spLocks/>
          </p:cNvSpPr>
          <p:nvPr userDrawn="1"/>
        </p:nvSpPr>
        <p:spPr bwMode="auto">
          <a:xfrm>
            <a:off x="28225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35" name="Forme libre 5">
            <a:extLst>
              <a:ext uri="{FF2B5EF4-FFF2-40B4-BE49-F238E27FC236}">
                <a16:creationId xmlns:a16="http://schemas.microsoft.com/office/drawing/2014/main" id="{C777E46D-D756-4BDA-A3B4-2DB1DE6E61D7}"/>
              </a:ext>
            </a:extLst>
          </p:cNvPr>
          <p:cNvSpPr>
            <a:spLocks/>
          </p:cNvSpPr>
          <p:nvPr userDrawn="1"/>
        </p:nvSpPr>
        <p:spPr bwMode="auto">
          <a:xfrm>
            <a:off x="32258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37" name="Forme libre 5">
            <a:extLst>
              <a:ext uri="{FF2B5EF4-FFF2-40B4-BE49-F238E27FC236}">
                <a16:creationId xmlns:a16="http://schemas.microsoft.com/office/drawing/2014/main" id="{25B709C5-D087-49F1-A8A6-2D75DE33C76B}"/>
              </a:ext>
            </a:extLst>
          </p:cNvPr>
          <p:cNvSpPr>
            <a:spLocks/>
          </p:cNvSpPr>
          <p:nvPr userDrawn="1"/>
        </p:nvSpPr>
        <p:spPr bwMode="auto">
          <a:xfrm>
            <a:off x="36290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39" name="Forme libre 5">
            <a:extLst>
              <a:ext uri="{FF2B5EF4-FFF2-40B4-BE49-F238E27FC236}">
                <a16:creationId xmlns:a16="http://schemas.microsoft.com/office/drawing/2014/main" id="{519D68D8-74F8-44F1-B73F-42156F9FDC23}"/>
              </a:ext>
            </a:extLst>
          </p:cNvPr>
          <p:cNvSpPr>
            <a:spLocks/>
          </p:cNvSpPr>
          <p:nvPr userDrawn="1"/>
        </p:nvSpPr>
        <p:spPr bwMode="auto">
          <a:xfrm>
            <a:off x="40322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41" name="Forme libre 5">
            <a:extLst>
              <a:ext uri="{FF2B5EF4-FFF2-40B4-BE49-F238E27FC236}">
                <a16:creationId xmlns:a16="http://schemas.microsoft.com/office/drawing/2014/main" id="{543E355E-5790-4E21-8382-3C55A04CB9DC}"/>
              </a:ext>
            </a:extLst>
          </p:cNvPr>
          <p:cNvSpPr>
            <a:spLocks/>
          </p:cNvSpPr>
          <p:nvPr userDrawn="1"/>
        </p:nvSpPr>
        <p:spPr bwMode="auto">
          <a:xfrm>
            <a:off x="44354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43" name="Forme libre 5">
            <a:extLst>
              <a:ext uri="{FF2B5EF4-FFF2-40B4-BE49-F238E27FC236}">
                <a16:creationId xmlns:a16="http://schemas.microsoft.com/office/drawing/2014/main" id="{C6494B8B-41CF-4993-B667-E00F064C385F}"/>
              </a:ext>
            </a:extLst>
          </p:cNvPr>
          <p:cNvSpPr>
            <a:spLocks/>
          </p:cNvSpPr>
          <p:nvPr userDrawn="1"/>
        </p:nvSpPr>
        <p:spPr bwMode="auto">
          <a:xfrm>
            <a:off x="48387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45" name="Forme libre 5">
            <a:extLst>
              <a:ext uri="{FF2B5EF4-FFF2-40B4-BE49-F238E27FC236}">
                <a16:creationId xmlns:a16="http://schemas.microsoft.com/office/drawing/2014/main" id="{C4265E16-2BDF-4C97-8374-E88DBA6F3A72}"/>
              </a:ext>
            </a:extLst>
          </p:cNvPr>
          <p:cNvSpPr>
            <a:spLocks/>
          </p:cNvSpPr>
          <p:nvPr userDrawn="1"/>
        </p:nvSpPr>
        <p:spPr bwMode="auto">
          <a:xfrm>
            <a:off x="52419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47" name="Forme libre 5">
            <a:extLst>
              <a:ext uri="{FF2B5EF4-FFF2-40B4-BE49-F238E27FC236}">
                <a16:creationId xmlns:a16="http://schemas.microsoft.com/office/drawing/2014/main" id="{066F27C5-C1F6-4034-8DFE-3FD5C1AC0452}"/>
              </a:ext>
            </a:extLst>
          </p:cNvPr>
          <p:cNvSpPr>
            <a:spLocks/>
          </p:cNvSpPr>
          <p:nvPr userDrawn="1"/>
        </p:nvSpPr>
        <p:spPr bwMode="auto">
          <a:xfrm>
            <a:off x="56451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49" name="Forme libre 5">
            <a:extLst>
              <a:ext uri="{FF2B5EF4-FFF2-40B4-BE49-F238E27FC236}">
                <a16:creationId xmlns:a16="http://schemas.microsoft.com/office/drawing/2014/main" id="{2831DC9A-E543-4101-A138-7EFCEC705713}"/>
              </a:ext>
            </a:extLst>
          </p:cNvPr>
          <p:cNvSpPr>
            <a:spLocks/>
          </p:cNvSpPr>
          <p:nvPr userDrawn="1"/>
        </p:nvSpPr>
        <p:spPr bwMode="auto">
          <a:xfrm>
            <a:off x="60483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51" name="Forme libre 5">
            <a:extLst>
              <a:ext uri="{FF2B5EF4-FFF2-40B4-BE49-F238E27FC236}">
                <a16:creationId xmlns:a16="http://schemas.microsoft.com/office/drawing/2014/main" id="{48394A84-CE37-4002-93F8-44426484CDA8}"/>
              </a:ext>
            </a:extLst>
          </p:cNvPr>
          <p:cNvSpPr>
            <a:spLocks/>
          </p:cNvSpPr>
          <p:nvPr userDrawn="1"/>
        </p:nvSpPr>
        <p:spPr bwMode="auto">
          <a:xfrm>
            <a:off x="64516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53" name="Forme libre 5">
            <a:extLst>
              <a:ext uri="{FF2B5EF4-FFF2-40B4-BE49-F238E27FC236}">
                <a16:creationId xmlns:a16="http://schemas.microsoft.com/office/drawing/2014/main" id="{B961E482-D999-4A66-AD86-3542D3D18CF4}"/>
              </a:ext>
            </a:extLst>
          </p:cNvPr>
          <p:cNvSpPr>
            <a:spLocks/>
          </p:cNvSpPr>
          <p:nvPr userDrawn="1"/>
        </p:nvSpPr>
        <p:spPr bwMode="auto">
          <a:xfrm>
            <a:off x="68548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55" name="Forme libre 5">
            <a:extLst>
              <a:ext uri="{FF2B5EF4-FFF2-40B4-BE49-F238E27FC236}">
                <a16:creationId xmlns:a16="http://schemas.microsoft.com/office/drawing/2014/main" id="{B3AB249E-9AC7-4283-9819-84552EE8DA60}"/>
              </a:ext>
            </a:extLst>
          </p:cNvPr>
          <p:cNvSpPr>
            <a:spLocks/>
          </p:cNvSpPr>
          <p:nvPr userDrawn="1"/>
        </p:nvSpPr>
        <p:spPr bwMode="auto">
          <a:xfrm>
            <a:off x="72580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57" name="Forme libre 5">
            <a:extLst>
              <a:ext uri="{FF2B5EF4-FFF2-40B4-BE49-F238E27FC236}">
                <a16:creationId xmlns:a16="http://schemas.microsoft.com/office/drawing/2014/main" id="{143194C4-B8D5-40E8-AA29-09CCFCCB1AAD}"/>
              </a:ext>
            </a:extLst>
          </p:cNvPr>
          <p:cNvSpPr>
            <a:spLocks/>
          </p:cNvSpPr>
          <p:nvPr userDrawn="1"/>
        </p:nvSpPr>
        <p:spPr bwMode="auto">
          <a:xfrm>
            <a:off x="76612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59" name="Forme libre 5">
            <a:extLst>
              <a:ext uri="{FF2B5EF4-FFF2-40B4-BE49-F238E27FC236}">
                <a16:creationId xmlns:a16="http://schemas.microsoft.com/office/drawing/2014/main" id="{7D46313C-EB02-4047-89F6-D334E1D6555E}"/>
              </a:ext>
            </a:extLst>
          </p:cNvPr>
          <p:cNvSpPr>
            <a:spLocks/>
          </p:cNvSpPr>
          <p:nvPr userDrawn="1"/>
        </p:nvSpPr>
        <p:spPr bwMode="auto">
          <a:xfrm>
            <a:off x="80645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61" name="Forme libre 5">
            <a:extLst>
              <a:ext uri="{FF2B5EF4-FFF2-40B4-BE49-F238E27FC236}">
                <a16:creationId xmlns:a16="http://schemas.microsoft.com/office/drawing/2014/main" id="{9D574720-4432-414F-A755-2165DB6A12B1}"/>
              </a:ext>
            </a:extLst>
          </p:cNvPr>
          <p:cNvSpPr>
            <a:spLocks/>
          </p:cNvSpPr>
          <p:nvPr userDrawn="1"/>
        </p:nvSpPr>
        <p:spPr bwMode="auto">
          <a:xfrm>
            <a:off x="84677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63" name="Forme libre 5">
            <a:extLst>
              <a:ext uri="{FF2B5EF4-FFF2-40B4-BE49-F238E27FC236}">
                <a16:creationId xmlns:a16="http://schemas.microsoft.com/office/drawing/2014/main" id="{60DBF99C-FDEF-4EB8-BEB3-6016CF556C4E}"/>
              </a:ext>
            </a:extLst>
          </p:cNvPr>
          <p:cNvSpPr>
            <a:spLocks/>
          </p:cNvSpPr>
          <p:nvPr userDrawn="1"/>
        </p:nvSpPr>
        <p:spPr bwMode="auto">
          <a:xfrm>
            <a:off x="88709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65" name="Forme libre 5">
            <a:extLst>
              <a:ext uri="{FF2B5EF4-FFF2-40B4-BE49-F238E27FC236}">
                <a16:creationId xmlns:a16="http://schemas.microsoft.com/office/drawing/2014/main" id="{F9BECBFC-E4BA-40A6-9C5C-2A5A5DF6702C}"/>
              </a:ext>
            </a:extLst>
          </p:cNvPr>
          <p:cNvSpPr>
            <a:spLocks/>
          </p:cNvSpPr>
          <p:nvPr userDrawn="1"/>
        </p:nvSpPr>
        <p:spPr bwMode="auto">
          <a:xfrm>
            <a:off x="92741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67" name="Forme libre 5">
            <a:extLst>
              <a:ext uri="{FF2B5EF4-FFF2-40B4-BE49-F238E27FC236}">
                <a16:creationId xmlns:a16="http://schemas.microsoft.com/office/drawing/2014/main" id="{083D96D8-F927-4368-82B6-DF0B012BEAB0}"/>
              </a:ext>
            </a:extLst>
          </p:cNvPr>
          <p:cNvSpPr>
            <a:spLocks/>
          </p:cNvSpPr>
          <p:nvPr userDrawn="1"/>
        </p:nvSpPr>
        <p:spPr bwMode="auto">
          <a:xfrm>
            <a:off x="104838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69" name="Forme libre 5">
            <a:extLst>
              <a:ext uri="{FF2B5EF4-FFF2-40B4-BE49-F238E27FC236}">
                <a16:creationId xmlns:a16="http://schemas.microsoft.com/office/drawing/2014/main" id="{C2459E27-74A6-4C11-B416-60F8ACAF5632}"/>
              </a:ext>
            </a:extLst>
          </p:cNvPr>
          <p:cNvSpPr>
            <a:spLocks/>
          </p:cNvSpPr>
          <p:nvPr userDrawn="1"/>
        </p:nvSpPr>
        <p:spPr bwMode="auto">
          <a:xfrm>
            <a:off x="96774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71" name="Forme libre 5">
            <a:extLst>
              <a:ext uri="{FF2B5EF4-FFF2-40B4-BE49-F238E27FC236}">
                <a16:creationId xmlns:a16="http://schemas.microsoft.com/office/drawing/2014/main" id="{EE8740CA-03F5-4DE6-A689-9CF8CD6403FD}"/>
              </a:ext>
            </a:extLst>
          </p:cNvPr>
          <p:cNvSpPr>
            <a:spLocks/>
          </p:cNvSpPr>
          <p:nvPr userDrawn="1"/>
        </p:nvSpPr>
        <p:spPr bwMode="auto">
          <a:xfrm>
            <a:off x="100806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73" name="Forme libre 5">
            <a:extLst>
              <a:ext uri="{FF2B5EF4-FFF2-40B4-BE49-F238E27FC236}">
                <a16:creationId xmlns:a16="http://schemas.microsoft.com/office/drawing/2014/main" id="{5EB10864-3F2A-490B-9AD9-34D31A126051}"/>
              </a:ext>
            </a:extLst>
          </p:cNvPr>
          <p:cNvSpPr>
            <a:spLocks/>
          </p:cNvSpPr>
          <p:nvPr userDrawn="1"/>
        </p:nvSpPr>
        <p:spPr bwMode="auto">
          <a:xfrm>
            <a:off x="108870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75" name="Forme libre 5">
            <a:extLst>
              <a:ext uri="{FF2B5EF4-FFF2-40B4-BE49-F238E27FC236}">
                <a16:creationId xmlns:a16="http://schemas.microsoft.com/office/drawing/2014/main" id="{CA75FFEE-499C-4285-A7E5-05E7568C3C07}"/>
              </a:ext>
            </a:extLst>
          </p:cNvPr>
          <p:cNvSpPr>
            <a:spLocks/>
          </p:cNvSpPr>
          <p:nvPr userDrawn="1"/>
        </p:nvSpPr>
        <p:spPr bwMode="auto">
          <a:xfrm>
            <a:off x="112903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77" name="Forme libre 5">
            <a:extLst>
              <a:ext uri="{FF2B5EF4-FFF2-40B4-BE49-F238E27FC236}">
                <a16:creationId xmlns:a16="http://schemas.microsoft.com/office/drawing/2014/main" id="{8932D4FB-D460-4F89-84DC-C0E9B85A0925}"/>
              </a:ext>
            </a:extLst>
          </p:cNvPr>
          <p:cNvSpPr>
            <a:spLocks/>
          </p:cNvSpPr>
          <p:nvPr userDrawn="1"/>
        </p:nvSpPr>
        <p:spPr bwMode="auto">
          <a:xfrm>
            <a:off x="116935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79" name="Forme libre 5">
            <a:extLst>
              <a:ext uri="{FF2B5EF4-FFF2-40B4-BE49-F238E27FC236}">
                <a16:creationId xmlns:a16="http://schemas.microsoft.com/office/drawing/2014/main" id="{D74F4718-2831-43DD-B0C3-FFFAF19748B8}"/>
              </a:ext>
            </a:extLst>
          </p:cNvPr>
          <p:cNvSpPr>
            <a:spLocks/>
          </p:cNvSpPr>
          <p:nvPr userDrawn="1"/>
        </p:nvSpPr>
        <p:spPr bwMode="auto">
          <a:xfrm>
            <a:off x="12096738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81" name="Forme libre 5">
            <a:extLst>
              <a:ext uri="{FF2B5EF4-FFF2-40B4-BE49-F238E27FC236}">
                <a16:creationId xmlns:a16="http://schemas.microsoft.com/office/drawing/2014/main" id="{520F6E80-8A84-4DB2-A47F-74399197A10E}"/>
              </a:ext>
            </a:extLst>
          </p:cNvPr>
          <p:cNvSpPr>
            <a:spLocks/>
          </p:cNvSpPr>
          <p:nvPr userDrawn="1"/>
        </p:nvSpPr>
        <p:spPr bwMode="auto">
          <a:xfrm>
            <a:off x="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83" name="Forme libre 5">
            <a:extLst>
              <a:ext uri="{FF2B5EF4-FFF2-40B4-BE49-F238E27FC236}">
                <a16:creationId xmlns:a16="http://schemas.microsoft.com/office/drawing/2014/main" id="{6741FEE2-217E-4F02-A93D-3EC0B83DDFDF}"/>
              </a:ext>
            </a:extLst>
          </p:cNvPr>
          <p:cNvSpPr>
            <a:spLocks/>
          </p:cNvSpPr>
          <p:nvPr userDrawn="1"/>
        </p:nvSpPr>
        <p:spPr bwMode="auto">
          <a:xfrm>
            <a:off x="4032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85" name="Forme libre 5">
            <a:extLst>
              <a:ext uri="{FF2B5EF4-FFF2-40B4-BE49-F238E27FC236}">
                <a16:creationId xmlns:a16="http://schemas.microsoft.com/office/drawing/2014/main" id="{5AAF5A42-C6C0-4FAC-BE66-8AEB7C834AA4}"/>
              </a:ext>
            </a:extLst>
          </p:cNvPr>
          <p:cNvSpPr>
            <a:spLocks/>
          </p:cNvSpPr>
          <p:nvPr userDrawn="1"/>
        </p:nvSpPr>
        <p:spPr bwMode="auto">
          <a:xfrm>
            <a:off x="8064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87" name="Forme libre 5">
            <a:extLst>
              <a:ext uri="{FF2B5EF4-FFF2-40B4-BE49-F238E27FC236}">
                <a16:creationId xmlns:a16="http://schemas.microsoft.com/office/drawing/2014/main" id="{4A6B066C-DCAA-422A-9702-95152A0B04CB}"/>
              </a:ext>
            </a:extLst>
          </p:cNvPr>
          <p:cNvSpPr>
            <a:spLocks/>
          </p:cNvSpPr>
          <p:nvPr userDrawn="1"/>
        </p:nvSpPr>
        <p:spPr bwMode="auto">
          <a:xfrm>
            <a:off x="12096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89" name="Forme libre 5">
            <a:extLst>
              <a:ext uri="{FF2B5EF4-FFF2-40B4-BE49-F238E27FC236}">
                <a16:creationId xmlns:a16="http://schemas.microsoft.com/office/drawing/2014/main" id="{C1DD997A-6B6A-49DA-83B4-A6974F09A420}"/>
              </a:ext>
            </a:extLst>
          </p:cNvPr>
          <p:cNvSpPr>
            <a:spLocks/>
          </p:cNvSpPr>
          <p:nvPr userDrawn="1"/>
        </p:nvSpPr>
        <p:spPr bwMode="auto">
          <a:xfrm>
            <a:off x="16129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91" name="Forme libre 5">
            <a:extLst>
              <a:ext uri="{FF2B5EF4-FFF2-40B4-BE49-F238E27FC236}">
                <a16:creationId xmlns:a16="http://schemas.microsoft.com/office/drawing/2014/main" id="{17A31390-9BB8-4FE9-8FAB-88549A24175C}"/>
              </a:ext>
            </a:extLst>
          </p:cNvPr>
          <p:cNvSpPr>
            <a:spLocks/>
          </p:cNvSpPr>
          <p:nvPr userDrawn="1"/>
        </p:nvSpPr>
        <p:spPr bwMode="auto">
          <a:xfrm>
            <a:off x="20161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93" name="Forme libre 5">
            <a:extLst>
              <a:ext uri="{FF2B5EF4-FFF2-40B4-BE49-F238E27FC236}">
                <a16:creationId xmlns:a16="http://schemas.microsoft.com/office/drawing/2014/main" id="{20FAE2A1-8F27-49B8-8541-3C13B47AD6AC}"/>
              </a:ext>
            </a:extLst>
          </p:cNvPr>
          <p:cNvSpPr>
            <a:spLocks/>
          </p:cNvSpPr>
          <p:nvPr userDrawn="1"/>
        </p:nvSpPr>
        <p:spPr bwMode="auto">
          <a:xfrm>
            <a:off x="24193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95" name="Forme libre 5">
            <a:extLst>
              <a:ext uri="{FF2B5EF4-FFF2-40B4-BE49-F238E27FC236}">
                <a16:creationId xmlns:a16="http://schemas.microsoft.com/office/drawing/2014/main" id="{2F19ADC6-9832-4580-9A14-D1B481D11E29}"/>
              </a:ext>
            </a:extLst>
          </p:cNvPr>
          <p:cNvSpPr>
            <a:spLocks/>
          </p:cNvSpPr>
          <p:nvPr userDrawn="1"/>
        </p:nvSpPr>
        <p:spPr bwMode="auto">
          <a:xfrm>
            <a:off x="28225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97" name="Forme libre 5">
            <a:extLst>
              <a:ext uri="{FF2B5EF4-FFF2-40B4-BE49-F238E27FC236}">
                <a16:creationId xmlns:a16="http://schemas.microsoft.com/office/drawing/2014/main" id="{C1561070-E604-473F-8E55-B4502DA7BD6D}"/>
              </a:ext>
            </a:extLst>
          </p:cNvPr>
          <p:cNvSpPr>
            <a:spLocks/>
          </p:cNvSpPr>
          <p:nvPr userDrawn="1"/>
        </p:nvSpPr>
        <p:spPr bwMode="auto">
          <a:xfrm>
            <a:off x="32258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99" name="Forme libre 5">
            <a:extLst>
              <a:ext uri="{FF2B5EF4-FFF2-40B4-BE49-F238E27FC236}">
                <a16:creationId xmlns:a16="http://schemas.microsoft.com/office/drawing/2014/main" id="{4669F3F3-7F13-41B1-98EA-A04A88CE469C}"/>
              </a:ext>
            </a:extLst>
          </p:cNvPr>
          <p:cNvSpPr>
            <a:spLocks/>
          </p:cNvSpPr>
          <p:nvPr userDrawn="1"/>
        </p:nvSpPr>
        <p:spPr bwMode="auto">
          <a:xfrm>
            <a:off x="36290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201" name="Forme libre 5">
            <a:extLst>
              <a:ext uri="{FF2B5EF4-FFF2-40B4-BE49-F238E27FC236}">
                <a16:creationId xmlns:a16="http://schemas.microsoft.com/office/drawing/2014/main" id="{42BD7F25-AB3C-4D00-977B-E773BA10807B}"/>
              </a:ext>
            </a:extLst>
          </p:cNvPr>
          <p:cNvSpPr>
            <a:spLocks/>
          </p:cNvSpPr>
          <p:nvPr userDrawn="1"/>
        </p:nvSpPr>
        <p:spPr bwMode="auto">
          <a:xfrm>
            <a:off x="40322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203" name="Forme libre 5">
            <a:extLst>
              <a:ext uri="{FF2B5EF4-FFF2-40B4-BE49-F238E27FC236}">
                <a16:creationId xmlns:a16="http://schemas.microsoft.com/office/drawing/2014/main" id="{7B466185-3DA7-4D33-85BF-EAAB41254563}"/>
              </a:ext>
            </a:extLst>
          </p:cNvPr>
          <p:cNvSpPr>
            <a:spLocks/>
          </p:cNvSpPr>
          <p:nvPr userDrawn="1"/>
        </p:nvSpPr>
        <p:spPr bwMode="auto">
          <a:xfrm>
            <a:off x="44354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205" name="Forme libre 5">
            <a:extLst>
              <a:ext uri="{FF2B5EF4-FFF2-40B4-BE49-F238E27FC236}">
                <a16:creationId xmlns:a16="http://schemas.microsoft.com/office/drawing/2014/main" id="{067FBB6E-9FD4-4A30-8C7C-B36C4AA32A09}"/>
              </a:ext>
            </a:extLst>
          </p:cNvPr>
          <p:cNvSpPr>
            <a:spLocks/>
          </p:cNvSpPr>
          <p:nvPr userDrawn="1"/>
        </p:nvSpPr>
        <p:spPr bwMode="auto">
          <a:xfrm>
            <a:off x="48387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207" name="Forme libre 5">
            <a:extLst>
              <a:ext uri="{FF2B5EF4-FFF2-40B4-BE49-F238E27FC236}">
                <a16:creationId xmlns:a16="http://schemas.microsoft.com/office/drawing/2014/main" id="{0D0C4E3C-A37B-4027-B20D-46357FB3665E}"/>
              </a:ext>
            </a:extLst>
          </p:cNvPr>
          <p:cNvSpPr>
            <a:spLocks/>
          </p:cNvSpPr>
          <p:nvPr userDrawn="1"/>
        </p:nvSpPr>
        <p:spPr bwMode="auto">
          <a:xfrm>
            <a:off x="52419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209" name="Forme libre 5">
            <a:extLst>
              <a:ext uri="{FF2B5EF4-FFF2-40B4-BE49-F238E27FC236}">
                <a16:creationId xmlns:a16="http://schemas.microsoft.com/office/drawing/2014/main" id="{0FD2391E-D304-4294-8A05-6EC9E58FC417}"/>
              </a:ext>
            </a:extLst>
          </p:cNvPr>
          <p:cNvSpPr>
            <a:spLocks/>
          </p:cNvSpPr>
          <p:nvPr userDrawn="1"/>
        </p:nvSpPr>
        <p:spPr bwMode="auto">
          <a:xfrm>
            <a:off x="56451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211" name="Forme libre 5">
            <a:extLst>
              <a:ext uri="{FF2B5EF4-FFF2-40B4-BE49-F238E27FC236}">
                <a16:creationId xmlns:a16="http://schemas.microsoft.com/office/drawing/2014/main" id="{079D2452-BC77-4742-AB7B-30508A68E3CA}"/>
              </a:ext>
            </a:extLst>
          </p:cNvPr>
          <p:cNvSpPr>
            <a:spLocks/>
          </p:cNvSpPr>
          <p:nvPr userDrawn="1"/>
        </p:nvSpPr>
        <p:spPr bwMode="auto">
          <a:xfrm>
            <a:off x="60483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213" name="Forme libre 5">
            <a:extLst>
              <a:ext uri="{FF2B5EF4-FFF2-40B4-BE49-F238E27FC236}">
                <a16:creationId xmlns:a16="http://schemas.microsoft.com/office/drawing/2014/main" id="{7BCEC5E2-D648-46C8-8C64-94FDDCE7685B}"/>
              </a:ext>
            </a:extLst>
          </p:cNvPr>
          <p:cNvSpPr>
            <a:spLocks/>
          </p:cNvSpPr>
          <p:nvPr userDrawn="1"/>
        </p:nvSpPr>
        <p:spPr bwMode="auto">
          <a:xfrm>
            <a:off x="64516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215" name="Forme libre 5">
            <a:extLst>
              <a:ext uri="{FF2B5EF4-FFF2-40B4-BE49-F238E27FC236}">
                <a16:creationId xmlns:a16="http://schemas.microsoft.com/office/drawing/2014/main" id="{6E6770F7-8B3D-46A2-BB80-73A1D63F34D1}"/>
              </a:ext>
            </a:extLst>
          </p:cNvPr>
          <p:cNvSpPr>
            <a:spLocks/>
          </p:cNvSpPr>
          <p:nvPr userDrawn="1"/>
        </p:nvSpPr>
        <p:spPr bwMode="auto">
          <a:xfrm>
            <a:off x="68548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217" name="Forme libre 5">
            <a:extLst>
              <a:ext uri="{FF2B5EF4-FFF2-40B4-BE49-F238E27FC236}">
                <a16:creationId xmlns:a16="http://schemas.microsoft.com/office/drawing/2014/main" id="{DA305386-2CA9-4CB1-B6C1-3B6D7F722A4A}"/>
              </a:ext>
            </a:extLst>
          </p:cNvPr>
          <p:cNvSpPr>
            <a:spLocks/>
          </p:cNvSpPr>
          <p:nvPr userDrawn="1"/>
        </p:nvSpPr>
        <p:spPr bwMode="auto">
          <a:xfrm>
            <a:off x="72580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219" name="Forme libre 5">
            <a:extLst>
              <a:ext uri="{FF2B5EF4-FFF2-40B4-BE49-F238E27FC236}">
                <a16:creationId xmlns:a16="http://schemas.microsoft.com/office/drawing/2014/main" id="{7F1BBA34-10D4-44F3-AE4C-203CE5E635E3}"/>
              </a:ext>
            </a:extLst>
          </p:cNvPr>
          <p:cNvSpPr>
            <a:spLocks/>
          </p:cNvSpPr>
          <p:nvPr userDrawn="1"/>
        </p:nvSpPr>
        <p:spPr bwMode="auto">
          <a:xfrm>
            <a:off x="76612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221" name="Forme libre 5">
            <a:extLst>
              <a:ext uri="{FF2B5EF4-FFF2-40B4-BE49-F238E27FC236}">
                <a16:creationId xmlns:a16="http://schemas.microsoft.com/office/drawing/2014/main" id="{3E3BBB0A-F44B-4418-9AB5-90C76F47B65C}"/>
              </a:ext>
            </a:extLst>
          </p:cNvPr>
          <p:cNvSpPr>
            <a:spLocks/>
          </p:cNvSpPr>
          <p:nvPr userDrawn="1"/>
        </p:nvSpPr>
        <p:spPr bwMode="auto">
          <a:xfrm>
            <a:off x="80645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223" name="Forme libre 5">
            <a:extLst>
              <a:ext uri="{FF2B5EF4-FFF2-40B4-BE49-F238E27FC236}">
                <a16:creationId xmlns:a16="http://schemas.microsoft.com/office/drawing/2014/main" id="{786EAD10-8FDE-4463-AB44-FA22D4E08EB6}"/>
              </a:ext>
            </a:extLst>
          </p:cNvPr>
          <p:cNvSpPr>
            <a:spLocks/>
          </p:cNvSpPr>
          <p:nvPr userDrawn="1"/>
        </p:nvSpPr>
        <p:spPr bwMode="auto">
          <a:xfrm>
            <a:off x="84677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225" name="Forme libre 5">
            <a:extLst>
              <a:ext uri="{FF2B5EF4-FFF2-40B4-BE49-F238E27FC236}">
                <a16:creationId xmlns:a16="http://schemas.microsoft.com/office/drawing/2014/main" id="{F7762CAA-ACEF-45F9-9F8B-D4F10B020BC3}"/>
              </a:ext>
            </a:extLst>
          </p:cNvPr>
          <p:cNvSpPr>
            <a:spLocks/>
          </p:cNvSpPr>
          <p:nvPr userDrawn="1"/>
        </p:nvSpPr>
        <p:spPr bwMode="auto">
          <a:xfrm>
            <a:off x="88709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227" name="Forme libre 5">
            <a:extLst>
              <a:ext uri="{FF2B5EF4-FFF2-40B4-BE49-F238E27FC236}">
                <a16:creationId xmlns:a16="http://schemas.microsoft.com/office/drawing/2014/main" id="{386FE2DA-52B1-4946-89A1-7E807D6B8820}"/>
              </a:ext>
            </a:extLst>
          </p:cNvPr>
          <p:cNvSpPr>
            <a:spLocks/>
          </p:cNvSpPr>
          <p:nvPr userDrawn="1"/>
        </p:nvSpPr>
        <p:spPr bwMode="auto">
          <a:xfrm>
            <a:off x="92741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229" name="Forme libre 5">
            <a:extLst>
              <a:ext uri="{FF2B5EF4-FFF2-40B4-BE49-F238E27FC236}">
                <a16:creationId xmlns:a16="http://schemas.microsoft.com/office/drawing/2014/main" id="{630CDC40-690A-4572-8E6C-F852F589C734}"/>
              </a:ext>
            </a:extLst>
          </p:cNvPr>
          <p:cNvSpPr>
            <a:spLocks/>
          </p:cNvSpPr>
          <p:nvPr userDrawn="1"/>
        </p:nvSpPr>
        <p:spPr bwMode="auto">
          <a:xfrm>
            <a:off x="104838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231" name="Forme libre 5">
            <a:extLst>
              <a:ext uri="{FF2B5EF4-FFF2-40B4-BE49-F238E27FC236}">
                <a16:creationId xmlns:a16="http://schemas.microsoft.com/office/drawing/2014/main" id="{0CBE04A5-557D-4ED8-9367-4965DF872CB7}"/>
              </a:ext>
            </a:extLst>
          </p:cNvPr>
          <p:cNvSpPr>
            <a:spLocks/>
          </p:cNvSpPr>
          <p:nvPr userDrawn="1"/>
        </p:nvSpPr>
        <p:spPr bwMode="auto">
          <a:xfrm>
            <a:off x="96774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233" name="Forme libre 5">
            <a:extLst>
              <a:ext uri="{FF2B5EF4-FFF2-40B4-BE49-F238E27FC236}">
                <a16:creationId xmlns:a16="http://schemas.microsoft.com/office/drawing/2014/main" id="{18C1D1A8-8F8A-49D6-AD02-B410DE26F0BE}"/>
              </a:ext>
            </a:extLst>
          </p:cNvPr>
          <p:cNvSpPr>
            <a:spLocks/>
          </p:cNvSpPr>
          <p:nvPr userDrawn="1"/>
        </p:nvSpPr>
        <p:spPr bwMode="auto">
          <a:xfrm>
            <a:off x="100806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235" name="Forme libre 5">
            <a:extLst>
              <a:ext uri="{FF2B5EF4-FFF2-40B4-BE49-F238E27FC236}">
                <a16:creationId xmlns:a16="http://schemas.microsoft.com/office/drawing/2014/main" id="{0919F9FD-AAF0-47C3-BF09-F46DC2147B65}"/>
              </a:ext>
            </a:extLst>
          </p:cNvPr>
          <p:cNvSpPr>
            <a:spLocks/>
          </p:cNvSpPr>
          <p:nvPr userDrawn="1"/>
        </p:nvSpPr>
        <p:spPr bwMode="auto">
          <a:xfrm>
            <a:off x="108870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237" name="Forme libre 5">
            <a:extLst>
              <a:ext uri="{FF2B5EF4-FFF2-40B4-BE49-F238E27FC236}">
                <a16:creationId xmlns:a16="http://schemas.microsoft.com/office/drawing/2014/main" id="{37375F0B-BC73-4249-8F6A-670E30ED9D64}"/>
              </a:ext>
            </a:extLst>
          </p:cNvPr>
          <p:cNvSpPr>
            <a:spLocks/>
          </p:cNvSpPr>
          <p:nvPr userDrawn="1"/>
        </p:nvSpPr>
        <p:spPr bwMode="auto">
          <a:xfrm>
            <a:off x="112903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239" name="Forme libre 5">
            <a:extLst>
              <a:ext uri="{FF2B5EF4-FFF2-40B4-BE49-F238E27FC236}">
                <a16:creationId xmlns:a16="http://schemas.microsoft.com/office/drawing/2014/main" id="{21E5C0A4-FAA3-4924-9412-BBA867E80D39}"/>
              </a:ext>
            </a:extLst>
          </p:cNvPr>
          <p:cNvSpPr>
            <a:spLocks/>
          </p:cNvSpPr>
          <p:nvPr userDrawn="1"/>
        </p:nvSpPr>
        <p:spPr bwMode="auto">
          <a:xfrm>
            <a:off x="116935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241" name="Forme libre 5">
            <a:extLst>
              <a:ext uri="{FF2B5EF4-FFF2-40B4-BE49-F238E27FC236}">
                <a16:creationId xmlns:a16="http://schemas.microsoft.com/office/drawing/2014/main" id="{DA9355A1-AFF3-49B5-8161-79FD9B4B2D14}"/>
              </a:ext>
            </a:extLst>
          </p:cNvPr>
          <p:cNvSpPr>
            <a:spLocks/>
          </p:cNvSpPr>
          <p:nvPr userDrawn="1"/>
        </p:nvSpPr>
        <p:spPr bwMode="auto">
          <a:xfrm>
            <a:off x="12096738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32408829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6127">
          <p15:clr>
            <a:srgbClr val="5ACBF0"/>
          </p15:clr>
        </p15:guide>
        <p15:guide id="3" orient="horz" pos="2243" userDrawn="1">
          <p15:clr>
            <a:srgbClr val="5ACBF0"/>
          </p15:clr>
        </p15:guide>
        <p15:guide id="4" orient="horz" pos="2488" userDrawn="1">
          <p15:clr>
            <a:srgbClr val="5ACBF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confetti bleu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>
            <a:extLst>
              <a:ext uri="{FF2B5EF4-FFF2-40B4-BE49-F238E27FC236}">
                <a16:creationId xmlns:a16="http://schemas.microsoft.com/office/drawing/2014/main" id="{3D9303A2-B30A-054C-B809-053B909E12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25301" y="1995467"/>
            <a:ext cx="9141397" cy="615553"/>
          </a:xfrm>
          <a:noFill/>
        </p:spPr>
        <p:txBody>
          <a:bodyPr wrap="square" lIns="0" tIns="0" rIns="0" bIns="0" rtlCol="0" anchor="b" anchorCtr="0">
            <a:spAutoFit/>
          </a:bodyPr>
          <a:lstStyle>
            <a:lvl1pPr algn="ctr" defTabSz="932742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000" b="1" i="0" kern="1200" cap="none" spc="-50" baseline="0" dirty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itchFamily="34" charset="0"/>
              </a:defRPr>
            </a:lvl1pPr>
          </a:lstStyle>
          <a:p>
            <a:pPr rtl="0"/>
            <a:r>
              <a:rPr lang="fr-FR" noProof="0"/>
              <a:t>Titre de section avec bordure</a:t>
            </a:r>
          </a:p>
        </p:txBody>
      </p:sp>
      <p:sp>
        <p:nvSpPr>
          <p:cNvPr id="6" name="Espace réservé du texte 4">
            <a:extLst>
              <a:ext uri="{FF2B5EF4-FFF2-40B4-BE49-F238E27FC236}">
                <a16:creationId xmlns:a16="http://schemas.microsoft.com/office/drawing/2014/main" id="{10F58DD1-3970-D84D-8040-EF33B0971D5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196307" y="3260705"/>
            <a:ext cx="7799387" cy="153475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lang="en-US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 rtl="0"/>
            <a:r>
              <a:rPr lang="fr-FR" noProof="0"/>
              <a:t>Insérer du contenu ici</a:t>
            </a:r>
          </a:p>
        </p:txBody>
      </p:sp>
      <p:sp>
        <p:nvSpPr>
          <p:cNvPr id="2" name="Forme libre 5">
            <a:extLst>
              <a:ext uri="{FF2B5EF4-FFF2-40B4-BE49-F238E27FC236}">
                <a16:creationId xmlns:a16="http://schemas.microsoft.com/office/drawing/2014/main" id="{2DC4114B-0609-4C4D-B543-47A78CCD924E}"/>
              </a:ext>
            </a:extLst>
          </p:cNvPr>
          <p:cNvSpPr>
            <a:spLocks/>
          </p:cNvSpPr>
          <p:nvPr userDrawn="1"/>
        </p:nvSpPr>
        <p:spPr bwMode="auto">
          <a:xfrm>
            <a:off x="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3" name="Forme libre 5">
            <a:extLst>
              <a:ext uri="{FF2B5EF4-FFF2-40B4-BE49-F238E27FC236}">
                <a16:creationId xmlns:a16="http://schemas.microsoft.com/office/drawing/2014/main" id="{F4991A45-6BE7-41F5-A26B-FEDE1476FA01}"/>
              </a:ext>
            </a:extLst>
          </p:cNvPr>
          <p:cNvSpPr>
            <a:spLocks/>
          </p:cNvSpPr>
          <p:nvPr userDrawn="1"/>
        </p:nvSpPr>
        <p:spPr bwMode="auto">
          <a:xfrm>
            <a:off x="4032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4" name="Forme libre 5">
            <a:extLst>
              <a:ext uri="{FF2B5EF4-FFF2-40B4-BE49-F238E27FC236}">
                <a16:creationId xmlns:a16="http://schemas.microsoft.com/office/drawing/2014/main" id="{1E524AC6-1148-4420-9876-811DD3A6CFA3}"/>
              </a:ext>
            </a:extLst>
          </p:cNvPr>
          <p:cNvSpPr>
            <a:spLocks/>
          </p:cNvSpPr>
          <p:nvPr userDrawn="1"/>
        </p:nvSpPr>
        <p:spPr bwMode="auto">
          <a:xfrm>
            <a:off x="8064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1" name="Forme libre 5">
            <a:extLst>
              <a:ext uri="{FF2B5EF4-FFF2-40B4-BE49-F238E27FC236}">
                <a16:creationId xmlns:a16="http://schemas.microsoft.com/office/drawing/2014/main" id="{3FB0D408-43F7-461D-BFDF-08A3F869B01B}"/>
              </a:ext>
            </a:extLst>
          </p:cNvPr>
          <p:cNvSpPr>
            <a:spLocks/>
          </p:cNvSpPr>
          <p:nvPr userDrawn="1"/>
        </p:nvSpPr>
        <p:spPr bwMode="auto">
          <a:xfrm>
            <a:off x="12096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21" name="Forme libre 5">
            <a:extLst>
              <a:ext uri="{FF2B5EF4-FFF2-40B4-BE49-F238E27FC236}">
                <a16:creationId xmlns:a16="http://schemas.microsoft.com/office/drawing/2014/main" id="{3BFEC4BA-AD08-41E5-B485-5D76779BD22C}"/>
              </a:ext>
            </a:extLst>
          </p:cNvPr>
          <p:cNvSpPr>
            <a:spLocks/>
          </p:cNvSpPr>
          <p:nvPr userDrawn="1"/>
        </p:nvSpPr>
        <p:spPr bwMode="auto">
          <a:xfrm>
            <a:off x="16129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23" name="Forme libre 5">
            <a:extLst>
              <a:ext uri="{FF2B5EF4-FFF2-40B4-BE49-F238E27FC236}">
                <a16:creationId xmlns:a16="http://schemas.microsoft.com/office/drawing/2014/main" id="{DCADCEEA-F24D-44AB-922F-8772E0343F65}"/>
              </a:ext>
            </a:extLst>
          </p:cNvPr>
          <p:cNvSpPr>
            <a:spLocks/>
          </p:cNvSpPr>
          <p:nvPr userDrawn="1"/>
        </p:nvSpPr>
        <p:spPr bwMode="auto">
          <a:xfrm>
            <a:off x="20161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25" name="Forme libre 5">
            <a:extLst>
              <a:ext uri="{FF2B5EF4-FFF2-40B4-BE49-F238E27FC236}">
                <a16:creationId xmlns:a16="http://schemas.microsoft.com/office/drawing/2014/main" id="{A787DE99-F548-4F27-BD73-008223ADC626}"/>
              </a:ext>
            </a:extLst>
          </p:cNvPr>
          <p:cNvSpPr>
            <a:spLocks/>
          </p:cNvSpPr>
          <p:nvPr userDrawn="1"/>
        </p:nvSpPr>
        <p:spPr bwMode="auto">
          <a:xfrm>
            <a:off x="24193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27" name="Forme libre 5">
            <a:extLst>
              <a:ext uri="{FF2B5EF4-FFF2-40B4-BE49-F238E27FC236}">
                <a16:creationId xmlns:a16="http://schemas.microsoft.com/office/drawing/2014/main" id="{7684DD24-7DDA-4D86-9D3A-4AF92794D2AB}"/>
              </a:ext>
            </a:extLst>
          </p:cNvPr>
          <p:cNvSpPr>
            <a:spLocks/>
          </p:cNvSpPr>
          <p:nvPr userDrawn="1"/>
        </p:nvSpPr>
        <p:spPr bwMode="auto">
          <a:xfrm>
            <a:off x="28225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29" name="Forme libre 5">
            <a:extLst>
              <a:ext uri="{FF2B5EF4-FFF2-40B4-BE49-F238E27FC236}">
                <a16:creationId xmlns:a16="http://schemas.microsoft.com/office/drawing/2014/main" id="{1B9B85DC-2B9F-4D61-8259-DFBAE7153C86}"/>
              </a:ext>
            </a:extLst>
          </p:cNvPr>
          <p:cNvSpPr>
            <a:spLocks/>
          </p:cNvSpPr>
          <p:nvPr userDrawn="1"/>
        </p:nvSpPr>
        <p:spPr bwMode="auto">
          <a:xfrm>
            <a:off x="32258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31" name="Forme libre 5">
            <a:extLst>
              <a:ext uri="{FF2B5EF4-FFF2-40B4-BE49-F238E27FC236}">
                <a16:creationId xmlns:a16="http://schemas.microsoft.com/office/drawing/2014/main" id="{A3C2DDF8-77DE-44E7-82EB-BD2B109B8FDF}"/>
              </a:ext>
            </a:extLst>
          </p:cNvPr>
          <p:cNvSpPr>
            <a:spLocks/>
          </p:cNvSpPr>
          <p:nvPr userDrawn="1"/>
        </p:nvSpPr>
        <p:spPr bwMode="auto">
          <a:xfrm>
            <a:off x="36290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33" name="Forme libre 5">
            <a:extLst>
              <a:ext uri="{FF2B5EF4-FFF2-40B4-BE49-F238E27FC236}">
                <a16:creationId xmlns:a16="http://schemas.microsoft.com/office/drawing/2014/main" id="{FA74D4D0-7595-4C86-991E-ACC5FA41CC6C}"/>
              </a:ext>
            </a:extLst>
          </p:cNvPr>
          <p:cNvSpPr>
            <a:spLocks/>
          </p:cNvSpPr>
          <p:nvPr userDrawn="1"/>
        </p:nvSpPr>
        <p:spPr bwMode="auto">
          <a:xfrm>
            <a:off x="40322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35" name="Forme libre 5">
            <a:extLst>
              <a:ext uri="{FF2B5EF4-FFF2-40B4-BE49-F238E27FC236}">
                <a16:creationId xmlns:a16="http://schemas.microsoft.com/office/drawing/2014/main" id="{23157884-97DA-4B49-BAA8-4F244EF86883}"/>
              </a:ext>
            </a:extLst>
          </p:cNvPr>
          <p:cNvSpPr>
            <a:spLocks/>
          </p:cNvSpPr>
          <p:nvPr userDrawn="1"/>
        </p:nvSpPr>
        <p:spPr bwMode="auto">
          <a:xfrm>
            <a:off x="44354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37" name="Forme libre 5">
            <a:extLst>
              <a:ext uri="{FF2B5EF4-FFF2-40B4-BE49-F238E27FC236}">
                <a16:creationId xmlns:a16="http://schemas.microsoft.com/office/drawing/2014/main" id="{07CDB3B0-5CB6-43DA-A0C1-5990C23AB10D}"/>
              </a:ext>
            </a:extLst>
          </p:cNvPr>
          <p:cNvSpPr>
            <a:spLocks/>
          </p:cNvSpPr>
          <p:nvPr userDrawn="1"/>
        </p:nvSpPr>
        <p:spPr bwMode="auto">
          <a:xfrm>
            <a:off x="48387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39" name="Forme libre 5">
            <a:extLst>
              <a:ext uri="{FF2B5EF4-FFF2-40B4-BE49-F238E27FC236}">
                <a16:creationId xmlns:a16="http://schemas.microsoft.com/office/drawing/2014/main" id="{A932886D-EB20-4026-9D6E-687F61B1AA23}"/>
              </a:ext>
            </a:extLst>
          </p:cNvPr>
          <p:cNvSpPr>
            <a:spLocks/>
          </p:cNvSpPr>
          <p:nvPr userDrawn="1"/>
        </p:nvSpPr>
        <p:spPr bwMode="auto">
          <a:xfrm>
            <a:off x="52419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41" name="Forme libre 5">
            <a:extLst>
              <a:ext uri="{FF2B5EF4-FFF2-40B4-BE49-F238E27FC236}">
                <a16:creationId xmlns:a16="http://schemas.microsoft.com/office/drawing/2014/main" id="{3E812D95-DE21-4AE5-8F40-2DB182F3DEB9}"/>
              </a:ext>
            </a:extLst>
          </p:cNvPr>
          <p:cNvSpPr>
            <a:spLocks/>
          </p:cNvSpPr>
          <p:nvPr userDrawn="1"/>
        </p:nvSpPr>
        <p:spPr bwMode="auto">
          <a:xfrm>
            <a:off x="56451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43" name="Forme libre 5">
            <a:extLst>
              <a:ext uri="{FF2B5EF4-FFF2-40B4-BE49-F238E27FC236}">
                <a16:creationId xmlns:a16="http://schemas.microsoft.com/office/drawing/2014/main" id="{210B2D4F-6E86-4287-8EA1-EA3A728A112A}"/>
              </a:ext>
            </a:extLst>
          </p:cNvPr>
          <p:cNvSpPr>
            <a:spLocks/>
          </p:cNvSpPr>
          <p:nvPr userDrawn="1"/>
        </p:nvSpPr>
        <p:spPr bwMode="auto">
          <a:xfrm>
            <a:off x="60483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45" name="Forme libre 5">
            <a:extLst>
              <a:ext uri="{FF2B5EF4-FFF2-40B4-BE49-F238E27FC236}">
                <a16:creationId xmlns:a16="http://schemas.microsoft.com/office/drawing/2014/main" id="{1E976474-73A7-4C5B-9BBB-2F877FE899E6}"/>
              </a:ext>
            </a:extLst>
          </p:cNvPr>
          <p:cNvSpPr>
            <a:spLocks/>
          </p:cNvSpPr>
          <p:nvPr userDrawn="1"/>
        </p:nvSpPr>
        <p:spPr bwMode="auto">
          <a:xfrm>
            <a:off x="64516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47" name="Forme libre 5">
            <a:extLst>
              <a:ext uri="{FF2B5EF4-FFF2-40B4-BE49-F238E27FC236}">
                <a16:creationId xmlns:a16="http://schemas.microsoft.com/office/drawing/2014/main" id="{465A6564-AC40-4493-A583-1FFB6C3E9DD9}"/>
              </a:ext>
            </a:extLst>
          </p:cNvPr>
          <p:cNvSpPr>
            <a:spLocks/>
          </p:cNvSpPr>
          <p:nvPr userDrawn="1"/>
        </p:nvSpPr>
        <p:spPr bwMode="auto">
          <a:xfrm>
            <a:off x="68548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49" name="Forme libre 5">
            <a:extLst>
              <a:ext uri="{FF2B5EF4-FFF2-40B4-BE49-F238E27FC236}">
                <a16:creationId xmlns:a16="http://schemas.microsoft.com/office/drawing/2014/main" id="{6954C064-7CB0-4288-BE96-E91AC7F876F2}"/>
              </a:ext>
            </a:extLst>
          </p:cNvPr>
          <p:cNvSpPr>
            <a:spLocks/>
          </p:cNvSpPr>
          <p:nvPr userDrawn="1"/>
        </p:nvSpPr>
        <p:spPr bwMode="auto">
          <a:xfrm>
            <a:off x="72580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51" name="Forme libre 5">
            <a:extLst>
              <a:ext uri="{FF2B5EF4-FFF2-40B4-BE49-F238E27FC236}">
                <a16:creationId xmlns:a16="http://schemas.microsoft.com/office/drawing/2014/main" id="{90BB86D8-7370-4CF9-8DCC-597757CFC2FB}"/>
              </a:ext>
            </a:extLst>
          </p:cNvPr>
          <p:cNvSpPr>
            <a:spLocks/>
          </p:cNvSpPr>
          <p:nvPr userDrawn="1"/>
        </p:nvSpPr>
        <p:spPr bwMode="auto">
          <a:xfrm>
            <a:off x="76612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53" name="Forme libre 5">
            <a:extLst>
              <a:ext uri="{FF2B5EF4-FFF2-40B4-BE49-F238E27FC236}">
                <a16:creationId xmlns:a16="http://schemas.microsoft.com/office/drawing/2014/main" id="{D8B61089-5F8D-4533-AFA2-5E4CFABC7955}"/>
              </a:ext>
            </a:extLst>
          </p:cNvPr>
          <p:cNvSpPr>
            <a:spLocks/>
          </p:cNvSpPr>
          <p:nvPr userDrawn="1"/>
        </p:nvSpPr>
        <p:spPr bwMode="auto">
          <a:xfrm>
            <a:off x="80645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55" name="Forme libre 5">
            <a:extLst>
              <a:ext uri="{FF2B5EF4-FFF2-40B4-BE49-F238E27FC236}">
                <a16:creationId xmlns:a16="http://schemas.microsoft.com/office/drawing/2014/main" id="{C3DAA582-A4E2-4D0D-9142-F0A4E91DF0FF}"/>
              </a:ext>
            </a:extLst>
          </p:cNvPr>
          <p:cNvSpPr>
            <a:spLocks/>
          </p:cNvSpPr>
          <p:nvPr userDrawn="1"/>
        </p:nvSpPr>
        <p:spPr bwMode="auto">
          <a:xfrm>
            <a:off x="84677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57" name="Forme libre 5">
            <a:extLst>
              <a:ext uri="{FF2B5EF4-FFF2-40B4-BE49-F238E27FC236}">
                <a16:creationId xmlns:a16="http://schemas.microsoft.com/office/drawing/2014/main" id="{0330153D-7AC7-4FEE-B014-E16DDA9F990D}"/>
              </a:ext>
            </a:extLst>
          </p:cNvPr>
          <p:cNvSpPr>
            <a:spLocks/>
          </p:cNvSpPr>
          <p:nvPr userDrawn="1"/>
        </p:nvSpPr>
        <p:spPr bwMode="auto">
          <a:xfrm>
            <a:off x="88709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59" name="Forme libre 5">
            <a:extLst>
              <a:ext uri="{FF2B5EF4-FFF2-40B4-BE49-F238E27FC236}">
                <a16:creationId xmlns:a16="http://schemas.microsoft.com/office/drawing/2014/main" id="{9FE05360-0BAD-4CD0-912B-2EFB0A93B25F}"/>
              </a:ext>
            </a:extLst>
          </p:cNvPr>
          <p:cNvSpPr>
            <a:spLocks/>
          </p:cNvSpPr>
          <p:nvPr userDrawn="1"/>
        </p:nvSpPr>
        <p:spPr bwMode="auto">
          <a:xfrm>
            <a:off x="92741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61" name="Forme libre 5">
            <a:extLst>
              <a:ext uri="{FF2B5EF4-FFF2-40B4-BE49-F238E27FC236}">
                <a16:creationId xmlns:a16="http://schemas.microsoft.com/office/drawing/2014/main" id="{2BB69768-4BF4-4369-941D-7F83EA731EC1}"/>
              </a:ext>
            </a:extLst>
          </p:cNvPr>
          <p:cNvSpPr>
            <a:spLocks/>
          </p:cNvSpPr>
          <p:nvPr userDrawn="1"/>
        </p:nvSpPr>
        <p:spPr bwMode="auto">
          <a:xfrm>
            <a:off x="104838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63" name="Forme libre 5">
            <a:extLst>
              <a:ext uri="{FF2B5EF4-FFF2-40B4-BE49-F238E27FC236}">
                <a16:creationId xmlns:a16="http://schemas.microsoft.com/office/drawing/2014/main" id="{51F585F2-FB0F-4846-9CD2-11F7FF96FD97}"/>
              </a:ext>
            </a:extLst>
          </p:cNvPr>
          <p:cNvSpPr>
            <a:spLocks/>
          </p:cNvSpPr>
          <p:nvPr userDrawn="1"/>
        </p:nvSpPr>
        <p:spPr bwMode="auto">
          <a:xfrm>
            <a:off x="96774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17" name="Forme libre 5">
            <a:extLst>
              <a:ext uri="{FF2B5EF4-FFF2-40B4-BE49-F238E27FC236}">
                <a16:creationId xmlns:a16="http://schemas.microsoft.com/office/drawing/2014/main" id="{CBE3430D-F606-4308-B49E-D9AAD7125090}"/>
              </a:ext>
            </a:extLst>
          </p:cNvPr>
          <p:cNvSpPr>
            <a:spLocks/>
          </p:cNvSpPr>
          <p:nvPr userDrawn="1"/>
        </p:nvSpPr>
        <p:spPr bwMode="auto">
          <a:xfrm>
            <a:off x="100806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19" name="Forme libre 5">
            <a:extLst>
              <a:ext uri="{FF2B5EF4-FFF2-40B4-BE49-F238E27FC236}">
                <a16:creationId xmlns:a16="http://schemas.microsoft.com/office/drawing/2014/main" id="{DBCBDCF3-6847-4191-A872-E8389FEBE08D}"/>
              </a:ext>
            </a:extLst>
          </p:cNvPr>
          <p:cNvSpPr>
            <a:spLocks/>
          </p:cNvSpPr>
          <p:nvPr userDrawn="1"/>
        </p:nvSpPr>
        <p:spPr bwMode="auto">
          <a:xfrm>
            <a:off x="108870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21" name="Forme libre 5">
            <a:extLst>
              <a:ext uri="{FF2B5EF4-FFF2-40B4-BE49-F238E27FC236}">
                <a16:creationId xmlns:a16="http://schemas.microsoft.com/office/drawing/2014/main" id="{1F7B483D-EB1A-45B5-B1AD-0EAE7F64763C}"/>
              </a:ext>
            </a:extLst>
          </p:cNvPr>
          <p:cNvSpPr>
            <a:spLocks/>
          </p:cNvSpPr>
          <p:nvPr userDrawn="1"/>
        </p:nvSpPr>
        <p:spPr bwMode="auto">
          <a:xfrm>
            <a:off x="112903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23" name="Forme libre 5">
            <a:extLst>
              <a:ext uri="{FF2B5EF4-FFF2-40B4-BE49-F238E27FC236}">
                <a16:creationId xmlns:a16="http://schemas.microsoft.com/office/drawing/2014/main" id="{B3466B6D-9C19-4F9A-8173-BC98E52B1023}"/>
              </a:ext>
            </a:extLst>
          </p:cNvPr>
          <p:cNvSpPr>
            <a:spLocks/>
          </p:cNvSpPr>
          <p:nvPr userDrawn="1"/>
        </p:nvSpPr>
        <p:spPr bwMode="auto">
          <a:xfrm>
            <a:off x="116935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25" name="Forme libre 5">
            <a:extLst>
              <a:ext uri="{FF2B5EF4-FFF2-40B4-BE49-F238E27FC236}">
                <a16:creationId xmlns:a16="http://schemas.microsoft.com/office/drawing/2014/main" id="{9C4E25A9-A7F7-4238-B98D-A72344849620}"/>
              </a:ext>
            </a:extLst>
          </p:cNvPr>
          <p:cNvSpPr>
            <a:spLocks/>
          </p:cNvSpPr>
          <p:nvPr userDrawn="1"/>
        </p:nvSpPr>
        <p:spPr bwMode="auto">
          <a:xfrm>
            <a:off x="12096738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27" name="Forme libre 5">
            <a:extLst>
              <a:ext uri="{FF2B5EF4-FFF2-40B4-BE49-F238E27FC236}">
                <a16:creationId xmlns:a16="http://schemas.microsoft.com/office/drawing/2014/main" id="{582162BB-6F36-41B5-B5AD-B7FD4177E530}"/>
              </a:ext>
            </a:extLst>
          </p:cNvPr>
          <p:cNvSpPr>
            <a:spLocks/>
          </p:cNvSpPr>
          <p:nvPr userDrawn="1"/>
        </p:nvSpPr>
        <p:spPr bwMode="auto">
          <a:xfrm>
            <a:off x="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29" name="Forme libre 5">
            <a:extLst>
              <a:ext uri="{FF2B5EF4-FFF2-40B4-BE49-F238E27FC236}">
                <a16:creationId xmlns:a16="http://schemas.microsoft.com/office/drawing/2014/main" id="{652516D9-F1FA-4063-ADA2-9B081A2D5A2E}"/>
              </a:ext>
            </a:extLst>
          </p:cNvPr>
          <p:cNvSpPr>
            <a:spLocks/>
          </p:cNvSpPr>
          <p:nvPr userDrawn="1"/>
        </p:nvSpPr>
        <p:spPr bwMode="auto">
          <a:xfrm>
            <a:off x="4032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31" name="Forme libre 5">
            <a:extLst>
              <a:ext uri="{FF2B5EF4-FFF2-40B4-BE49-F238E27FC236}">
                <a16:creationId xmlns:a16="http://schemas.microsoft.com/office/drawing/2014/main" id="{1C6A6B49-4641-48E9-8819-769AAE00B198}"/>
              </a:ext>
            </a:extLst>
          </p:cNvPr>
          <p:cNvSpPr>
            <a:spLocks/>
          </p:cNvSpPr>
          <p:nvPr userDrawn="1"/>
        </p:nvSpPr>
        <p:spPr bwMode="auto">
          <a:xfrm>
            <a:off x="8064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33" name="Forme libre 5">
            <a:extLst>
              <a:ext uri="{FF2B5EF4-FFF2-40B4-BE49-F238E27FC236}">
                <a16:creationId xmlns:a16="http://schemas.microsoft.com/office/drawing/2014/main" id="{B1530B27-CB32-4FD6-ADCD-696B9A77D606}"/>
              </a:ext>
            </a:extLst>
          </p:cNvPr>
          <p:cNvSpPr>
            <a:spLocks/>
          </p:cNvSpPr>
          <p:nvPr userDrawn="1"/>
        </p:nvSpPr>
        <p:spPr bwMode="auto">
          <a:xfrm>
            <a:off x="12096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35" name="Forme libre 5">
            <a:extLst>
              <a:ext uri="{FF2B5EF4-FFF2-40B4-BE49-F238E27FC236}">
                <a16:creationId xmlns:a16="http://schemas.microsoft.com/office/drawing/2014/main" id="{BAFEEEB6-FF84-414F-A371-D3F809A1C86D}"/>
              </a:ext>
            </a:extLst>
          </p:cNvPr>
          <p:cNvSpPr>
            <a:spLocks/>
          </p:cNvSpPr>
          <p:nvPr userDrawn="1"/>
        </p:nvSpPr>
        <p:spPr bwMode="auto">
          <a:xfrm>
            <a:off x="16129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37" name="Forme libre 5">
            <a:extLst>
              <a:ext uri="{FF2B5EF4-FFF2-40B4-BE49-F238E27FC236}">
                <a16:creationId xmlns:a16="http://schemas.microsoft.com/office/drawing/2014/main" id="{0F8F801F-06E9-4E1C-A137-226729983354}"/>
              </a:ext>
            </a:extLst>
          </p:cNvPr>
          <p:cNvSpPr>
            <a:spLocks/>
          </p:cNvSpPr>
          <p:nvPr userDrawn="1"/>
        </p:nvSpPr>
        <p:spPr bwMode="auto">
          <a:xfrm>
            <a:off x="20161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39" name="Forme libre 5">
            <a:extLst>
              <a:ext uri="{FF2B5EF4-FFF2-40B4-BE49-F238E27FC236}">
                <a16:creationId xmlns:a16="http://schemas.microsoft.com/office/drawing/2014/main" id="{3062C679-537B-4565-B111-60C31A15ACF4}"/>
              </a:ext>
            </a:extLst>
          </p:cNvPr>
          <p:cNvSpPr>
            <a:spLocks/>
          </p:cNvSpPr>
          <p:nvPr userDrawn="1"/>
        </p:nvSpPr>
        <p:spPr bwMode="auto">
          <a:xfrm>
            <a:off x="24193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41" name="Forme libre 5">
            <a:extLst>
              <a:ext uri="{FF2B5EF4-FFF2-40B4-BE49-F238E27FC236}">
                <a16:creationId xmlns:a16="http://schemas.microsoft.com/office/drawing/2014/main" id="{887EEB3A-4213-464A-87A3-D2DAF47421F5}"/>
              </a:ext>
            </a:extLst>
          </p:cNvPr>
          <p:cNvSpPr>
            <a:spLocks/>
          </p:cNvSpPr>
          <p:nvPr userDrawn="1"/>
        </p:nvSpPr>
        <p:spPr bwMode="auto">
          <a:xfrm>
            <a:off x="28225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43" name="Forme libre 5">
            <a:extLst>
              <a:ext uri="{FF2B5EF4-FFF2-40B4-BE49-F238E27FC236}">
                <a16:creationId xmlns:a16="http://schemas.microsoft.com/office/drawing/2014/main" id="{ADC86261-F90C-45E0-A168-7581A8C02C38}"/>
              </a:ext>
            </a:extLst>
          </p:cNvPr>
          <p:cNvSpPr>
            <a:spLocks/>
          </p:cNvSpPr>
          <p:nvPr userDrawn="1"/>
        </p:nvSpPr>
        <p:spPr bwMode="auto">
          <a:xfrm>
            <a:off x="32258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45" name="Forme libre 5">
            <a:extLst>
              <a:ext uri="{FF2B5EF4-FFF2-40B4-BE49-F238E27FC236}">
                <a16:creationId xmlns:a16="http://schemas.microsoft.com/office/drawing/2014/main" id="{504DD272-AA18-4EE6-AA29-9F6F74F23909}"/>
              </a:ext>
            </a:extLst>
          </p:cNvPr>
          <p:cNvSpPr>
            <a:spLocks/>
          </p:cNvSpPr>
          <p:nvPr userDrawn="1"/>
        </p:nvSpPr>
        <p:spPr bwMode="auto">
          <a:xfrm>
            <a:off x="36290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47" name="Forme libre 5">
            <a:extLst>
              <a:ext uri="{FF2B5EF4-FFF2-40B4-BE49-F238E27FC236}">
                <a16:creationId xmlns:a16="http://schemas.microsoft.com/office/drawing/2014/main" id="{8BCD198C-85D1-4065-9D67-82D3B38E1C37}"/>
              </a:ext>
            </a:extLst>
          </p:cNvPr>
          <p:cNvSpPr>
            <a:spLocks/>
          </p:cNvSpPr>
          <p:nvPr userDrawn="1"/>
        </p:nvSpPr>
        <p:spPr bwMode="auto">
          <a:xfrm>
            <a:off x="40322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49" name="Forme libre 5">
            <a:extLst>
              <a:ext uri="{FF2B5EF4-FFF2-40B4-BE49-F238E27FC236}">
                <a16:creationId xmlns:a16="http://schemas.microsoft.com/office/drawing/2014/main" id="{2900C489-4586-4F04-BD13-FF483556032E}"/>
              </a:ext>
            </a:extLst>
          </p:cNvPr>
          <p:cNvSpPr>
            <a:spLocks/>
          </p:cNvSpPr>
          <p:nvPr userDrawn="1"/>
        </p:nvSpPr>
        <p:spPr bwMode="auto">
          <a:xfrm>
            <a:off x="44354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51" name="Forme libre 5">
            <a:extLst>
              <a:ext uri="{FF2B5EF4-FFF2-40B4-BE49-F238E27FC236}">
                <a16:creationId xmlns:a16="http://schemas.microsoft.com/office/drawing/2014/main" id="{FFF75EF5-F4A4-47DF-B2E8-27AF735DAE67}"/>
              </a:ext>
            </a:extLst>
          </p:cNvPr>
          <p:cNvSpPr>
            <a:spLocks/>
          </p:cNvSpPr>
          <p:nvPr userDrawn="1"/>
        </p:nvSpPr>
        <p:spPr bwMode="auto">
          <a:xfrm>
            <a:off x="48387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53" name="Forme libre 5">
            <a:extLst>
              <a:ext uri="{FF2B5EF4-FFF2-40B4-BE49-F238E27FC236}">
                <a16:creationId xmlns:a16="http://schemas.microsoft.com/office/drawing/2014/main" id="{0C8AD0A5-DBDC-4519-871E-FE913951AE59}"/>
              </a:ext>
            </a:extLst>
          </p:cNvPr>
          <p:cNvSpPr>
            <a:spLocks/>
          </p:cNvSpPr>
          <p:nvPr userDrawn="1"/>
        </p:nvSpPr>
        <p:spPr bwMode="auto">
          <a:xfrm>
            <a:off x="52419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55" name="Forme libre 5">
            <a:extLst>
              <a:ext uri="{FF2B5EF4-FFF2-40B4-BE49-F238E27FC236}">
                <a16:creationId xmlns:a16="http://schemas.microsoft.com/office/drawing/2014/main" id="{5417658F-66B2-4FE7-A854-CC3AE0F7EB74}"/>
              </a:ext>
            </a:extLst>
          </p:cNvPr>
          <p:cNvSpPr>
            <a:spLocks/>
          </p:cNvSpPr>
          <p:nvPr userDrawn="1"/>
        </p:nvSpPr>
        <p:spPr bwMode="auto">
          <a:xfrm>
            <a:off x="56451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57" name="Forme libre 5">
            <a:extLst>
              <a:ext uri="{FF2B5EF4-FFF2-40B4-BE49-F238E27FC236}">
                <a16:creationId xmlns:a16="http://schemas.microsoft.com/office/drawing/2014/main" id="{A81C42B8-9501-457C-9DBC-BA397001DE6B}"/>
              </a:ext>
            </a:extLst>
          </p:cNvPr>
          <p:cNvSpPr>
            <a:spLocks/>
          </p:cNvSpPr>
          <p:nvPr userDrawn="1"/>
        </p:nvSpPr>
        <p:spPr bwMode="auto">
          <a:xfrm>
            <a:off x="60483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59" name="Forme libre 5">
            <a:extLst>
              <a:ext uri="{FF2B5EF4-FFF2-40B4-BE49-F238E27FC236}">
                <a16:creationId xmlns:a16="http://schemas.microsoft.com/office/drawing/2014/main" id="{1E20BB75-9E81-42DF-B4BF-5B6987919CEC}"/>
              </a:ext>
            </a:extLst>
          </p:cNvPr>
          <p:cNvSpPr>
            <a:spLocks/>
          </p:cNvSpPr>
          <p:nvPr userDrawn="1"/>
        </p:nvSpPr>
        <p:spPr bwMode="auto">
          <a:xfrm>
            <a:off x="64516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61" name="Forme libre 5">
            <a:extLst>
              <a:ext uri="{FF2B5EF4-FFF2-40B4-BE49-F238E27FC236}">
                <a16:creationId xmlns:a16="http://schemas.microsoft.com/office/drawing/2014/main" id="{D01EE500-D7A1-4352-BAD2-B850ACC4BC6A}"/>
              </a:ext>
            </a:extLst>
          </p:cNvPr>
          <p:cNvSpPr>
            <a:spLocks/>
          </p:cNvSpPr>
          <p:nvPr userDrawn="1"/>
        </p:nvSpPr>
        <p:spPr bwMode="auto">
          <a:xfrm>
            <a:off x="68548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63" name="Forme libre 5">
            <a:extLst>
              <a:ext uri="{FF2B5EF4-FFF2-40B4-BE49-F238E27FC236}">
                <a16:creationId xmlns:a16="http://schemas.microsoft.com/office/drawing/2014/main" id="{1587723F-EB9C-433F-ACA5-343CDE53B4CA}"/>
              </a:ext>
            </a:extLst>
          </p:cNvPr>
          <p:cNvSpPr>
            <a:spLocks/>
          </p:cNvSpPr>
          <p:nvPr userDrawn="1"/>
        </p:nvSpPr>
        <p:spPr bwMode="auto">
          <a:xfrm>
            <a:off x="72580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65" name="Forme libre 5">
            <a:extLst>
              <a:ext uri="{FF2B5EF4-FFF2-40B4-BE49-F238E27FC236}">
                <a16:creationId xmlns:a16="http://schemas.microsoft.com/office/drawing/2014/main" id="{3B89FD7D-E9C3-4C00-9808-59AAFB03163F}"/>
              </a:ext>
            </a:extLst>
          </p:cNvPr>
          <p:cNvSpPr>
            <a:spLocks/>
          </p:cNvSpPr>
          <p:nvPr userDrawn="1"/>
        </p:nvSpPr>
        <p:spPr bwMode="auto">
          <a:xfrm>
            <a:off x="76612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67" name="Forme libre 5">
            <a:extLst>
              <a:ext uri="{FF2B5EF4-FFF2-40B4-BE49-F238E27FC236}">
                <a16:creationId xmlns:a16="http://schemas.microsoft.com/office/drawing/2014/main" id="{6E04DD36-8E16-472A-941F-022D2E9A88A8}"/>
              </a:ext>
            </a:extLst>
          </p:cNvPr>
          <p:cNvSpPr>
            <a:spLocks/>
          </p:cNvSpPr>
          <p:nvPr userDrawn="1"/>
        </p:nvSpPr>
        <p:spPr bwMode="auto">
          <a:xfrm>
            <a:off x="80645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69" name="Forme libre 5">
            <a:extLst>
              <a:ext uri="{FF2B5EF4-FFF2-40B4-BE49-F238E27FC236}">
                <a16:creationId xmlns:a16="http://schemas.microsoft.com/office/drawing/2014/main" id="{12E1B3B0-875B-4233-B21E-CFCC3D054FB2}"/>
              </a:ext>
            </a:extLst>
          </p:cNvPr>
          <p:cNvSpPr>
            <a:spLocks/>
          </p:cNvSpPr>
          <p:nvPr userDrawn="1"/>
        </p:nvSpPr>
        <p:spPr bwMode="auto">
          <a:xfrm>
            <a:off x="84677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71" name="Forme libre 5">
            <a:extLst>
              <a:ext uri="{FF2B5EF4-FFF2-40B4-BE49-F238E27FC236}">
                <a16:creationId xmlns:a16="http://schemas.microsoft.com/office/drawing/2014/main" id="{EEFA6ADA-AE04-43D9-AEBA-6D4B6101D19D}"/>
              </a:ext>
            </a:extLst>
          </p:cNvPr>
          <p:cNvSpPr>
            <a:spLocks/>
          </p:cNvSpPr>
          <p:nvPr userDrawn="1"/>
        </p:nvSpPr>
        <p:spPr bwMode="auto">
          <a:xfrm>
            <a:off x="88709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73" name="Forme libre 5">
            <a:extLst>
              <a:ext uri="{FF2B5EF4-FFF2-40B4-BE49-F238E27FC236}">
                <a16:creationId xmlns:a16="http://schemas.microsoft.com/office/drawing/2014/main" id="{EF5B0E26-2791-4B14-B592-172C2FAC6FE5}"/>
              </a:ext>
            </a:extLst>
          </p:cNvPr>
          <p:cNvSpPr>
            <a:spLocks/>
          </p:cNvSpPr>
          <p:nvPr userDrawn="1"/>
        </p:nvSpPr>
        <p:spPr bwMode="auto">
          <a:xfrm>
            <a:off x="92741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75" name="Forme libre 5">
            <a:extLst>
              <a:ext uri="{FF2B5EF4-FFF2-40B4-BE49-F238E27FC236}">
                <a16:creationId xmlns:a16="http://schemas.microsoft.com/office/drawing/2014/main" id="{7CDA8C23-F3D0-475C-8B0B-D2483AECFAB8}"/>
              </a:ext>
            </a:extLst>
          </p:cNvPr>
          <p:cNvSpPr>
            <a:spLocks/>
          </p:cNvSpPr>
          <p:nvPr userDrawn="1"/>
        </p:nvSpPr>
        <p:spPr bwMode="auto">
          <a:xfrm>
            <a:off x="104838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77" name="Forme libre 5">
            <a:extLst>
              <a:ext uri="{FF2B5EF4-FFF2-40B4-BE49-F238E27FC236}">
                <a16:creationId xmlns:a16="http://schemas.microsoft.com/office/drawing/2014/main" id="{A6895141-163A-4201-B333-6467D533F440}"/>
              </a:ext>
            </a:extLst>
          </p:cNvPr>
          <p:cNvSpPr>
            <a:spLocks/>
          </p:cNvSpPr>
          <p:nvPr userDrawn="1"/>
        </p:nvSpPr>
        <p:spPr bwMode="auto">
          <a:xfrm>
            <a:off x="96774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79" name="Forme libre 5">
            <a:extLst>
              <a:ext uri="{FF2B5EF4-FFF2-40B4-BE49-F238E27FC236}">
                <a16:creationId xmlns:a16="http://schemas.microsoft.com/office/drawing/2014/main" id="{96857859-9A05-4D31-8334-CDC677051A05}"/>
              </a:ext>
            </a:extLst>
          </p:cNvPr>
          <p:cNvSpPr>
            <a:spLocks/>
          </p:cNvSpPr>
          <p:nvPr userDrawn="1"/>
        </p:nvSpPr>
        <p:spPr bwMode="auto">
          <a:xfrm>
            <a:off x="100806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81" name="Forme libre 5">
            <a:extLst>
              <a:ext uri="{FF2B5EF4-FFF2-40B4-BE49-F238E27FC236}">
                <a16:creationId xmlns:a16="http://schemas.microsoft.com/office/drawing/2014/main" id="{EBBC59FD-BB44-465C-9882-47450B890D91}"/>
              </a:ext>
            </a:extLst>
          </p:cNvPr>
          <p:cNvSpPr>
            <a:spLocks/>
          </p:cNvSpPr>
          <p:nvPr userDrawn="1"/>
        </p:nvSpPr>
        <p:spPr bwMode="auto">
          <a:xfrm>
            <a:off x="108870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83" name="Forme libre 5">
            <a:extLst>
              <a:ext uri="{FF2B5EF4-FFF2-40B4-BE49-F238E27FC236}">
                <a16:creationId xmlns:a16="http://schemas.microsoft.com/office/drawing/2014/main" id="{B55E93B0-6435-4CBB-9B59-5C2C61984C86}"/>
              </a:ext>
            </a:extLst>
          </p:cNvPr>
          <p:cNvSpPr>
            <a:spLocks/>
          </p:cNvSpPr>
          <p:nvPr userDrawn="1"/>
        </p:nvSpPr>
        <p:spPr bwMode="auto">
          <a:xfrm>
            <a:off x="112903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85" name="Forme libre 5">
            <a:extLst>
              <a:ext uri="{FF2B5EF4-FFF2-40B4-BE49-F238E27FC236}">
                <a16:creationId xmlns:a16="http://schemas.microsoft.com/office/drawing/2014/main" id="{CB08B145-8F37-4A8A-A4CE-4438007E168A}"/>
              </a:ext>
            </a:extLst>
          </p:cNvPr>
          <p:cNvSpPr>
            <a:spLocks/>
          </p:cNvSpPr>
          <p:nvPr userDrawn="1"/>
        </p:nvSpPr>
        <p:spPr bwMode="auto">
          <a:xfrm>
            <a:off x="116935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87" name="Forme libre 5">
            <a:extLst>
              <a:ext uri="{FF2B5EF4-FFF2-40B4-BE49-F238E27FC236}">
                <a16:creationId xmlns:a16="http://schemas.microsoft.com/office/drawing/2014/main" id="{3B0D020A-90FC-400F-B7B5-63FC994068E4}"/>
              </a:ext>
            </a:extLst>
          </p:cNvPr>
          <p:cNvSpPr>
            <a:spLocks/>
          </p:cNvSpPr>
          <p:nvPr userDrawn="1"/>
        </p:nvSpPr>
        <p:spPr bwMode="auto">
          <a:xfrm>
            <a:off x="12096738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4100711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6127">
          <p15:clr>
            <a:srgbClr val="5ACBF0"/>
          </p15:clr>
        </p15:guide>
        <p15:guide id="3" orient="horz" pos="2243" userDrawn="1">
          <p15:clr>
            <a:srgbClr val="5ACBF0"/>
          </p15:clr>
        </p15:guide>
        <p15:guide id="4" orient="horz" pos="2488" userDrawn="1">
          <p15:clr>
            <a:srgbClr val="5ACBF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otif inférieur noi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Espace réservé du texte 4">
            <a:extLst>
              <a:ext uri="{FF2B5EF4-FFF2-40B4-BE49-F238E27FC236}">
                <a16:creationId xmlns:a16="http://schemas.microsoft.com/office/drawing/2014/main" id="{1EEF53A4-35A6-4E43-B220-67DA381C591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196307" y="3260705"/>
            <a:ext cx="7799387" cy="153475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lang="en-US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 rtl="0"/>
            <a:r>
              <a:rPr lang="fr-FR" noProof="0"/>
              <a:t>Insérer du contenu ici</a:t>
            </a:r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id="{07724906-4405-47F4-B533-7291B003B0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25301" y="1995467"/>
            <a:ext cx="9141397" cy="615553"/>
          </a:xfrm>
          <a:noFill/>
        </p:spPr>
        <p:txBody>
          <a:bodyPr wrap="square" lIns="0" tIns="0" rIns="0" bIns="0" rtlCol="0" anchor="b" anchorCtr="0">
            <a:spAutoFit/>
          </a:bodyPr>
          <a:lstStyle>
            <a:lvl1pPr algn="ctr" defTabSz="932742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000" b="1" i="0" kern="1200" cap="none" spc="-50" baseline="0" dirty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itchFamily="34" charset="0"/>
              </a:defRPr>
            </a:lvl1pPr>
          </a:lstStyle>
          <a:p>
            <a:pPr rtl="0"/>
            <a:r>
              <a:rPr lang="fr-FR" noProof="0"/>
              <a:t>Insérer du texte ici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9C8B4846-4E60-4E5B-9695-28F923D1D76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5400000">
            <a:off x="5753100" y="419100"/>
            <a:ext cx="685800" cy="1219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55231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otif inférieur blanc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">
            <a:extLst>
              <a:ext uri="{FF2B5EF4-FFF2-40B4-BE49-F238E27FC236}">
                <a16:creationId xmlns:a16="http://schemas.microsoft.com/office/drawing/2014/main" id="{BC00585D-E155-409A-899A-29BDF4E57FD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2000" y="716577"/>
            <a:ext cx="10668000" cy="615553"/>
          </a:xfrm>
          <a:noFill/>
        </p:spPr>
        <p:txBody>
          <a:bodyPr wrap="square" lIns="91440" tIns="0" rIns="91440" bIns="0" rtlCol="0" anchor="b" anchorCtr="0">
            <a:spAutoFit/>
          </a:bodyPr>
          <a:lstStyle>
            <a:lvl1pPr algn="l" defTabSz="932742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000" b="1" i="0" kern="1200" cap="none" spc="-50" baseline="0" dirty="0">
                <a:ln w="3175">
                  <a:noFill/>
                </a:ln>
                <a:solidFill>
                  <a:schemeClr val="accent1"/>
                </a:solidFill>
                <a:effectLst/>
                <a:latin typeface="+mj-lt"/>
                <a:ea typeface="+mn-ea"/>
                <a:cs typeface="Segoe UI" pitchFamily="34" charset="0"/>
              </a:defRPr>
            </a:lvl1pPr>
          </a:lstStyle>
          <a:p>
            <a:pPr rtl="0"/>
            <a:r>
              <a:rPr lang="fr-FR" noProof="0"/>
              <a:t>Insérer du texte ici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D944D9B-AA15-4DB5-AE58-0FA514F6FE8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62000" y="1790699"/>
            <a:ext cx="10668000" cy="685800"/>
          </a:xfrm>
          <a:prstGeom prst="rect">
            <a:avLst/>
          </a:prstGeom>
          <a:noFill/>
        </p:spPr>
        <p:txBody>
          <a:bodyPr wrap="square" lIns="91440" tIns="0" rIns="91440" bIns="0" rtlCol="0"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lang="en-US" sz="1800" kern="120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 rtl="0"/>
            <a:r>
              <a:rPr lang="fr-FR" noProof="0"/>
              <a:t>Insérer du contenu ici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8D8AAE41-A985-425A-934D-615BBE36028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5400000">
            <a:off x="5753100" y="419100"/>
            <a:ext cx="685800" cy="1219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9009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fr-FR" noProof="0"/>
              <a:t>Modifiez les styles du texte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8E561F27-0FD3-42DA-880A-4169417CFED1}" type="datetime1">
              <a:rPr lang="fr-FR" altLang="en-US" noProof="0" smtClean="0"/>
              <a:t>09/03/2026</a:t>
            </a:fld>
            <a:endParaRPr lang="fr-FR" altLang="en-US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fr-FR" altLang="en-US" noProof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8402A1B0-4691-41D9-84E0-69D594EAA3FE}" type="slidenum">
              <a:rPr lang="fr-FR" altLang="en-US" noProof="0" smtClean="0"/>
              <a:pPr/>
              <a:t>‹N°›</a:t>
            </a:fld>
            <a:endParaRPr lang="fr-FR" altLang="en-US" noProof="0"/>
          </a:p>
        </p:txBody>
      </p:sp>
    </p:spTree>
    <p:extLst>
      <p:ext uri="{BB962C8B-B14F-4D97-AF65-F5344CB8AC3E}">
        <p14:creationId xmlns:p14="http://schemas.microsoft.com/office/powerpoint/2010/main" val="342969044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9" r:id="rId1"/>
    <p:sldLayoutId id="2147483688" r:id="rId2"/>
    <p:sldLayoutId id="2147483702" r:id="rId3"/>
    <p:sldLayoutId id="2147483699" r:id="rId4"/>
    <p:sldLayoutId id="2147483701" r:id="rId5"/>
    <p:sldLayoutId id="2147483700" r:id="rId6"/>
    <p:sldLayoutId id="2147483703" r:id="rId7"/>
    <p:sldLayoutId id="2147483690" r:id="rId8"/>
    <p:sldLayoutId id="2147483704" r:id="rId9"/>
    <p:sldLayoutId id="2147483691" r:id="rId10"/>
    <p:sldLayoutId id="2147483694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jpg"/><Relationship Id="rId4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3.sv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ED2DB031-9003-4F74-A88F-FE2A2ABABC72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3888105" y="1324941"/>
            <a:ext cx="7818120" cy="2235200"/>
          </a:xfrm>
        </p:spPr>
        <p:txBody>
          <a:bodyPr rtlCol="0" anchor="ctr">
            <a:noAutofit/>
          </a:bodyPr>
          <a:lstStyle/>
          <a:p>
            <a:pPr rtl="0" eaLnBrk="1" hangingPunct="1"/>
            <a:r>
              <a:rPr lang="fr-FR" b="1" dirty="0">
                <a:solidFill>
                  <a:srgbClr val="01C2D1"/>
                </a:solidFill>
              </a:rPr>
              <a:t>O</a:t>
            </a:r>
            <a:r>
              <a:rPr lang="fr-FR" b="1" dirty="0"/>
              <a:t>rganisation de l’</a:t>
            </a:r>
            <a:r>
              <a:rPr lang="fr-FR" b="1" dirty="0">
                <a:solidFill>
                  <a:srgbClr val="FE4387"/>
                </a:solidFill>
              </a:rPr>
              <a:t>A</a:t>
            </a:r>
            <a:r>
              <a:rPr lang="fr-FR" b="1" dirty="0"/>
              <a:t>nimation du </a:t>
            </a:r>
            <a:r>
              <a:rPr lang="fr-FR" b="1" dirty="0">
                <a:solidFill>
                  <a:srgbClr val="F69000"/>
                </a:solidFill>
              </a:rPr>
              <a:t>R</a:t>
            </a:r>
            <a:r>
              <a:rPr lang="fr-FR" b="1" dirty="0"/>
              <a:t>éseau </a:t>
            </a:r>
            <a:r>
              <a:rPr lang="fr-FR" b="1" dirty="0">
                <a:solidFill>
                  <a:srgbClr val="00B050"/>
                </a:solidFill>
              </a:rPr>
              <a:t>P</a:t>
            </a:r>
            <a:r>
              <a:rPr lang="fr-FR" b="1" dirty="0"/>
              <a:t>arentalité </a:t>
            </a:r>
            <a:r>
              <a:rPr lang="fr-FR" b="1" dirty="0">
                <a:solidFill>
                  <a:schemeClr val="accent4"/>
                </a:solidFill>
              </a:rPr>
              <a:t>C</a:t>
            </a:r>
            <a:r>
              <a:rPr lang="fr-FR" b="1" dirty="0"/>
              <a:t>antal</a:t>
            </a:r>
            <a:br>
              <a:rPr lang="fr-FR" b="1" dirty="0"/>
            </a:br>
            <a:endParaRPr lang="fr-FR" altLang="en-US" b="1" dirty="0">
              <a:latin typeface="+mn-lt"/>
            </a:endParaRPr>
          </a:p>
        </p:txBody>
      </p:sp>
      <p:pic>
        <p:nvPicPr>
          <p:cNvPr id="2" name="Image 1" descr="Une image contenant texte, Police, affiche, Graphique&#10;&#10;Le contenu généré par l’IA peut être incorrect.">
            <a:extLst>
              <a:ext uri="{FF2B5EF4-FFF2-40B4-BE49-F238E27FC236}">
                <a16:creationId xmlns:a16="http://schemas.microsoft.com/office/drawing/2014/main" id="{6782A49A-DA75-4FBA-D29B-D4B5D4A05EA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7923" y="4846984"/>
            <a:ext cx="1070790" cy="1564597"/>
          </a:xfrm>
          <a:prstGeom prst="rect">
            <a:avLst/>
          </a:prstGeom>
          <a:ln w="28575">
            <a:solidFill>
              <a:schemeClr val="bg1"/>
            </a:solidFill>
          </a:ln>
        </p:spPr>
      </p:pic>
      <p:pic>
        <p:nvPicPr>
          <p:cNvPr id="3" name="Image 2" descr="Une image contenant texte, Police, capture d’écran, logo&#10;&#10;Le contenu généré par l’IA peut être incorrect.">
            <a:extLst>
              <a:ext uri="{FF2B5EF4-FFF2-40B4-BE49-F238E27FC236}">
                <a16:creationId xmlns:a16="http://schemas.microsoft.com/office/drawing/2014/main" id="{71EB9F05-532E-CE4E-D32A-72307BD12275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01" t="10727" r="6029" b="12111"/>
          <a:stretch/>
        </p:blipFill>
        <p:spPr bwMode="auto">
          <a:xfrm>
            <a:off x="9780104" y="5307423"/>
            <a:ext cx="2030067" cy="1104158"/>
          </a:xfrm>
          <a:prstGeom prst="rect">
            <a:avLst/>
          </a:prstGeom>
          <a:ln w="9525" cap="flat" cmpd="sng" algn="ctr">
            <a:solidFill>
              <a:sysClr val="window" lastClr="FFFFFF"/>
            </a:solidFill>
            <a:prstDash val="solid"/>
            <a:round/>
            <a:headEnd type="none" w="med" len="med"/>
            <a:tailEnd type="none" w="med" len="med"/>
            <a:extLst>
              <a:ext uri="{C807C97D-BFC1-408E-A445-0C87EB9F89A2}">
                <ask:lineSketchStyleProps xmlns:ask="http://schemas.microsoft.com/office/drawing/2018/sketchyshapes" sd="0">
                  <a:custGeom>
                    <a:avLst/>
                    <a:gdLst/>
                    <a:ahLst/>
                    <a:cxnLst/>
                    <a:rect l="0" t="0" r="0" b="0"/>
                    <a:pathLst/>
                  </a:custGeom>
                  <ask:type/>
                </ask:lineSketchStyleProps>
              </a:ext>
            </a:extLst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5" name="Image 4" descr="Une image contenant texte, Graphique, dessin humoristique, conception&#10;&#10;Le contenu généré par l’IA peut être incorrect.">
            <a:extLst>
              <a:ext uri="{FF2B5EF4-FFF2-40B4-BE49-F238E27FC236}">
                <a16:creationId xmlns:a16="http://schemas.microsoft.com/office/drawing/2014/main" id="{52505C3E-CD08-4AD4-7BB8-610DC3A426B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78891" y="3922663"/>
            <a:ext cx="2405271" cy="1246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3265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>
            <a:extLst>
              <a:ext uri="{FF2B5EF4-FFF2-40B4-BE49-F238E27FC236}">
                <a16:creationId xmlns:a16="http://schemas.microsoft.com/office/drawing/2014/main" id="{510CF535-DFB8-1D4E-1108-678FFAF45476}"/>
              </a:ext>
            </a:extLst>
          </p:cNvPr>
          <p:cNvSpPr txBox="1"/>
          <p:nvPr/>
        </p:nvSpPr>
        <p:spPr>
          <a:xfrm>
            <a:off x="1219201" y="1063615"/>
            <a:ext cx="9572624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2400" b="1" dirty="0">
                <a:solidFill>
                  <a:srgbClr val="FFC000"/>
                </a:solidFill>
              </a:rPr>
              <a:t>BONJOUR ET BIENVENUE</a:t>
            </a:r>
          </a:p>
          <a:p>
            <a:pPr algn="ctr"/>
            <a:endParaRPr lang="fr-FR" sz="2400" b="1" dirty="0"/>
          </a:p>
          <a:p>
            <a:pPr algn="ctr"/>
            <a:endParaRPr lang="fr-FR" sz="2400" b="1" dirty="0"/>
          </a:p>
          <a:p>
            <a:pPr algn="ctr"/>
            <a:r>
              <a:rPr lang="fr-FR" sz="2400" b="1" dirty="0"/>
              <a:t>VOS MICROS SERONT COUPES</a:t>
            </a:r>
          </a:p>
          <a:p>
            <a:pPr algn="ctr"/>
            <a:endParaRPr lang="fr-FR" sz="2400" b="1" dirty="0"/>
          </a:p>
          <a:p>
            <a:pPr algn="ctr"/>
            <a:r>
              <a:rPr lang="fr-FR" sz="2400" b="1" dirty="0"/>
              <a:t>VOUS POUVEZ POSER VOS QUESTIONS DANS LE FIL DE DISCUSSION, NOUS TENTERONS D’Y REPONDRE LE PLUS POSSIBLE</a:t>
            </a:r>
          </a:p>
          <a:p>
            <a:pPr algn="ctr"/>
            <a:endParaRPr lang="fr-FR" sz="2400" b="1" dirty="0"/>
          </a:p>
          <a:p>
            <a:pPr algn="ctr"/>
            <a:r>
              <a:rPr lang="fr-FR" sz="2400" b="1" dirty="0"/>
              <a:t>CE WEBINAIRE SERA ENREGISTRE ET POURRA ÊTRE CONSULTE SUR LE CAF.FR </a:t>
            </a:r>
          </a:p>
        </p:txBody>
      </p:sp>
    </p:spTree>
    <p:extLst>
      <p:ext uri="{BB962C8B-B14F-4D97-AF65-F5344CB8AC3E}">
        <p14:creationId xmlns:p14="http://schemas.microsoft.com/office/powerpoint/2010/main" val="2647484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2">
            <a:extLst>
              <a:ext uri="{FF2B5EF4-FFF2-40B4-BE49-F238E27FC236}">
                <a16:creationId xmlns:a16="http://schemas.microsoft.com/office/drawing/2014/main" id="{F84004F6-2668-4FC1-838D-4ECB627E33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474" y="544512"/>
            <a:ext cx="7934325" cy="1189038"/>
          </a:xfrm>
        </p:spPr>
        <p:txBody>
          <a:bodyPr rtlCol="0"/>
          <a:lstStyle/>
          <a:p>
            <a:pPr rtl="0"/>
            <a:r>
              <a:rPr lang="fr-FR" dirty="0">
                <a:solidFill>
                  <a:schemeClr val="accent4"/>
                </a:solidFill>
              </a:rPr>
              <a:t>C</a:t>
            </a:r>
            <a:r>
              <a:rPr lang="fr-FR" dirty="0"/>
              <a:t>onvention et </a:t>
            </a:r>
            <a:r>
              <a:rPr lang="fr-FR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O</a:t>
            </a:r>
            <a:r>
              <a:rPr lang="fr-FR" dirty="0"/>
              <a:t>bjectifs </a:t>
            </a:r>
          </a:p>
        </p:txBody>
      </p:sp>
      <p:sp>
        <p:nvSpPr>
          <p:cNvPr id="9219" name="Rectangle 8">
            <a:extLst>
              <a:ext uri="{FF2B5EF4-FFF2-40B4-BE49-F238E27FC236}">
                <a16:creationId xmlns:a16="http://schemas.microsoft.com/office/drawing/2014/main" id="{A17D04F1-4318-4DD6-B27E-D66AE4D426B2}"/>
              </a:ext>
            </a:extLst>
          </p:cNvPr>
          <p:cNvSpPr>
            <a:spLocks noGrp="1" noChangeArrowheads="1"/>
          </p:cNvSpPr>
          <p:nvPr>
            <p:ph type="body" sz="quarter" idx="11"/>
          </p:nvPr>
        </p:nvSpPr>
        <p:spPr>
          <a:xfrm>
            <a:off x="295275" y="1762124"/>
            <a:ext cx="7486650" cy="4848225"/>
          </a:xfrm>
        </p:spPr>
        <p:txBody>
          <a:bodyPr rtlCol="0">
            <a:normAutofit fontScale="92500"/>
          </a:bodyPr>
          <a:lstStyle/>
          <a:p>
            <a:pPr marL="0" lvl="1" indent="0" rtl="0">
              <a:buNone/>
            </a:pPr>
            <a:r>
              <a:rPr lang="fr-FR" sz="2100" b="1" dirty="0"/>
              <a:t>L’animation du Réseau Parentalité Cantal est confiée au CIDFF dans le cadre d’une convention tripartite CAF-MSA-CIDFF.</a:t>
            </a:r>
          </a:p>
          <a:p>
            <a:pPr marL="0" lvl="1" indent="0" rtl="0">
              <a:buNone/>
            </a:pPr>
            <a:endParaRPr lang="fr-FR" dirty="0"/>
          </a:p>
          <a:p>
            <a:pPr marL="0" lvl="1" indent="0" rtl="0">
              <a:buNone/>
            </a:pPr>
            <a:r>
              <a:rPr lang="fr-FR" sz="2100" b="1" dirty="0"/>
              <a:t>Les objectifs sont les suivants : </a:t>
            </a:r>
          </a:p>
          <a:p>
            <a:pPr marL="0" lvl="1" indent="0" rtl="0">
              <a:buNone/>
            </a:pPr>
            <a:endParaRPr lang="fr-FR" sz="400" b="1" dirty="0"/>
          </a:p>
          <a:p>
            <a:pPr marL="342900" indent="-342900">
              <a:buClr>
                <a:srgbClr val="FFC000"/>
              </a:buClr>
              <a:buFont typeface="Webdings" panose="05030102010509060703" pitchFamily="18" charset="2"/>
              <a:buChar char=""/>
            </a:pPr>
            <a:r>
              <a:rPr lang="fr-FR" dirty="0"/>
              <a:t>Co développement et promotion du réseau parentalité Cantal</a:t>
            </a:r>
          </a:p>
          <a:p>
            <a:pPr marL="342900" indent="-342900">
              <a:buClr>
                <a:srgbClr val="FFC000"/>
              </a:buClr>
              <a:buFont typeface="Webdings" panose="05030102010509060703" pitchFamily="18" charset="2"/>
              <a:buChar char=""/>
            </a:pPr>
            <a:r>
              <a:rPr lang="fr-FR" dirty="0"/>
              <a:t>Animation du réseau avec mise en place de réunions annuelles propices au développement de réflexions sur des thématiques liées aux besoins des parents</a:t>
            </a:r>
          </a:p>
          <a:p>
            <a:pPr marL="342900" indent="-342900">
              <a:buClr>
                <a:srgbClr val="FFC000"/>
              </a:buClr>
              <a:buFont typeface="Webdings" panose="05030102010509060703" pitchFamily="18" charset="2"/>
              <a:buChar char=""/>
            </a:pPr>
            <a:r>
              <a:rPr lang="fr-FR" dirty="0"/>
              <a:t>Recueil des besoins des acteurs et organisation de rencontres</a:t>
            </a:r>
          </a:p>
          <a:p>
            <a:pPr marL="342900" indent="-342900">
              <a:buClr>
                <a:srgbClr val="FFC000"/>
              </a:buClr>
              <a:buFont typeface="Webdings" panose="05030102010509060703" pitchFamily="18" charset="2"/>
              <a:buChar char=""/>
            </a:pPr>
            <a:r>
              <a:rPr lang="fr-FR" dirty="0"/>
              <a:t>Capitalisation et organisation de la diffusion de l’information auprès des partenaires et des parents</a:t>
            </a:r>
          </a:p>
          <a:p>
            <a:pPr marL="342900" indent="-342900">
              <a:buClr>
                <a:srgbClr val="FFC000"/>
              </a:buClr>
              <a:buFont typeface="Webdings" panose="05030102010509060703" pitchFamily="18" charset="2"/>
              <a:buChar char=""/>
            </a:pPr>
            <a:r>
              <a:rPr lang="fr-FR" dirty="0"/>
              <a:t>Porter l’image de la Caf et de la </a:t>
            </a:r>
            <a:r>
              <a:rPr lang="fr-FR" dirty="0" err="1"/>
              <a:t>Msa</a:t>
            </a:r>
            <a:r>
              <a:rPr lang="fr-FR" dirty="0"/>
              <a:t> Auvergne sur les différentes actions</a:t>
            </a:r>
          </a:p>
          <a:p>
            <a:pPr marL="0" lvl="1" indent="0" rtl="0">
              <a:buNone/>
            </a:pPr>
            <a:endParaRPr lang="fr-FR" dirty="0"/>
          </a:p>
          <a:p>
            <a:pPr lvl="1" rtl="0"/>
            <a:endParaRPr lang="fr-FR" altLang="en-US" dirty="0"/>
          </a:p>
        </p:txBody>
      </p:sp>
    </p:spTree>
    <p:extLst>
      <p:ext uri="{BB962C8B-B14F-4D97-AF65-F5344CB8AC3E}">
        <p14:creationId xmlns:p14="http://schemas.microsoft.com/office/powerpoint/2010/main" val="461669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D1262CD5-AD01-42E3-9173-97C12BB0D9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6775" y="306386"/>
            <a:ext cx="6477000" cy="1189037"/>
          </a:xfrm>
        </p:spPr>
        <p:txBody>
          <a:bodyPr rtlCol="0"/>
          <a:lstStyle/>
          <a:p>
            <a:pPr rtl="0"/>
            <a:r>
              <a:rPr lang="fr-FR" dirty="0">
                <a:solidFill>
                  <a:schemeClr val="accent5"/>
                </a:solidFill>
              </a:rPr>
              <a:t>O</a:t>
            </a:r>
            <a:r>
              <a:rPr lang="fr-FR" dirty="0">
                <a:solidFill>
                  <a:schemeClr val="bg1"/>
                </a:solidFill>
              </a:rPr>
              <a:t>pérationnalité</a:t>
            </a:r>
            <a:br>
              <a:rPr lang="fr-FR" dirty="0">
                <a:solidFill>
                  <a:schemeClr val="bg1"/>
                </a:solidFill>
              </a:rPr>
            </a:b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F99585A-5E1F-40FA-8E64-BB4F0461165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676775" y="1619249"/>
            <a:ext cx="7296150" cy="4181475"/>
          </a:xfrm>
        </p:spPr>
        <p:txBody>
          <a:bodyPr rtlCol="0">
            <a:normAutofit fontScale="92500" lnSpcReduction="10000"/>
          </a:bodyPr>
          <a:lstStyle/>
          <a:p>
            <a:r>
              <a:rPr lang="fr-FR" u="sng" dirty="0"/>
              <a:t>6 réunions par an :</a:t>
            </a:r>
          </a:p>
          <a:p>
            <a:r>
              <a:rPr lang="fr-FR" dirty="0"/>
              <a:t> </a:t>
            </a:r>
          </a:p>
          <a:p>
            <a:endParaRPr lang="fr-FR" dirty="0"/>
          </a:p>
          <a:p>
            <a:pPr marL="342900" indent="-342900">
              <a:lnSpc>
                <a:spcPct val="100000"/>
              </a:lnSpc>
              <a:buClr>
                <a:srgbClr val="FFC000"/>
              </a:buClr>
              <a:buFont typeface="Webdings" panose="05030102010509060703" pitchFamily="18" charset="2"/>
              <a:buChar char=""/>
            </a:pPr>
            <a:r>
              <a:rPr lang="fr-FR" sz="1900" dirty="0">
                <a:solidFill>
                  <a:srgbClr val="00B050"/>
                </a:solidFill>
              </a:rPr>
              <a:t>1 journée d’interconnaissance </a:t>
            </a:r>
            <a:r>
              <a:rPr lang="fr-FR" sz="1900" dirty="0"/>
              <a:t>des partenaires et de recueil des besoins des parents (fin d’année)</a:t>
            </a:r>
          </a:p>
          <a:p>
            <a:pPr marL="342900" indent="-342900">
              <a:lnSpc>
                <a:spcPct val="100000"/>
              </a:lnSpc>
              <a:buClr>
                <a:srgbClr val="FFC000"/>
              </a:buClr>
              <a:buFont typeface="Webdings" panose="05030102010509060703" pitchFamily="18" charset="2"/>
              <a:buChar char=""/>
            </a:pPr>
            <a:endParaRPr lang="fr-FR" sz="1900" dirty="0"/>
          </a:p>
          <a:p>
            <a:pPr marL="342900" indent="-342900">
              <a:lnSpc>
                <a:spcPct val="100000"/>
              </a:lnSpc>
              <a:buClr>
                <a:srgbClr val="FFC000"/>
              </a:buClr>
              <a:buFont typeface="Webdings" panose="05030102010509060703" pitchFamily="18" charset="2"/>
              <a:buChar char=""/>
            </a:pPr>
            <a:r>
              <a:rPr lang="fr-FR" sz="1900" dirty="0">
                <a:solidFill>
                  <a:srgbClr val="F69000"/>
                </a:solidFill>
              </a:rPr>
              <a:t>1 journée de « formation » des acteurs </a:t>
            </a:r>
            <a:r>
              <a:rPr lang="fr-FR" sz="1900" dirty="0"/>
              <a:t>parentalité dans le but de développer des compétences communes dans la prise en charge des besoins des parents (automne)</a:t>
            </a:r>
          </a:p>
          <a:p>
            <a:pPr marL="342900" indent="-342900">
              <a:lnSpc>
                <a:spcPct val="100000"/>
              </a:lnSpc>
              <a:buClr>
                <a:srgbClr val="FFC000"/>
              </a:buClr>
              <a:buFont typeface="Webdings" panose="05030102010509060703" pitchFamily="18" charset="2"/>
              <a:buChar char=""/>
            </a:pPr>
            <a:endParaRPr lang="fr-FR" sz="1900" dirty="0"/>
          </a:p>
          <a:p>
            <a:pPr marL="342900" indent="-342900">
              <a:lnSpc>
                <a:spcPct val="100000"/>
              </a:lnSpc>
              <a:buClr>
                <a:srgbClr val="FFC000"/>
              </a:buClr>
              <a:buFont typeface="Webdings" panose="05030102010509060703" pitchFamily="18" charset="2"/>
              <a:buChar char=""/>
            </a:pPr>
            <a:r>
              <a:rPr lang="fr-FR" sz="1900" dirty="0">
                <a:solidFill>
                  <a:srgbClr val="007788"/>
                </a:solidFill>
              </a:rPr>
              <a:t>4 réunions de réflexion thématiques </a:t>
            </a:r>
            <a:r>
              <a:rPr lang="fr-FR" sz="1900" dirty="0"/>
              <a:t>prédéfinies lors de la journée d’interconnaissance</a:t>
            </a:r>
          </a:p>
          <a:p>
            <a:pPr rt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4783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FD9E38B3-4686-8247-9625-49018D29F4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5301" y="966767"/>
            <a:ext cx="9141397" cy="615553"/>
          </a:xfrm>
        </p:spPr>
        <p:txBody>
          <a:bodyPr rtlCol="0"/>
          <a:lstStyle/>
          <a:p>
            <a:pPr rtl="0"/>
            <a:r>
              <a:rPr lang="fr-FR" dirty="0"/>
              <a:t>Les réunions </a:t>
            </a:r>
            <a:r>
              <a:rPr lang="fr-FR" dirty="0">
                <a:solidFill>
                  <a:schemeClr val="accent5"/>
                </a:solidFill>
              </a:rPr>
              <a:t>thématiques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7DCBA01B-ECA4-4938-872A-B38BEB13AC0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54297" y="2012930"/>
            <a:ext cx="10718578" cy="3949720"/>
          </a:xfrm>
        </p:spPr>
        <p:txBody>
          <a:bodyPr rtlCol="0"/>
          <a:lstStyle/>
          <a:p>
            <a:pPr marL="342900" indent="-342900" algn="just">
              <a:spcBef>
                <a:spcPts val="1000"/>
              </a:spcBef>
              <a:buClr>
                <a:srgbClr val="FFC000"/>
              </a:buClr>
              <a:buFont typeface="Webdings" panose="05030102010509060703" pitchFamily="18" charset="2"/>
              <a:buChar char=""/>
            </a:pPr>
            <a:r>
              <a:rPr lang="fr-FR" sz="1900" b="1" dirty="0"/>
              <a:t>Ne viennent que les acteurs intéressés et pouvant potentiellement proposer des actions en lien avec le sujet</a:t>
            </a:r>
          </a:p>
          <a:p>
            <a:pPr marL="342900" indent="-342900" algn="just">
              <a:spcBef>
                <a:spcPts val="1000"/>
              </a:spcBef>
              <a:buClr>
                <a:srgbClr val="FFC000"/>
              </a:buClr>
              <a:buFont typeface="Webdings" panose="05030102010509060703" pitchFamily="18" charset="2"/>
              <a:buChar char=""/>
            </a:pPr>
            <a:r>
              <a:rPr lang="fr-FR" sz="1900" b="1" dirty="0"/>
              <a:t>Une grande thématique et 2 ou 3 problématiques spécifiques, choisies par les participants sur proposition des co-animatrices</a:t>
            </a:r>
          </a:p>
          <a:p>
            <a:pPr marL="342900" indent="-342900" algn="just">
              <a:spcBef>
                <a:spcPts val="1000"/>
              </a:spcBef>
              <a:buClr>
                <a:srgbClr val="FFC000"/>
              </a:buClr>
              <a:buFont typeface="Webdings" panose="05030102010509060703" pitchFamily="18" charset="2"/>
              <a:buChar char=""/>
            </a:pPr>
            <a:r>
              <a:rPr lang="fr-FR" sz="1900" b="1" dirty="0"/>
              <a:t>Chaque groupe de travail doit aboutir à une/des propositions d’actions qui peuvent faire l’objet d’une demande de financement auprès du comité des financeurs parentalité Caf Msa (ou pas)</a:t>
            </a:r>
          </a:p>
          <a:p>
            <a:pPr marL="342900" indent="-342900" algn="just">
              <a:spcBef>
                <a:spcPts val="1000"/>
              </a:spcBef>
              <a:buClr>
                <a:srgbClr val="FFC000"/>
              </a:buClr>
              <a:buFont typeface="Webdings" panose="05030102010509060703" pitchFamily="18" charset="2"/>
              <a:buChar char=""/>
            </a:pPr>
            <a:endParaRPr lang="fr-FR" sz="1900" b="1" dirty="0"/>
          </a:p>
          <a:p>
            <a:pPr marL="342900" indent="-342900" algn="just">
              <a:spcBef>
                <a:spcPts val="1000"/>
              </a:spcBef>
              <a:buClr>
                <a:srgbClr val="FFC000"/>
              </a:buClr>
              <a:buFont typeface="Webdings" panose="05030102010509060703" pitchFamily="18" charset="2"/>
              <a:buChar char=""/>
            </a:pPr>
            <a:endParaRPr lang="fr-FR" sz="1900" b="1" dirty="0"/>
          </a:p>
          <a:p>
            <a:pPr marL="895350" algn="l">
              <a:spcBef>
                <a:spcPts val="1000"/>
              </a:spcBef>
              <a:buClr>
                <a:srgbClr val="FFC000"/>
              </a:buClr>
            </a:pPr>
            <a:r>
              <a:rPr lang="fr-FR" sz="1900" b="1" dirty="0"/>
              <a:t>le réseau ne peut pas porter de projet. Pour développer un projet, un porteur doit être identifié.</a:t>
            </a:r>
          </a:p>
          <a:p>
            <a:pPr marL="895350" algn="l">
              <a:spcBef>
                <a:spcPts val="1000"/>
              </a:spcBef>
              <a:buClr>
                <a:srgbClr val="FFC000"/>
              </a:buClr>
            </a:pPr>
            <a:r>
              <a:rPr lang="fr-FR" sz="1900" b="1" dirty="0"/>
              <a:t>Pour rappel, le comité des financeurs parentalité 2025 aura lieu le 18 mai et la date limite de dépôt des demande est fixée au 17 avril</a:t>
            </a:r>
          </a:p>
          <a:p>
            <a:pPr rtl="0"/>
            <a:endParaRPr lang="fr-FR" dirty="0"/>
          </a:p>
        </p:txBody>
      </p:sp>
      <p:pic>
        <p:nvPicPr>
          <p:cNvPr id="3" name="Graphique 2" descr="Avertissement avec un remplissage uni">
            <a:extLst>
              <a:ext uri="{FF2B5EF4-FFF2-40B4-BE49-F238E27FC236}">
                <a16:creationId xmlns:a16="http://schemas.microsoft.com/office/drawing/2014/main" id="{327C4D02-367F-ED55-8421-11739A6AA4F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19125" y="5018374"/>
            <a:ext cx="1049051" cy="1049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354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048FBE6B-DC67-4E64-80F4-CADE978D2F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R</a:t>
            </a:r>
            <a:r>
              <a:rPr lang="fr-FR" dirty="0">
                <a:solidFill>
                  <a:srgbClr val="007788"/>
                </a:solidFill>
              </a:rPr>
              <a:t>éunions thématiques 2026</a:t>
            </a:r>
          </a:p>
        </p:txBody>
      </p:sp>
      <p:graphicFrame>
        <p:nvGraphicFramePr>
          <p:cNvPr id="7" name="Groupe 85">
            <a:extLst>
              <a:ext uri="{FF2B5EF4-FFF2-40B4-BE49-F238E27FC236}">
                <a16:creationId xmlns:a16="http://schemas.microsoft.com/office/drawing/2014/main" id="{AD3D3348-39B0-440D-88BE-1A8FA989193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24459078"/>
              </p:ext>
            </p:extLst>
          </p:nvPr>
        </p:nvGraphicFramePr>
        <p:xfrm>
          <a:off x="762000" y="2013502"/>
          <a:ext cx="10668000" cy="3349752"/>
        </p:xfrm>
        <a:graphic>
          <a:graphicData uri="http://schemas.openxmlformats.org/drawingml/2006/table">
            <a:tbl>
              <a:tblPr firstRow="1"/>
              <a:tblGrid>
                <a:gridCol w="2667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67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67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67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486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lang="fr-FR" sz="2000" b="1" i="0" u="none" strike="noStrike" cap="none" normalizeH="0" noProof="0" dirty="0">
                          <a:ln>
                            <a:noFill/>
                          </a:ln>
                          <a:solidFill>
                            <a:srgbClr val="FE4387"/>
                          </a:solidFill>
                          <a:effectLst/>
                          <a:latin typeface="+mn-lt"/>
                        </a:rPr>
                        <a:t>Lundi 16 mars</a:t>
                      </a:r>
                    </a:p>
                  </a:txBody>
                  <a:tcPr anchor="ctr"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lang="fr-FR" sz="2000" b="1" i="0" u="none" strike="noStrike" kern="1200" cap="none" normalizeH="0" noProof="0" dirty="0">
                          <a:ln>
                            <a:noFill/>
                          </a:ln>
                          <a:solidFill>
                            <a:srgbClr val="FE4387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Lundi 23 mars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lang="fr-FR" sz="2000" b="1" i="0" u="none" strike="noStrike" kern="1200" cap="none" normalizeH="0" noProof="0" dirty="0">
                          <a:ln>
                            <a:noFill/>
                          </a:ln>
                          <a:solidFill>
                            <a:srgbClr val="FE4387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Mardi 24 mars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lang="fr-FR" sz="2000" b="1" i="0" u="none" strike="noStrike" kern="1200" cap="none" normalizeH="0" noProof="0" dirty="0">
                          <a:ln>
                            <a:noFill/>
                          </a:ln>
                          <a:solidFill>
                            <a:srgbClr val="FE4387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Mardi 21 avril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lang="fr-FR" sz="1400" b="0" i="0" u="none" strike="noStrike" cap="none" normalizeH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14h00</a:t>
                      </a:r>
                    </a:p>
                  </a:txBody>
                  <a:tcPr anchor="ctr"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lang="fr-FR" sz="1400" b="0" i="0" u="none" strike="noStrike" cap="none" normalizeH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14h00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lang="fr-FR" sz="1400" b="0" i="0" u="none" strike="noStrike" cap="none" normalizeH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14h00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lang="fr-FR" sz="1400" b="0" i="0" u="none" strike="noStrike" cap="none" normalizeH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14h00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373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lang="fr-FR" sz="1800" b="1" i="0" u="none" strike="noStrike" cap="none" normalizeH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Familles et écrans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endParaRPr lang="fr-FR" sz="1400" b="0" i="0" u="none" strike="noStrike" cap="none" normalizeH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lang="fr-FR" sz="1400" b="0" i="0" u="none" strike="noStrike" cap="none" normalizeH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Information des parents dès la grossesse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lang="fr-FR" sz="1400" b="0" i="0" u="none" strike="noStrike" cap="none" normalizeH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Réseaux sociaux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lang="fr-FR" sz="1400" b="0" i="0" u="none" strike="noStrike" cap="none" normalizeH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Grand défi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lang="fr-FR" sz="1400" b="0" i="0" u="none" strike="noStrike" cap="none" normalizeH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Promeneurs du net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lang="fr-FR" sz="1400" b="0" i="0" u="none" strike="noStrike" cap="none" normalizeH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Etc…</a:t>
                      </a:r>
                    </a:p>
                  </a:txBody>
                  <a:tcPr marT="182880"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lang="fr-FR" sz="1800" b="1" i="0" u="none" strike="noStrike" kern="1200" cap="none" normalizeH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Loi de juillet 2019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endParaRPr lang="fr-FR" sz="1400" b="0" i="0" u="none" strike="noStrike" cap="none" normalizeH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lang="fr-FR" sz="1400" b="0" i="0" u="none" strike="noStrike" cap="none" normalizeH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Education bienveillante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lang="fr-FR" sz="1400" b="0" i="0" u="none" strike="noStrike" cap="none" normalizeH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Enfant roi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lang="fr-FR" sz="1400" b="0" i="0" u="none" strike="noStrike" cap="none" normalizeH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VEO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lang="fr-FR" sz="1400" b="0" i="0" u="none" strike="noStrike" cap="none" normalizeH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Droits et devoirs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lang="fr-FR" sz="1400" b="0" i="0" u="none" strike="noStrike" cap="none" normalizeH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Etc…</a:t>
                      </a:r>
                    </a:p>
                  </a:txBody>
                  <a:tcPr marT="182880" horzOverflow="overflow">
                    <a:lnL w="63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lang="fr-FR" sz="1800" b="1" i="0" u="none" strike="noStrike" kern="1200" cap="none" normalizeH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Parents d’ados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endParaRPr lang="fr-FR" sz="1400" b="0" i="0" u="none" strike="noStrike" cap="none" normalizeH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lang="fr-FR" sz="1400" b="0" i="0" u="none" strike="noStrike" cap="none" normalizeH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Addictions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lang="fr-FR" sz="1400" b="0" i="0" u="none" strike="noStrike" cap="none" normalizeH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Relations parents/enfants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lang="fr-FR" sz="1400" b="0" i="0" u="none" strike="noStrike" cap="none" normalizeH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Etc…</a:t>
                      </a:r>
                    </a:p>
                  </a:txBody>
                  <a:tcPr marT="182880" horzOverflow="overflow">
                    <a:lnL w="63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lang="fr-FR" sz="1800" b="1" i="0" u="none" strike="noStrike" kern="1200" cap="none" normalizeH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Répit parental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endParaRPr lang="fr-FR" sz="1400" b="0" i="0" u="none" strike="noStrike" cap="none" normalizeH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lang="fr-FR" sz="1400" b="0" i="0" u="none" strike="noStrike" cap="none" normalizeH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Quelles actions pour permettre aux parents de lâcher prise ?</a:t>
                      </a:r>
                    </a:p>
                  </a:txBody>
                  <a:tcPr marT="182880" horzOverflow="overflow">
                    <a:lnL w="63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7678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068DF32A-D165-40DA-AAE8-A6E9579E2F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2426" y="2890817"/>
            <a:ext cx="9141397" cy="615553"/>
          </a:xfrm>
        </p:spPr>
        <p:txBody>
          <a:bodyPr rtlCol="0"/>
          <a:lstStyle/>
          <a:p>
            <a:pPr rtl="0"/>
            <a:r>
              <a:rPr lang="fr-FR" dirty="0"/>
              <a:t>Questions </a:t>
            </a:r>
            <a:r>
              <a:rPr lang="fr-FR" dirty="0">
                <a:solidFill>
                  <a:schemeClr val="accent5"/>
                </a:solidFill>
              </a:rPr>
              <a:t>?</a:t>
            </a:r>
            <a:r>
              <a:rPr lang="fr-F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76716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3">
            <a:extLst>
              <a:ext uri="{FF2B5EF4-FFF2-40B4-BE49-F238E27FC236}">
                <a16:creationId xmlns:a16="http://schemas.microsoft.com/office/drawing/2014/main" id="{1A2DE062-5C0B-6045-B07F-0FFC8B4F6D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2426" y="2890817"/>
            <a:ext cx="9141397" cy="615553"/>
          </a:xfrm>
        </p:spPr>
        <p:txBody>
          <a:bodyPr rtlCol="0"/>
          <a:lstStyle/>
          <a:p>
            <a:pPr algn="ctr" rtl="0"/>
            <a:r>
              <a:rPr lang="fr-FR" dirty="0">
                <a:solidFill>
                  <a:schemeClr val="accent4"/>
                </a:solidFill>
              </a:rPr>
              <a:t>M</a:t>
            </a:r>
            <a:r>
              <a:rPr lang="fr-FR" dirty="0"/>
              <a:t>erci de votre </a:t>
            </a:r>
            <a:r>
              <a:rPr lang="fr-FR" dirty="0">
                <a:solidFill>
                  <a:srgbClr val="F69000"/>
                </a:solidFill>
              </a:rPr>
              <a:t>A</a:t>
            </a:r>
            <a:r>
              <a:rPr lang="fr-FR" dirty="0"/>
              <a:t>ttention </a:t>
            </a:r>
          </a:p>
        </p:txBody>
      </p:sp>
    </p:spTree>
    <p:extLst>
      <p:ext uri="{BB962C8B-B14F-4D97-AF65-F5344CB8AC3E}">
        <p14:creationId xmlns:p14="http://schemas.microsoft.com/office/powerpoint/2010/main" val="394499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hème Office">
  <a:themeElements>
    <a:clrScheme name="Custom 14">
      <a:dk1>
        <a:srgbClr val="000000"/>
      </a:dk1>
      <a:lt1>
        <a:srgbClr val="FFFFFF"/>
      </a:lt1>
      <a:dk2>
        <a:srgbClr val="000000"/>
      </a:dk2>
      <a:lt2>
        <a:srgbClr val="E6E6E6"/>
      </a:lt2>
      <a:accent1>
        <a:srgbClr val="0078D4"/>
      </a:accent1>
      <a:accent2>
        <a:srgbClr val="007788"/>
      </a:accent2>
      <a:accent3>
        <a:srgbClr val="297C2A"/>
      </a:accent3>
      <a:accent4>
        <a:srgbClr val="FF2625"/>
      </a:accent4>
      <a:accent5>
        <a:srgbClr val="FE4387"/>
      </a:accent5>
      <a:accent6>
        <a:srgbClr val="D7D7D7"/>
      </a:accent6>
      <a:hlink>
        <a:srgbClr val="51E5FF"/>
      </a:hlink>
      <a:folHlink>
        <a:srgbClr val="0078D4"/>
      </a:folHlink>
    </a:clrScheme>
    <a:fontScheme name="Custom 4">
      <a:majorFont>
        <a:latin typeface="Segoe UI"/>
        <a:ea typeface=""/>
        <a:cs typeface=""/>
      </a:majorFont>
      <a:minorFont>
        <a:latin typeface="Segoe UI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53231790_TF10230868_Win32" id="{928113AF-755E-47F7-B3A6-99D254E41EE2}" vid="{DB3A863D-E720-4EA3-B8F7-E29988DEBEF1}"/>
    </a:ext>
  </a:ext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426e97fa315356fffbdcd9876fe988c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14b8f0def80e6d70ce3def20c90759a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97DE35A0-28ED-4D42-9357-DCB6A1C5151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D318041-50D7-4E47-9BD9-FE885E42AC6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D4119F0-3CE7-4464-96A2-DC738A807A4F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Présentation du Mois de l’héritage hispanique</Template>
  <TotalTime>184</TotalTime>
  <Words>405</Words>
  <Application>Microsoft Office PowerPoint</Application>
  <PresentationFormat>Grand écran</PresentationFormat>
  <Paragraphs>75</Paragraphs>
  <Slides>8</Slides>
  <Notes>7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2" baseType="lpstr">
      <vt:lpstr>Arial</vt:lpstr>
      <vt:lpstr>Segoe UI</vt:lpstr>
      <vt:lpstr>Webdings</vt:lpstr>
      <vt:lpstr>Thème Office</vt:lpstr>
      <vt:lpstr>Organisation de l’Animation du Réseau Parentalité Cantal </vt:lpstr>
      <vt:lpstr>Présentation PowerPoint</vt:lpstr>
      <vt:lpstr>Convention et Objectifs </vt:lpstr>
      <vt:lpstr>Opérationnalité </vt:lpstr>
      <vt:lpstr>Les réunions thématiques</vt:lpstr>
      <vt:lpstr>Réunions thématiques 2026</vt:lpstr>
      <vt:lpstr>Questions ? </vt:lpstr>
      <vt:lpstr>Merci de votre Attention 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Fabrice SULAS 151</dc:creator>
  <cp:keywords/>
  <dc:description/>
  <cp:lastModifiedBy>Fabrice SULAS 151</cp:lastModifiedBy>
  <cp:revision>4</cp:revision>
  <dcterms:created xsi:type="dcterms:W3CDTF">2026-02-16T14:22:21Z</dcterms:created>
  <dcterms:modified xsi:type="dcterms:W3CDTF">2026-03-09T12:34:31Z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