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2" r:id="rId5"/>
  </p:sldMasterIdLst>
  <p:notesMasterIdLst>
    <p:notesMasterId r:id="rId23"/>
  </p:notesMasterIdLst>
  <p:handoutMasterIdLst>
    <p:handoutMasterId r:id="rId24"/>
  </p:handoutMasterIdLst>
  <p:sldIdLst>
    <p:sldId id="256" r:id="rId6"/>
    <p:sldId id="353" r:id="rId7"/>
    <p:sldId id="394" r:id="rId8"/>
    <p:sldId id="354" r:id="rId9"/>
    <p:sldId id="270" r:id="rId10"/>
    <p:sldId id="392" r:id="rId11"/>
    <p:sldId id="393" r:id="rId12"/>
    <p:sldId id="364" r:id="rId13"/>
    <p:sldId id="279" r:id="rId14"/>
    <p:sldId id="395" r:id="rId15"/>
    <p:sldId id="396" r:id="rId16"/>
    <p:sldId id="397" r:id="rId17"/>
    <p:sldId id="398" r:id="rId18"/>
    <p:sldId id="399" r:id="rId19"/>
    <p:sldId id="400" r:id="rId20"/>
    <p:sldId id="401" r:id="rId21"/>
    <p:sldId id="382" r:id="rId22"/>
  </p:sldIdLst>
  <p:sldSz cx="10080625" cy="7559675"/>
  <p:notesSz cx="6797675" cy="9872663"/>
  <p:defaultTextStyle>
    <a:defPPr>
      <a:defRPr lang="fr-FR"/>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381">
          <p15:clr>
            <a:srgbClr val="A4A3A4"/>
          </p15:clr>
        </p15:guide>
        <p15:guide id="2" pos="3175">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roline" initials="C" lastIdx="1" clrIdx="0">
    <p:extLst>
      <p:ext uri="{19B8F6BF-5375-455C-9EA6-DF929625EA0E}">
        <p15:presenceInfo xmlns:p15="http://schemas.microsoft.com/office/powerpoint/2012/main" userId="S::caroline.luciani@caf13.caf.fr::71e4cb69-ed9b-4e2e-9909-1fd2395680f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14B8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9C7853C-536D-4A76-A0AE-DD22124D55A5}" styleName="Style à thème 1 - Accentuation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27F97BB-C833-4FB7-BDE5-3F7075034690}" styleName="Style à thème 2 - Accentuation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FD0F851-EC5A-4D38-B0AD-8093EC10F338}" styleName="Style léger 1 - Accentuation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74C1A8A3-306A-4EB7-A6B1-4F7E0EB9C5D6}" styleName="Style moyen 3 - Accentuation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22838BEF-8BB2-4498-84A7-C5851F593DF1}" styleName="Style moyen 4 - Accentuation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BDBED569-4797-4DF1-A0F4-6AAB3CD982D8}" styleName="Style léger 3 - Accentuation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17292A2E-F333-43FB-9621-5CBBE7FDCDCB}" styleName="Style léger 2 - Accentuation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Style léger 2 - Accentuation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930" autoAdjust="0"/>
    <p:restoredTop sz="92832" autoAdjust="0"/>
  </p:normalViewPr>
  <p:slideViewPr>
    <p:cSldViewPr>
      <p:cViewPr varScale="1">
        <p:scale>
          <a:sx n="81" d="100"/>
          <a:sy n="81" d="100"/>
        </p:scale>
        <p:origin x="408" y="58"/>
      </p:cViewPr>
      <p:guideLst>
        <p:guide orient="horz" pos="2381"/>
        <p:guide pos="3175"/>
      </p:guideLst>
    </p:cSldViewPr>
  </p:slid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9195C95-272B-4862-93B3-82D21DB0673D}" type="doc">
      <dgm:prSet loTypeId="urn:microsoft.com/office/officeart/2005/8/layout/default" loCatId="list" qsTypeId="urn:microsoft.com/office/officeart/2005/8/quickstyle/simple5#2" qsCatId="simple" csTypeId="urn:microsoft.com/office/officeart/2005/8/colors/accent1_2#2" csCatId="accent1" phldr="1"/>
      <dgm:spPr/>
      <dgm:t>
        <a:bodyPr/>
        <a:lstStyle/>
        <a:p>
          <a:endParaRPr lang="en-US"/>
        </a:p>
      </dgm:t>
    </dgm:pt>
    <dgm:pt modelId="{B0368E5D-CB2B-477A-9C6C-E8C13A6FBE7A}">
      <dgm:prSet custT="1"/>
      <dgm:spPr>
        <a:gradFill rotWithShape="0">
          <a:gsLst>
            <a:gs pos="0">
              <a:schemeClr val="accent1">
                <a:hueOff val="0"/>
                <a:satOff val="0"/>
                <a:lumOff val="0"/>
                <a:alphaOff val="0"/>
                <a:shade val="51000"/>
                <a:satMod val="130000"/>
              </a:schemeClr>
            </a:gs>
            <a:gs pos="0">
              <a:srgbClr val="00B0F0"/>
            </a:gs>
            <a:gs pos="100000">
              <a:schemeClr val="accent1">
                <a:hueOff val="0"/>
                <a:satOff val="0"/>
                <a:lumOff val="0"/>
                <a:alphaOff val="0"/>
                <a:shade val="94000"/>
                <a:satMod val="135000"/>
              </a:schemeClr>
            </a:gs>
          </a:gsLst>
        </a:gradFill>
      </dgm:spPr>
      <dgm:t>
        <a:bodyPr/>
        <a:lstStyle/>
        <a:p>
          <a:r>
            <a:rPr lang="fr-FR" sz="2400" dirty="0">
              <a:solidFill>
                <a:schemeClr val="tx1"/>
              </a:solidFill>
            </a:rPr>
            <a:t>Les réseaux d’écoute d’appui et d’accompagnement à la parentalité sont un véritable levier de la politique de soutien à la parentalité. Il a pour objectif général d’améliorer le bien être des familles et de satisfaire les intérêts de l’enfant et/ou du jeune par le soutien des parents dans leur rôle éducatif.</a:t>
          </a:r>
        </a:p>
        <a:p>
          <a:endParaRPr lang="fr-FR" sz="2400" dirty="0">
            <a:solidFill>
              <a:schemeClr val="tx1"/>
            </a:solidFill>
          </a:endParaRPr>
        </a:p>
        <a:p>
          <a:r>
            <a:rPr lang="fr-FR" sz="2400" dirty="0">
              <a:solidFill>
                <a:schemeClr val="tx1"/>
              </a:solidFill>
            </a:rPr>
            <a:t>Pour la campagne 2027/2028 les orientations départementales du REAAP s’inscrivent dans la continuité des objectifs nationaux de soutien à la parentalité et des priorités du schéma départemental des services aux familles.</a:t>
          </a:r>
        </a:p>
        <a:p>
          <a:r>
            <a:rPr lang="fr-FR" sz="2400" dirty="0">
              <a:solidFill>
                <a:schemeClr val="tx1"/>
              </a:solidFill>
            </a:rPr>
            <a:t>Elles visent à renforcer la cohérence des actions menées sur le territoire et à concentrer les financements sur les thématiques présentant les enjeux les plus prégnants pour les familles</a:t>
          </a:r>
        </a:p>
        <a:p>
          <a:r>
            <a:rPr lang="fr-FR" sz="1600" dirty="0">
              <a:solidFill>
                <a:schemeClr val="tx1"/>
              </a:solidFill>
            </a:rPr>
            <a:t> </a:t>
          </a:r>
        </a:p>
      </dgm:t>
    </dgm:pt>
    <dgm:pt modelId="{A0302D85-6E33-4B20-80D8-BB01237E9175}" type="parTrans" cxnId="{271CD4BA-66C9-457C-888A-A7EF7BB9C704}">
      <dgm:prSet/>
      <dgm:spPr/>
      <dgm:t>
        <a:bodyPr/>
        <a:lstStyle/>
        <a:p>
          <a:endParaRPr lang="fr-FR"/>
        </a:p>
      </dgm:t>
    </dgm:pt>
    <dgm:pt modelId="{BEB662C3-5760-4D7F-8BAA-652F44323EE2}" type="sibTrans" cxnId="{271CD4BA-66C9-457C-888A-A7EF7BB9C704}">
      <dgm:prSet/>
      <dgm:spPr/>
      <dgm:t>
        <a:bodyPr/>
        <a:lstStyle/>
        <a:p>
          <a:endParaRPr lang="fr-FR"/>
        </a:p>
      </dgm:t>
    </dgm:pt>
    <dgm:pt modelId="{3790031A-80BA-481E-8DF9-8196A1D51976}" type="pres">
      <dgm:prSet presAssocID="{09195C95-272B-4862-93B3-82D21DB0673D}" presName="diagram" presStyleCnt="0">
        <dgm:presLayoutVars>
          <dgm:dir/>
          <dgm:resizeHandles val="exact"/>
        </dgm:presLayoutVars>
      </dgm:prSet>
      <dgm:spPr/>
    </dgm:pt>
    <dgm:pt modelId="{1047F767-0E46-484E-B471-9C91811BF7BA}" type="pres">
      <dgm:prSet presAssocID="{B0368E5D-CB2B-477A-9C6C-E8C13A6FBE7A}" presName="node" presStyleLbl="node1" presStyleIdx="0" presStyleCnt="1" custScaleX="100000" custScaleY="113036" custLinFactNeighborX="0" custLinFactNeighborY="-961">
        <dgm:presLayoutVars>
          <dgm:bulletEnabled val="1"/>
        </dgm:presLayoutVars>
      </dgm:prSet>
      <dgm:spPr/>
    </dgm:pt>
  </dgm:ptLst>
  <dgm:cxnLst>
    <dgm:cxn modelId="{3EF1F438-94EB-4AB6-8ACC-7B27754E0383}" type="presOf" srcId="{09195C95-272B-4862-93B3-82D21DB0673D}" destId="{3790031A-80BA-481E-8DF9-8196A1D51976}" srcOrd="0" destOrd="0" presId="urn:microsoft.com/office/officeart/2005/8/layout/default"/>
    <dgm:cxn modelId="{02BE49AA-9D54-4FEC-B97C-CC5D45E2F986}" type="presOf" srcId="{B0368E5D-CB2B-477A-9C6C-E8C13A6FBE7A}" destId="{1047F767-0E46-484E-B471-9C91811BF7BA}" srcOrd="0" destOrd="0" presId="urn:microsoft.com/office/officeart/2005/8/layout/default"/>
    <dgm:cxn modelId="{271CD4BA-66C9-457C-888A-A7EF7BB9C704}" srcId="{09195C95-272B-4862-93B3-82D21DB0673D}" destId="{B0368E5D-CB2B-477A-9C6C-E8C13A6FBE7A}" srcOrd="0" destOrd="0" parTransId="{A0302D85-6E33-4B20-80D8-BB01237E9175}" sibTransId="{BEB662C3-5760-4D7F-8BAA-652F44323EE2}"/>
    <dgm:cxn modelId="{8CC05EBE-72F7-4774-91FE-6B91EB878318}" type="presParOf" srcId="{3790031A-80BA-481E-8DF9-8196A1D51976}" destId="{1047F767-0E46-484E-B471-9C91811BF7BA}" srcOrd="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47F767-0E46-484E-B471-9C91811BF7BA}">
      <dsp:nvSpPr>
        <dsp:cNvPr id="0" name=""/>
        <dsp:cNvSpPr/>
      </dsp:nvSpPr>
      <dsp:spPr>
        <a:xfrm>
          <a:off x="4429" y="0"/>
          <a:ext cx="9063702" cy="6147147"/>
        </a:xfrm>
        <a:prstGeom prst="rect">
          <a:avLst/>
        </a:prstGeom>
        <a:gradFill rotWithShape="0">
          <a:gsLst>
            <a:gs pos="0">
              <a:schemeClr val="accent1">
                <a:hueOff val="0"/>
                <a:satOff val="0"/>
                <a:lumOff val="0"/>
                <a:alphaOff val="0"/>
                <a:shade val="51000"/>
                <a:satMod val="130000"/>
              </a:schemeClr>
            </a:gs>
            <a:gs pos="0">
              <a:srgbClr val="00B0F0"/>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fr-FR" sz="2400" kern="1200" dirty="0">
              <a:solidFill>
                <a:schemeClr val="tx1"/>
              </a:solidFill>
            </a:rPr>
            <a:t>Les réseaux d’écoute d’appui et d’accompagnement à la parentalité sont un véritable levier de la politique de soutien à la parentalité. Il a pour objectif général d’améliorer le bien être des familles et de satisfaire les intérêts de l’enfant et/ou du jeune par le soutien des parents dans leur rôle éducatif.</a:t>
          </a:r>
        </a:p>
        <a:p>
          <a:pPr marL="0" lvl="0" indent="0" algn="ctr" defTabSz="1066800">
            <a:lnSpc>
              <a:spcPct val="90000"/>
            </a:lnSpc>
            <a:spcBef>
              <a:spcPct val="0"/>
            </a:spcBef>
            <a:spcAft>
              <a:spcPct val="35000"/>
            </a:spcAft>
            <a:buNone/>
          </a:pPr>
          <a:endParaRPr lang="fr-FR" sz="2400" kern="1200" dirty="0">
            <a:solidFill>
              <a:schemeClr val="tx1"/>
            </a:solidFill>
          </a:endParaRPr>
        </a:p>
        <a:p>
          <a:pPr marL="0" lvl="0" indent="0" algn="ctr" defTabSz="1066800">
            <a:lnSpc>
              <a:spcPct val="90000"/>
            </a:lnSpc>
            <a:spcBef>
              <a:spcPct val="0"/>
            </a:spcBef>
            <a:spcAft>
              <a:spcPct val="35000"/>
            </a:spcAft>
            <a:buNone/>
          </a:pPr>
          <a:r>
            <a:rPr lang="fr-FR" sz="2400" kern="1200" dirty="0">
              <a:solidFill>
                <a:schemeClr val="tx1"/>
              </a:solidFill>
            </a:rPr>
            <a:t>Pour la campagne 2027/2028 les orientations départementales du REAAP s’inscrivent dans la continuité des objectifs nationaux de soutien à la parentalité et des priorités du schéma départemental des services aux familles.</a:t>
          </a:r>
        </a:p>
        <a:p>
          <a:pPr marL="0" lvl="0" indent="0" algn="ctr" defTabSz="1066800">
            <a:lnSpc>
              <a:spcPct val="90000"/>
            </a:lnSpc>
            <a:spcBef>
              <a:spcPct val="0"/>
            </a:spcBef>
            <a:spcAft>
              <a:spcPct val="35000"/>
            </a:spcAft>
            <a:buNone/>
          </a:pPr>
          <a:r>
            <a:rPr lang="fr-FR" sz="2400" kern="1200" dirty="0">
              <a:solidFill>
                <a:schemeClr val="tx1"/>
              </a:solidFill>
            </a:rPr>
            <a:t>Elles visent à renforcer la cohérence des actions menées sur le territoire et à concentrer les financements sur les thématiques présentant les enjeux les plus prégnants pour les familles</a:t>
          </a:r>
        </a:p>
        <a:p>
          <a:pPr marL="0" lvl="0" indent="0" algn="ctr" defTabSz="1066800">
            <a:lnSpc>
              <a:spcPct val="90000"/>
            </a:lnSpc>
            <a:spcBef>
              <a:spcPct val="0"/>
            </a:spcBef>
            <a:spcAft>
              <a:spcPct val="35000"/>
            </a:spcAft>
            <a:buNone/>
          </a:pPr>
          <a:r>
            <a:rPr lang="fr-FR" sz="1600" kern="1200" dirty="0">
              <a:solidFill>
                <a:schemeClr val="tx1"/>
              </a:solidFill>
            </a:rPr>
            <a:t> </a:t>
          </a:r>
        </a:p>
      </dsp:txBody>
      <dsp:txXfrm>
        <a:off x="4429" y="0"/>
        <a:ext cx="9063702" cy="6147147"/>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2">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7B766D0E-ACF4-455E-9E2F-A87DF98DE05D}"/>
              </a:ext>
            </a:extLst>
          </p:cNvPr>
          <p:cNvSpPr txBox="1">
            <a:spLocks noGrp="1"/>
          </p:cNvSpPr>
          <p:nvPr>
            <p:ph type="hdr" sz="quarter"/>
          </p:nvPr>
        </p:nvSpPr>
        <p:spPr>
          <a:xfrm>
            <a:off x="0" y="0"/>
            <a:ext cx="2951163" cy="493713"/>
          </a:xfrm>
          <a:prstGeom prst="rect">
            <a:avLst/>
          </a:prstGeom>
          <a:noFill/>
          <a:ln>
            <a:noFill/>
          </a:ln>
        </p:spPr>
        <p:txBody>
          <a:bodyPr vert="horz" wrap="none" lIns="82197" tIns="41099" rIns="82197" bIns="41099" anchorCtr="0" compatLnSpc="0"/>
          <a:lstStyle>
            <a:lvl1pPr fontAlgn="auto" hangingPunct="0">
              <a:spcBef>
                <a:spcPts val="0"/>
              </a:spcBef>
              <a:spcAft>
                <a:spcPts val="0"/>
              </a:spcAft>
              <a:defRPr sz="1400">
                <a:latin typeface="Liberation Sans" pitchFamily="18"/>
                <a:ea typeface="Microsoft YaHei" pitchFamily="2"/>
                <a:cs typeface="Lucida Sans" pitchFamily="2"/>
              </a:defRPr>
            </a:lvl1pPr>
          </a:lstStyle>
          <a:p>
            <a:pPr>
              <a:defRPr sz="1400"/>
            </a:pPr>
            <a:endParaRPr lang="fr-FR"/>
          </a:p>
        </p:txBody>
      </p:sp>
      <p:sp>
        <p:nvSpPr>
          <p:cNvPr id="3" name="Espace réservé de la date 2">
            <a:extLst>
              <a:ext uri="{FF2B5EF4-FFF2-40B4-BE49-F238E27FC236}">
                <a16:creationId xmlns:a16="http://schemas.microsoft.com/office/drawing/2014/main" id="{B1B3A3A9-9650-42F3-965C-C88F3B08BC30}"/>
              </a:ext>
            </a:extLst>
          </p:cNvPr>
          <p:cNvSpPr txBox="1">
            <a:spLocks noGrp="1"/>
          </p:cNvSpPr>
          <p:nvPr>
            <p:ph type="dt" sz="quarter" idx="1"/>
          </p:nvPr>
        </p:nvSpPr>
        <p:spPr>
          <a:xfrm>
            <a:off x="3846513" y="0"/>
            <a:ext cx="2951162" cy="493713"/>
          </a:xfrm>
          <a:prstGeom prst="rect">
            <a:avLst/>
          </a:prstGeom>
          <a:noFill/>
          <a:ln>
            <a:noFill/>
          </a:ln>
        </p:spPr>
        <p:txBody>
          <a:bodyPr vert="horz" wrap="none" lIns="82197" tIns="41099" rIns="82197" bIns="41099" anchorCtr="0" compatLnSpc="0"/>
          <a:lstStyle>
            <a:lvl1pPr algn="r" fontAlgn="auto" hangingPunct="0">
              <a:spcBef>
                <a:spcPts val="0"/>
              </a:spcBef>
              <a:spcAft>
                <a:spcPts val="0"/>
              </a:spcAft>
              <a:defRPr sz="1400">
                <a:latin typeface="Liberation Sans" pitchFamily="18"/>
                <a:ea typeface="Microsoft YaHei" pitchFamily="2"/>
                <a:cs typeface="Lucida Sans" pitchFamily="2"/>
              </a:defRPr>
            </a:lvl1pPr>
          </a:lstStyle>
          <a:p>
            <a:pPr>
              <a:defRPr sz="1400"/>
            </a:pPr>
            <a:endParaRPr lang="fr-FR"/>
          </a:p>
        </p:txBody>
      </p:sp>
      <p:sp>
        <p:nvSpPr>
          <p:cNvPr id="4" name="Espace réservé du pied de page 3">
            <a:extLst>
              <a:ext uri="{FF2B5EF4-FFF2-40B4-BE49-F238E27FC236}">
                <a16:creationId xmlns:a16="http://schemas.microsoft.com/office/drawing/2014/main" id="{E0A3B534-56E0-48D8-A8DE-30A4ADC3769E}"/>
              </a:ext>
            </a:extLst>
          </p:cNvPr>
          <p:cNvSpPr txBox="1">
            <a:spLocks noGrp="1"/>
          </p:cNvSpPr>
          <p:nvPr>
            <p:ph type="ftr" sz="quarter" idx="2"/>
          </p:nvPr>
        </p:nvSpPr>
        <p:spPr>
          <a:xfrm>
            <a:off x="0" y="9378950"/>
            <a:ext cx="2951163" cy="493713"/>
          </a:xfrm>
          <a:prstGeom prst="rect">
            <a:avLst/>
          </a:prstGeom>
          <a:noFill/>
          <a:ln>
            <a:noFill/>
          </a:ln>
        </p:spPr>
        <p:txBody>
          <a:bodyPr vert="horz" wrap="none" lIns="82197" tIns="41099" rIns="82197" bIns="41099" anchor="b" anchorCtr="0" compatLnSpc="0"/>
          <a:lstStyle>
            <a:lvl1pPr fontAlgn="auto" hangingPunct="0">
              <a:spcBef>
                <a:spcPts val="0"/>
              </a:spcBef>
              <a:spcAft>
                <a:spcPts val="0"/>
              </a:spcAft>
              <a:defRPr sz="1400">
                <a:latin typeface="Liberation Sans" pitchFamily="18"/>
                <a:ea typeface="Microsoft YaHei" pitchFamily="2"/>
                <a:cs typeface="Lucida Sans" pitchFamily="2"/>
              </a:defRPr>
            </a:lvl1pPr>
          </a:lstStyle>
          <a:p>
            <a:pPr>
              <a:defRPr sz="1400"/>
            </a:pPr>
            <a:endParaRPr lang="fr-FR"/>
          </a:p>
        </p:txBody>
      </p:sp>
      <p:sp>
        <p:nvSpPr>
          <p:cNvPr id="5" name="Espace réservé du numéro de diapositive 4">
            <a:extLst>
              <a:ext uri="{FF2B5EF4-FFF2-40B4-BE49-F238E27FC236}">
                <a16:creationId xmlns:a16="http://schemas.microsoft.com/office/drawing/2014/main" id="{EFAD44CC-F635-4135-BEF4-44BD7AE0B50D}"/>
              </a:ext>
            </a:extLst>
          </p:cNvPr>
          <p:cNvSpPr txBox="1">
            <a:spLocks noGrp="1"/>
          </p:cNvSpPr>
          <p:nvPr>
            <p:ph type="sldNum" sz="quarter" idx="3"/>
          </p:nvPr>
        </p:nvSpPr>
        <p:spPr>
          <a:xfrm>
            <a:off x="3846513" y="9378950"/>
            <a:ext cx="2951162" cy="493713"/>
          </a:xfrm>
          <a:prstGeom prst="rect">
            <a:avLst/>
          </a:prstGeom>
          <a:noFill/>
          <a:ln>
            <a:noFill/>
          </a:ln>
        </p:spPr>
        <p:txBody>
          <a:bodyPr vert="horz" wrap="none" lIns="82197" tIns="41099" rIns="82197" bIns="41099" numCol="1" anchor="b" anchorCtr="0" compatLnSpc="1">
            <a:prstTxWarp prst="textNoShape">
              <a:avLst/>
            </a:prstTxWarp>
          </a:bodyPr>
          <a:lstStyle>
            <a:lvl1pPr algn="r" hangingPunct="0">
              <a:defRPr sz="1400">
                <a:latin typeface="Liberation Sans" panose="020B0604020202020204" pitchFamily="34" charset="0"/>
                <a:ea typeface="Microsoft YaHei" panose="020B0503020204020204" pitchFamily="34" charset="-122"/>
                <a:cs typeface="Lucida Sans" panose="020B0602030504020204" pitchFamily="34" charset="0"/>
              </a:defRPr>
            </a:lvl1pPr>
          </a:lstStyle>
          <a:p>
            <a:fld id="{39B12F98-9BAD-4C68-89BF-AAF93221420F}" type="slidenum">
              <a:rPr lang="fr-FR" altLang="fr-FR"/>
              <a:pPr/>
              <a:t>‹N°›</a:t>
            </a:fld>
            <a:endParaRPr lang="fr-FR" altLang="fr-F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Espace réservé de l'image des diapositives 1">
            <a:extLst>
              <a:ext uri="{FF2B5EF4-FFF2-40B4-BE49-F238E27FC236}">
                <a16:creationId xmlns:a16="http://schemas.microsoft.com/office/drawing/2014/main" id="{FAD196C8-6939-4959-8343-309EEA3F68EF}"/>
              </a:ext>
            </a:extLst>
          </p:cNvPr>
          <p:cNvSpPr>
            <a:spLocks noGrp="1" noRot="1" noChangeAspect="1"/>
          </p:cNvSpPr>
          <p:nvPr>
            <p:ph type="sldImg" idx="2"/>
          </p:nvPr>
        </p:nvSpPr>
        <p:spPr bwMode="auto">
          <a:xfrm>
            <a:off x="931863" y="750888"/>
            <a:ext cx="4932362" cy="370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3" name="Espace réservé des commentaires 2">
            <a:extLst>
              <a:ext uri="{FF2B5EF4-FFF2-40B4-BE49-F238E27FC236}">
                <a16:creationId xmlns:a16="http://schemas.microsoft.com/office/drawing/2014/main" id="{54CCE767-0887-4663-B34E-F770987A5771}"/>
              </a:ext>
            </a:extLst>
          </p:cNvPr>
          <p:cNvSpPr txBox="1">
            <a:spLocks noGrp="1"/>
          </p:cNvSpPr>
          <p:nvPr>
            <p:ph type="body" sz="quarter" idx="3"/>
          </p:nvPr>
        </p:nvSpPr>
        <p:spPr>
          <a:xfrm>
            <a:off x="679450" y="4689475"/>
            <a:ext cx="5438775" cy="4443413"/>
          </a:xfrm>
          <a:prstGeom prst="rect">
            <a:avLst/>
          </a:prstGeom>
          <a:noFill/>
          <a:ln>
            <a:noFill/>
          </a:ln>
        </p:spPr>
        <p:txBody>
          <a:bodyPr lIns="0" tIns="0" rIns="0" bIns="0"/>
          <a:lstStyle/>
          <a:p>
            <a:pPr lvl="0"/>
            <a:endParaRPr lang="fr-FR" noProof="0"/>
          </a:p>
        </p:txBody>
      </p:sp>
      <p:sp>
        <p:nvSpPr>
          <p:cNvPr id="4" name="Espace réservé de l'en-tête 3">
            <a:extLst>
              <a:ext uri="{FF2B5EF4-FFF2-40B4-BE49-F238E27FC236}">
                <a16:creationId xmlns:a16="http://schemas.microsoft.com/office/drawing/2014/main" id="{16D0284F-91A3-4B0F-B879-CDCDA31909B8}"/>
              </a:ext>
            </a:extLst>
          </p:cNvPr>
          <p:cNvSpPr txBox="1">
            <a:spLocks noGrp="1"/>
          </p:cNvSpPr>
          <p:nvPr>
            <p:ph type="hdr" sz="quarter"/>
          </p:nvPr>
        </p:nvSpPr>
        <p:spPr>
          <a:xfrm>
            <a:off x="0" y="0"/>
            <a:ext cx="2951163" cy="493713"/>
          </a:xfrm>
          <a:prstGeom prst="rect">
            <a:avLst/>
          </a:prstGeom>
          <a:noFill/>
          <a:ln>
            <a:noFill/>
          </a:ln>
        </p:spPr>
        <p:txBody>
          <a:bodyPr lIns="0" tIns="0" rIns="0" bIns="0" anchorCtr="0"/>
          <a:lstStyle>
            <a:lvl1pPr lvl="0" rtl="0" fontAlgn="auto" hangingPunct="0">
              <a:spcBef>
                <a:spcPts val="0"/>
              </a:spcBef>
              <a:spcAft>
                <a:spcPts val="0"/>
              </a:spcAft>
              <a:buNone/>
              <a:tabLst/>
              <a:defRPr lang="fr-FR" sz="1300" kern="1200">
                <a:latin typeface="Liberation Serif" pitchFamily="18"/>
                <a:ea typeface="Segoe UI" pitchFamily="2"/>
                <a:cs typeface="Tahoma" pitchFamily="2"/>
              </a:defRPr>
            </a:lvl1pPr>
          </a:lstStyle>
          <a:p>
            <a:pPr>
              <a:defRPr/>
            </a:pPr>
            <a:endParaRPr/>
          </a:p>
        </p:txBody>
      </p:sp>
      <p:sp>
        <p:nvSpPr>
          <p:cNvPr id="5" name="Espace réservé de la date 4">
            <a:extLst>
              <a:ext uri="{FF2B5EF4-FFF2-40B4-BE49-F238E27FC236}">
                <a16:creationId xmlns:a16="http://schemas.microsoft.com/office/drawing/2014/main" id="{90059ABA-7D2D-4D01-A557-84FAC8C049FC}"/>
              </a:ext>
            </a:extLst>
          </p:cNvPr>
          <p:cNvSpPr txBox="1">
            <a:spLocks noGrp="1"/>
          </p:cNvSpPr>
          <p:nvPr>
            <p:ph type="dt" idx="1"/>
          </p:nvPr>
        </p:nvSpPr>
        <p:spPr>
          <a:xfrm>
            <a:off x="3846513" y="0"/>
            <a:ext cx="2951162" cy="493713"/>
          </a:xfrm>
          <a:prstGeom prst="rect">
            <a:avLst/>
          </a:prstGeom>
          <a:noFill/>
          <a:ln>
            <a:noFill/>
          </a:ln>
        </p:spPr>
        <p:txBody>
          <a:bodyPr lIns="0" tIns="0" rIns="0" bIns="0" anchorCtr="0"/>
          <a:lstStyle>
            <a:lvl1pPr lvl="0" algn="r" rtl="0" fontAlgn="auto" hangingPunct="0">
              <a:spcBef>
                <a:spcPts val="0"/>
              </a:spcBef>
              <a:spcAft>
                <a:spcPts val="0"/>
              </a:spcAft>
              <a:buNone/>
              <a:tabLst/>
              <a:defRPr lang="fr-FR" sz="1300" kern="1200">
                <a:latin typeface="Liberation Serif" pitchFamily="18"/>
                <a:ea typeface="Segoe UI" pitchFamily="2"/>
                <a:cs typeface="Tahoma" pitchFamily="2"/>
              </a:defRPr>
            </a:lvl1pPr>
          </a:lstStyle>
          <a:p>
            <a:pPr>
              <a:defRPr/>
            </a:pPr>
            <a:endParaRPr/>
          </a:p>
        </p:txBody>
      </p:sp>
      <p:sp>
        <p:nvSpPr>
          <p:cNvPr id="6" name="Espace réservé du pied de page 5">
            <a:extLst>
              <a:ext uri="{FF2B5EF4-FFF2-40B4-BE49-F238E27FC236}">
                <a16:creationId xmlns:a16="http://schemas.microsoft.com/office/drawing/2014/main" id="{19946999-C3D7-4299-8DB8-E5B3D6C7718A}"/>
              </a:ext>
            </a:extLst>
          </p:cNvPr>
          <p:cNvSpPr txBox="1">
            <a:spLocks noGrp="1"/>
          </p:cNvSpPr>
          <p:nvPr>
            <p:ph type="ftr" sz="quarter" idx="4"/>
          </p:nvPr>
        </p:nvSpPr>
        <p:spPr>
          <a:xfrm>
            <a:off x="0" y="9378950"/>
            <a:ext cx="2951163" cy="493713"/>
          </a:xfrm>
          <a:prstGeom prst="rect">
            <a:avLst/>
          </a:prstGeom>
          <a:noFill/>
          <a:ln>
            <a:noFill/>
          </a:ln>
        </p:spPr>
        <p:txBody>
          <a:bodyPr lIns="0" tIns="0" rIns="0" bIns="0" anchor="b" anchorCtr="0"/>
          <a:lstStyle>
            <a:lvl1pPr lvl="0" rtl="0" fontAlgn="auto" hangingPunct="0">
              <a:spcBef>
                <a:spcPts val="0"/>
              </a:spcBef>
              <a:spcAft>
                <a:spcPts val="0"/>
              </a:spcAft>
              <a:buNone/>
              <a:tabLst/>
              <a:defRPr lang="fr-FR" sz="1300" kern="1200">
                <a:latin typeface="Liberation Serif" pitchFamily="18"/>
                <a:ea typeface="Segoe UI" pitchFamily="2"/>
                <a:cs typeface="Tahoma" pitchFamily="2"/>
              </a:defRPr>
            </a:lvl1pPr>
          </a:lstStyle>
          <a:p>
            <a:pPr>
              <a:defRPr/>
            </a:pPr>
            <a:endParaRPr/>
          </a:p>
        </p:txBody>
      </p:sp>
      <p:sp>
        <p:nvSpPr>
          <p:cNvPr id="7" name="Espace réservé du numéro de diapositive 6">
            <a:extLst>
              <a:ext uri="{FF2B5EF4-FFF2-40B4-BE49-F238E27FC236}">
                <a16:creationId xmlns:a16="http://schemas.microsoft.com/office/drawing/2014/main" id="{52722DBB-991D-43EE-894F-644DC5C51FF8}"/>
              </a:ext>
            </a:extLst>
          </p:cNvPr>
          <p:cNvSpPr txBox="1">
            <a:spLocks noGrp="1"/>
          </p:cNvSpPr>
          <p:nvPr>
            <p:ph type="sldNum" sz="quarter" idx="5"/>
          </p:nvPr>
        </p:nvSpPr>
        <p:spPr>
          <a:xfrm>
            <a:off x="3846513" y="9378950"/>
            <a:ext cx="2951162" cy="493713"/>
          </a:xfrm>
          <a:prstGeom prst="rect">
            <a:avLst/>
          </a:prstGeom>
          <a:noFill/>
          <a:ln>
            <a:noFill/>
          </a:ln>
        </p:spPr>
        <p:txBody>
          <a:bodyPr vert="horz" wrap="square" lIns="0" tIns="0" rIns="0" bIns="0" numCol="1" anchor="b" anchorCtr="0" compatLnSpc="1">
            <a:prstTxWarp prst="textNoShape">
              <a:avLst/>
            </a:prstTxWarp>
          </a:bodyPr>
          <a:lstStyle>
            <a:lvl1pPr algn="r" hangingPunct="0">
              <a:defRPr sz="1300">
                <a:latin typeface="Liberation Serif" panose="02020603050405020304" pitchFamily="18" charset="0"/>
                <a:ea typeface="Segoe UI" panose="020B0502040204020203" pitchFamily="34" charset="0"/>
                <a:cs typeface="Tahoma" panose="020B0604030504040204" pitchFamily="34" charset="0"/>
              </a:defRPr>
            </a:lvl1pPr>
          </a:lstStyle>
          <a:p>
            <a:fld id="{057B357B-1710-4055-9592-A68B93EF0ACE}" type="slidenum">
              <a:rPr lang="fr-FR" altLang="fr-FR"/>
              <a:pPr/>
              <a:t>‹N°›</a:t>
            </a:fld>
            <a:endParaRPr lang="fr-FR" altLang="fr-FR"/>
          </a:p>
        </p:txBody>
      </p:sp>
    </p:spTree>
  </p:cSld>
  <p:clrMap bg1="lt1" tx1="dk1" bg2="lt2" tx2="dk2" accent1="accent1" accent2="accent2" accent3="accent3" accent4="accent4" accent5="accent5" accent6="accent6" hlink="hlink" folHlink="folHlink"/>
  <p:notesStyle>
    <a:lvl1pPr marL="215900" indent="-215900" algn="l" rtl="0" eaLnBrk="0" fontAlgn="base" hangingPunct="0">
      <a:spcBef>
        <a:spcPct val="30000"/>
      </a:spcBef>
      <a:spcAft>
        <a:spcPct val="0"/>
      </a:spcAft>
      <a:defRPr lang="fr-FR" sz="2000" kern="1200">
        <a:solidFill>
          <a:schemeClr val="tx1"/>
        </a:solidFill>
        <a:highlight>
          <a:scrgbClr r="0" g="0" b="0">
            <a:alpha val="0"/>
          </a:scrgbClr>
        </a:highlight>
        <a:latin typeface="Liberation Sans" pitchFamily="18"/>
        <a:ea typeface="Microsoft YaHei" pitchFamily="2"/>
      </a:defRPr>
    </a:lvl1pPr>
    <a:lvl2pPr marL="742950" indent="-285750" algn="l" rtl="0" eaLnBrk="0" fontAlgn="base" hangingPunct="0">
      <a:spcBef>
        <a:spcPct val="30000"/>
      </a:spcBef>
      <a:spcAft>
        <a:spcPct val="0"/>
      </a:spcAft>
      <a:defRPr sz="1200" kern="1200">
        <a:solidFill>
          <a:schemeClr val="tx1"/>
        </a:solidFill>
        <a:latin typeface="+mn-lt"/>
        <a:ea typeface="Microsoft YaHei" pitchFamily="34" charset="-122"/>
        <a:cs typeface="+mn-cs"/>
      </a:defRPr>
    </a:lvl2pPr>
    <a:lvl3pPr marL="1143000" indent="-228600" algn="l" rtl="0" eaLnBrk="0" fontAlgn="base" hangingPunct="0">
      <a:spcBef>
        <a:spcPct val="30000"/>
      </a:spcBef>
      <a:spcAft>
        <a:spcPct val="0"/>
      </a:spcAft>
      <a:defRPr sz="1200" kern="1200">
        <a:solidFill>
          <a:schemeClr val="tx1"/>
        </a:solidFill>
        <a:latin typeface="+mn-lt"/>
        <a:ea typeface="Microsoft YaHei" pitchFamily="34" charset="-122"/>
        <a:cs typeface="+mn-cs"/>
      </a:defRPr>
    </a:lvl3pPr>
    <a:lvl4pPr marL="1600200" indent="-228600" algn="l" rtl="0" eaLnBrk="0" fontAlgn="base" hangingPunct="0">
      <a:spcBef>
        <a:spcPct val="30000"/>
      </a:spcBef>
      <a:spcAft>
        <a:spcPct val="0"/>
      </a:spcAft>
      <a:defRPr sz="1200" kern="1200">
        <a:solidFill>
          <a:schemeClr val="tx1"/>
        </a:solidFill>
        <a:latin typeface="+mn-lt"/>
        <a:ea typeface="Microsoft YaHei" pitchFamily="34" charset="-122"/>
        <a:cs typeface="+mn-cs"/>
      </a:defRPr>
    </a:lvl4pPr>
    <a:lvl5pPr marL="2057400" indent="-228600" algn="l" rtl="0" eaLnBrk="0" fontAlgn="base" hangingPunct="0">
      <a:spcBef>
        <a:spcPct val="30000"/>
      </a:spcBef>
      <a:spcAft>
        <a:spcPct val="0"/>
      </a:spcAft>
      <a:defRPr sz="1200" kern="1200">
        <a:solidFill>
          <a:schemeClr val="tx1"/>
        </a:solidFill>
        <a:latin typeface="+mn-lt"/>
        <a:ea typeface="Microsoft YaHei"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Espace réservé de l'image des diapositives 1">
            <a:extLst>
              <a:ext uri="{FF2B5EF4-FFF2-40B4-BE49-F238E27FC236}">
                <a16:creationId xmlns:a16="http://schemas.microsoft.com/office/drawing/2014/main" id="{36BF11C3-5A3B-4D12-AC79-005BA90626D4}"/>
              </a:ext>
            </a:extLst>
          </p:cNvPr>
          <p:cNvSpPr>
            <a:spLocks noGrp="1" noRot="1" noChangeAspect="1" noTextEdit="1"/>
          </p:cNvSpPr>
          <p:nvPr>
            <p:ph type="sldImg"/>
          </p:nvPr>
        </p:nvSpPr>
        <p:spPr>
          <a:solidFill>
            <a:srgbClr val="729FCF"/>
          </a:solidFill>
          <a:ln w="25400">
            <a:solidFill>
              <a:srgbClr val="3465A4"/>
            </a:solidFill>
            <a:miter lim="800000"/>
            <a:headEnd/>
            <a:tailEnd/>
          </a:ln>
        </p:spPr>
      </p:sp>
      <p:sp>
        <p:nvSpPr>
          <p:cNvPr id="3" name="Espace réservé des commentaires 2">
            <a:extLst>
              <a:ext uri="{FF2B5EF4-FFF2-40B4-BE49-F238E27FC236}">
                <a16:creationId xmlns:a16="http://schemas.microsoft.com/office/drawing/2014/main" id="{C1A929FA-4729-4A78-80B5-E76652C1183E}"/>
              </a:ext>
            </a:extLst>
          </p:cNvPr>
          <p:cNvSpPr txBox="1">
            <a:spLocks noGrp="1"/>
          </p:cNvSpPr>
          <p:nvPr>
            <p:ph type="body" sz="quarter" idx="1"/>
          </p:nvPr>
        </p:nvSpPr>
        <p:spPr/>
        <p:txBody>
          <a:bodyPr/>
          <a:lstStyle/>
          <a:p>
            <a:pPr marL="197273" indent="-197273" eaLnBrk="1" fontAlgn="auto">
              <a:spcBef>
                <a:spcPts val="0"/>
              </a:spcBef>
              <a:spcAft>
                <a:spcPts val="0"/>
              </a:spcAft>
              <a:defRPr/>
            </a:pPr>
            <a:endParaRPr dirty="0">
              <a:solidFill>
                <a:sysClr val="windowText" lastClr="000000"/>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Espace réservé de l'image des diapositives 1">
            <a:extLst>
              <a:ext uri="{FF2B5EF4-FFF2-40B4-BE49-F238E27FC236}">
                <a16:creationId xmlns:a16="http://schemas.microsoft.com/office/drawing/2014/main" id="{BD098119-3431-401E-8CBB-1BA6BD63040F}"/>
              </a:ext>
            </a:extLst>
          </p:cNvPr>
          <p:cNvSpPr>
            <a:spLocks noGrp="1" noRot="1" noChangeAspect="1" noTextEdit="1"/>
          </p:cNvSpPr>
          <p:nvPr>
            <p:ph type="sldImg"/>
          </p:nvPr>
        </p:nvSpPr>
        <p:spPr>
          <a:solidFill>
            <a:srgbClr val="729FCF"/>
          </a:solidFill>
          <a:ln w="25400">
            <a:solidFill>
              <a:srgbClr val="3465A4"/>
            </a:solidFill>
            <a:miter lim="800000"/>
            <a:headEnd/>
            <a:tailEnd/>
          </a:ln>
        </p:spPr>
      </p:sp>
      <p:sp>
        <p:nvSpPr>
          <p:cNvPr id="3" name="Espace réservé des commentaires 2">
            <a:extLst>
              <a:ext uri="{FF2B5EF4-FFF2-40B4-BE49-F238E27FC236}">
                <a16:creationId xmlns:a16="http://schemas.microsoft.com/office/drawing/2014/main" id="{3B8F216E-DE91-4D54-B091-E979EEEE44BE}"/>
              </a:ext>
            </a:extLst>
          </p:cNvPr>
          <p:cNvSpPr txBox="1">
            <a:spLocks noGrp="1"/>
          </p:cNvSpPr>
          <p:nvPr>
            <p:ph type="body" sz="quarter" idx="1"/>
          </p:nvPr>
        </p:nvSpPr>
        <p:spPr/>
        <p:txBody>
          <a:bodyPr/>
          <a:lstStyle/>
          <a:p>
            <a:pPr marL="197273" indent="-197273" eaLnBrk="1" fontAlgn="auto">
              <a:spcBef>
                <a:spcPts val="0"/>
              </a:spcBef>
              <a:spcAft>
                <a:spcPts val="0"/>
              </a:spcAft>
              <a:defRPr/>
            </a:pPr>
            <a:endParaRPr>
              <a:solidFill>
                <a:sysClr val="windowText" lastClr="000000"/>
              </a:solidFill>
            </a:endParaRPr>
          </a:p>
        </p:txBody>
      </p:sp>
    </p:spTree>
    <p:extLst>
      <p:ext uri="{BB962C8B-B14F-4D97-AF65-F5344CB8AC3E}">
        <p14:creationId xmlns:p14="http://schemas.microsoft.com/office/powerpoint/2010/main" val="39598507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57B357B-1710-4055-9592-A68B93EF0ACE}" type="slidenum">
              <a:rPr lang="fr-FR" altLang="fr-FR" smtClean="0"/>
              <a:pPr/>
              <a:t>8</a:t>
            </a:fld>
            <a:endParaRPr lang="fr-FR" altLang="fr-FR"/>
          </a:p>
        </p:txBody>
      </p:sp>
    </p:spTree>
    <p:extLst>
      <p:ext uri="{BB962C8B-B14F-4D97-AF65-F5344CB8AC3E}">
        <p14:creationId xmlns:p14="http://schemas.microsoft.com/office/powerpoint/2010/main" val="129713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Espace réservé de l'image des diapositives 1">
            <a:extLst>
              <a:ext uri="{FF2B5EF4-FFF2-40B4-BE49-F238E27FC236}">
                <a16:creationId xmlns:a16="http://schemas.microsoft.com/office/drawing/2014/main" id="{389C73BE-FA68-41C9-8407-169A84A6D112}"/>
              </a:ext>
            </a:extLst>
          </p:cNvPr>
          <p:cNvSpPr>
            <a:spLocks noGrp="1" noRot="1" noChangeAspect="1" noTextEdit="1"/>
          </p:cNvSpPr>
          <p:nvPr>
            <p:ph type="sldImg"/>
          </p:nvPr>
        </p:nvSpPr>
        <p:spPr>
          <a:solidFill>
            <a:srgbClr val="729FCF"/>
          </a:solidFill>
          <a:ln w="25400">
            <a:solidFill>
              <a:srgbClr val="3465A4"/>
            </a:solidFill>
            <a:miter lim="800000"/>
            <a:headEnd/>
            <a:tailEnd/>
          </a:ln>
        </p:spPr>
      </p:sp>
      <p:sp>
        <p:nvSpPr>
          <p:cNvPr id="3" name="Espace réservé des commentaires 2">
            <a:extLst>
              <a:ext uri="{FF2B5EF4-FFF2-40B4-BE49-F238E27FC236}">
                <a16:creationId xmlns:a16="http://schemas.microsoft.com/office/drawing/2014/main" id="{2CE1CBAA-9EC0-427A-BA91-52F97305DD6E}"/>
              </a:ext>
            </a:extLst>
          </p:cNvPr>
          <p:cNvSpPr txBox="1">
            <a:spLocks noGrp="1"/>
          </p:cNvSpPr>
          <p:nvPr>
            <p:ph type="body" sz="quarter" idx="1"/>
          </p:nvPr>
        </p:nvSpPr>
        <p:spPr/>
        <p:txBody>
          <a:bodyPr/>
          <a:lstStyle/>
          <a:p>
            <a:pPr marL="197273" indent="-197273" eaLnBrk="1" fontAlgn="auto">
              <a:spcBef>
                <a:spcPts val="0"/>
              </a:spcBef>
              <a:spcAft>
                <a:spcPts val="0"/>
              </a:spcAft>
              <a:defRPr/>
            </a:pPr>
            <a:endParaRPr dirty="0">
              <a:solidFill>
                <a:sysClr val="windowText" lastClr="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57B357B-1710-4055-9592-A68B93EF0ACE}" type="slidenum">
              <a:rPr lang="fr-FR" altLang="fr-FR" smtClean="0"/>
              <a:pPr/>
              <a:t>14</a:t>
            </a:fld>
            <a:endParaRPr lang="fr-FR" altLang="fr-FR"/>
          </a:p>
        </p:txBody>
      </p:sp>
    </p:spTree>
    <p:extLst>
      <p:ext uri="{BB962C8B-B14F-4D97-AF65-F5344CB8AC3E}">
        <p14:creationId xmlns:p14="http://schemas.microsoft.com/office/powerpoint/2010/main" val="2026304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Espace réservé de l'image des diapositives 1">
            <a:extLst>
              <a:ext uri="{FF2B5EF4-FFF2-40B4-BE49-F238E27FC236}">
                <a16:creationId xmlns:a16="http://schemas.microsoft.com/office/drawing/2014/main" id="{389C73BE-FA68-41C9-8407-169A84A6D112}"/>
              </a:ext>
            </a:extLst>
          </p:cNvPr>
          <p:cNvSpPr>
            <a:spLocks noGrp="1" noRot="1" noChangeAspect="1" noTextEdit="1"/>
          </p:cNvSpPr>
          <p:nvPr>
            <p:ph type="sldImg"/>
          </p:nvPr>
        </p:nvSpPr>
        <p:spPr>
          <a:solidFill>
            <a:srgbClr val="729FCF"/>
          </a:solidFill>
          <a:ln w="25400">
            <a:solidFill>
              <a:srgbClr val="3465A4"/>
            </a:solidFill>
            <a:miter lim="800000"/>
            <a:headEnd/>
            <a:tailEnd/>
          </a:ln>
        </p:spPr>
      </p:sp>
      <p:sp>
        <p:nvSpPr>
          <p:cNvPr id="3" name="Espace réservé des commentaires 2">
            <a:extLst>
              <a:ext uri="{FF2B5EF4-FFF2-40B4-BE49-F238E27FC236}">
                <a16:creationId xmlns:a16="http://schemas.microsoft.com/office/drawing/2014/main" id="{2CE1CBAA-9EC0-427A-BA91-52F97305DD6E}"/>
              </a:ext>
            </a:extLst>
          </p:cNvPr>
          <p:cNvSpPr txBox="1">
            <a:spLocks noGrp="1"/>
          </p:cNvSpPr>
          <p:nvPr>
            <p:ph type="body" sz="quarter" idx="1"/>
          </p:nvPr>
        </p:nvSpPr>
        <p:spPr/>
        <p:txBody>
          <a:bodyPr/>
          <a:lstStyle/>
          <a:p>
            <a:pPr marL="197273" indent="-197273" eaLnBrk="1" fontAlgn="auto">
              <a:spcBef>
                <a:spcPts val="0"/>
              </a:spcBef>
              <a:spcAft>
                <a:spcPts val="0"/>
              </a:spcAft>
              <a:defRPr/>
            </a:pPr>
            <a:endParaRPr dirty="0">
              <a:solidFill>
                <a:sysClr val="windowText" lastClr="000000"/>
              </a:solidFill>
            </a:endParaRPr>
          </a:p>
        </p:txBody>
      </p:sp>
    </p:spTree>
    <p:extLst>
      <p:ext uri="{BB962C8B-B14F-4D97-AF65-F5344CB8AC3E}">
        <p14:creationId xmlns:p14="http://schemas.microsoft.com/office/powerpoint/2010/main" val="8598228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755650" y="2347913"/>
            <a:ext cx="8569325" cy="1620837"/>
          </a:xfrm>
        </p:spPr>
        <p:txBody>
          <a:bodyPr/>
          <a:lstStyle/>
          <a:p>
            <a:r>
              <a:rPr lang="fr-FR"/>
              <a:t>Modifiez le style du titre</a:t>
            </a:r>
          </a:p>
        </p:txBody>
      </p:sp>
      <p:sp>
        <p:nvSpPr>
          <p:cNvPr id="3" name="Sous-titre 2"/>
          <p:cNvSpPr>
            <a:spLocks noGrp="1"/>
          </p:cNvSpPr>
          <p:nvPr>
            <p:ph type="subTitle" idx="1"/>
          </p:nvPr>
        </p:nvSpPr>
        <p:spPr>
          <a:xfrm>
            <a:off x="1512888" y="4283075"/>
            <a:ext cx="7056437" cy="1931988"/>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17F60B4A-ED1B-49D8-9C83-BFC4076B52B9}"/>
              </a:ext>
            </a:extLst>
          </p:cNvPr>
          <p:cNvSpPr txBox="1">
            <a:spLocks noGrp="1"/>
          </p:cNvSpPr>
          <p:nvPr>
            <p:ph type="dt" sz="half" idx="10"/>
          </p:nvPr>
        </p:nvSpPr>
        <p:spPr>
          <a:ln/>
        </p:spPr>
        <p:txBody>
          <a:bodyPr/>
          <a:lstStyle>
            <a:lvl1pPr>
              <a:defRPr/>
            </a:lvl1pPr>
          </a:lstStyle>
          <a:p>
            <a:pPr>
              <a:defRPr/>
            </a:pPr>
            <a:endParaRPr/>
          </a:p>
        </p:txBody>
      </p:sp>
      <p:sp>
        <p:nvSpPr>
          <p:cNvPr id="5" name="Espace réservé du pied de page 4">
            <a:extLst>
              <a:ext uri="{FF2B5EF4-FFF2-40B4-BE49-F238E27FC236}">
                <a16:creationId xmlns:a16="http://schemas.microsoft.com/office/drawing/2014/main" id="{7D368915-7F21-49AA-AF16-A94EA9124FFA}"/>
              </a:ext>
            </a:extLst>
          </p:cNvPr>
          <p:cNvSpPr txBox="1">
            <a:spLocks noGrp="1"/>
          </p:cNvSpPr>
          <p:nvPr>
            <p:ph type="ftr" sz="quarter" idx="11"/>
          </p:nvPr>
        </p:nvSpPr>
        <p:spPr>
          <a:ln/>
        </p:spPr>
        <p:txBody>
          <a:bodyPr/>
          <a:lstStyle>
            <a:lvl1pPr>
              <a:defRPr/>
            </a:lvl1pPr>
          </a:lstStyle>
          <a:p>
            <a:pPr>
              <a:defRPr/>
            </a:pPr>
            <a:r>
              <a:rPr lang="fr-FR"/>
              <a:t>01/2024 A. ADEL CT Parentalité</a:t>
            </a:r>
            <a:endParaRPr/>
          </a:p>
        </p:txBody>
      </p:sp>
      <p:sp>
        <p:nvSpPr>
          <p:cNvPr id="6" name="Espace réservé du numéro de diapositive 5">
            <a:extLst>
              <a:ext uri="{FF2B5EF4-FFF2-40B4-BE49-F238E27FC236}">
                <a16:creationId xmlns:a16="http://schemas.microsoft.com/office/drawing/2014/main" id="{9C5FCEE1-B515-4F30-9E81-8F17839D1982}"/>
              </a:ext>
            </a:extLst>
          </p:cNvPr>
          <p:cNvSpPr txBox="1">
            <a:spLocks noGrp="1"/>
          </p:cNvSpPr>
          <p:nvPr>
            <p:ph type="sldNum" sz="quarter" idx="12"/>
          </p:nvPr>
        </p:nvSpPr>
        <p:spPr>
          <a:ln/>
        </p:spPr>
        <p:txBody>
          <a:bodyPr/>
          <a:lstStyle>
            <a:lvl1pPr>
              <a:defRPr/>
            </a:lvl1pPr>
          </a:lstStyle>
          <a:p>
            <a:fld id="{E10D9534-3D46-4478-BD9A-2B6192EA9F12}" type="slidenum">
              <a:rPr lang="fr-FR" altLang="fr-FR"/>
              <a:pPr/>
              <a:t>‹N°›</a:t>
            </a:fld>
            <a:endParaRPr lang="fr-FR" altLang="fr-FR"/>
          </a:p>
        </p:txBody>
      </p:sp>
    </p:spTree>
    <p:extLst>
      <p:ext uri="{BB962C8B-B14F-4D97-AF65-F5344CB8AC3E}">
        <p14:creationId xmlns:p14="http://schemas.microsoft.com/office/powerpoint/2010/main" val="3153916823"/>
      </p:ext>
    </p:extLst>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5E254E8-D46D-4A83-87F5-C70B6BB52C6D}"/>
              </a:ext>
            </a:extLst>
          </p:cNvPr>
          <p:cNvSpPr txBox="1">
            <a:spLocks noGrp="1"/>
          </p:cNvSpPr>
          <p:nvPr>
            <p:ph type="dt" sz="half" idx="10"/>
          </p:nvPr>
        </p:nvSpPr>
        <p:spPr>
          <a:ln/>
        </p:spPr>
        <p:txBody>
          <a:bodyPr/>
          <a:lstStyle>
            <a:lvl1pPr>
              <a:defRPr/>
            </a:lvl1pPr>
          </a:lstStyle>
          <a:p>
            <a:pPr>
              <a:defRPr/>
            </a:pPr>
            <a:endParaRPr/>
          </a:p>
        </p:txBody>
      </p:sp>
      <p:sp>
        <p:nvSpPr>
          <p:cNvPr id="5" name="Espace réservé du pied de page 4">
            <a:extLst>
              <a:ext uri="{FF2B5EF4-FFF2-40B4-BE49-F238E27FC236}">
                <a16:creationId xmlns:a16="http://schemas.microsoft.com/office/drawing/2014/main" id="{55ECA95D-387D-4F55-8D9B-DE69BB5C15CC}"/>
              </a:ext>
            </a:extLst>
          </p:cNvPr>
          <p:cNvSpPr txBox="1">
            <a:spLocks noGrp="1"/>
          </p:cNvSpPr>
          <p:nvPr>
            <p:ph type="ftr" sz="quarter" idx="11"/>
          </p:nvPr>
        </p:nvSpPr>
        <p:spPr>
          <a:ln/>
        </p:spPr>
        <p:txBody>
          <a:bodyPr/>
          <a:lstStyle>
            <a:lvl1pPr>
              <a:defRPr/>
            </a:lvl1pPr>
          </a:lstStyle>
          <a:p>
            <a:pPr>
              <a:defRPr/>
            </a:pPr>
            <a:r>
              <a:rPr lang="fr-FR"/>
              <a:t>01/2024 A. ADEL CT Parentalité</a:t>
            </a:r>
            <a:endParaRPr/>
          </a:p>
        </p:txBody>
      </p:sp>
      <p:sp>
        <p:nvSpPr>
          <p:cNvPr id="6" name="Espace réservé du numéro de diapositive 5">
            <a:extLst>
              <a:ext uri="{FF2B5EF4-FFF2-40B4-BE49-F238E27FC236}">
                <a16:creationId xmlns:a16="http://schemas.microsoft.com/office/drawing/2014/main" id="{AECD4D69-8A36-455E-B29E-891C91540C97}"/>
              </a:ext>
            </a:extLst>
          </p:cNvPr>
          <p:cNvSpPr txBox="1">
            <a:spLocks noGrp="1"/>
          </p:cNvSpPr>
          <p:nvPr>
            <p:ph type="sldNum" sz="quarter" idx="12"/>
          </p:nvPr>
        </p:nvSpPr>
        <p:spPr>
          <a:ln/>
        </p:spPr>
        <p:txBody>
          <a:bodyPr/>
          <a:lstStyle>
            <a:lvl1pPr>
              <a:defRPr/>
            </a:lvl1pPr>
          </a:lstStyle>
          <a:p>
            <a:fld id="{5468ACC7-F8A5-44E8-A289-4A722C485575}" type="slidenum">
              <a:rPr lang="fr-FR" altLang="fr-FR"/>
              <a:pPr/>
              <a:t>‹N°›</a:t>
            </a:fld>
            <a:endParaRPr lang="fr-FR" altLang="fr-FR"/>
          </a:p>
        </p:txBody>
      </p:sp>
    </p:spTree>
    <p:extLst>
      <p:ext uri="{BB962C8B-B14F-4D97-AF65-F5344CB8AC3E}">
        <p14:creationId xmlns:p14="http://schemas.microsoft.com/office/powerpoint/2010/main" val="1060510443"/>
      </p:ext>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96925" y="4857750"/>
            <a:ext cx="8567738" cy="15017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796925" y="3203575"/>
            <a:ext cx="8567738" cy="1654175"/>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Espace réservé de la date 3">
            <a:extLst>
              <a:ext uri="{FF2B5EF4-FFF2-40B4-BE49-F238E27FC236}">
                <a16:creationId xmlns:a16="http://schemas.microsoft.com/office/drawing/2014/main" id="{0FB66F12-5392-4EA2-ACEA-2D91E8933F95}"/>
              </a:ext>
            </a:extLst>
          </p:cNvPr>
          <p:cNvSpPr txBox="1">
            <a:spLocks noGrp="1"/>
          </p:cNvSpPr>
          <p:nvPr>
            <p:ph type="dt" sz="half" idx="10"/>
          </p:nvPr>
        </p:nvSpPr>
        <p:spPr>
          <a:ln/>
        </p:spPr>
        <p:txBody>
          <a:bodyPr/>
          <a:lstStyle>
            <a:lvl1pPr>
              <a:defRPr/>
            </a:lvl1pPr>
          </a:lstStyle>
          <a:p>
            <a:pPr>
              <a:defRPr/>
            </a:pPr>
            <a:endParaRPr/>
          </a:p>
        </p:txBody>
      </p:sp>
      <p:sp>
        <p:nvSpPr>
          <p:cNvPr id="5" name="Espace réservé du pied de page 4">
            <a:extLst>
              <a:ext uri="{FF2B5EF4-FFF2-40B4-BE49-F238E27FC236}">
                <a16:creationId xmlns:a16="http://schemas.microsoft.com/office/drawing/2014/main" id="{CE040BF4-746B-46E8-A28F-32319CD7ABA5}"/>
              </a:ext>
            </a:extLst>
          </p:cNvPr>
          <p:cNvSpPr txBox="1">
            <a:spLocks noGrp="1"/>
          </p:cNvSpPr>
          <p:nvPr>
            <p:ph type="ftr" sz="quarter" idx="11"/>
          </p:nvPr>
        </p:nvSpPr>
        <p:spPr>
          <a:ln/>
        </p:spPr>
        <p:txBody>
          <a:bodyPr/>
          <a:lstStyle>
            <a:lvl1pPr>
              <a:defRPr/>
            </a:lvl1pPr>
          </a:lstStyle>
          <a:p>
            <a:pPr>
              <a:defRPr/>
            </a:pPr>
            <a:r>
              <a:rPr lang="fr-FR"/>
              <a:t>01/2024 A. ADEL CT Parentalité</a:t>
            </a:r>
            <a:endParaRPr/>
          </a:p>
        </p:txBody>
      </p:sp>
      <p:sp>
        <p:nvSpPr>
          <p:cNvPr id="6" name="Espace réservé du numéro de diapositive 5">
            <a:extLst>
              <a:ext uri="{FF2B5EF4-FFF2-40B4-BE49-F238E27FC236}">
                <a16:creationId xmlns:a16="http://schemas.microsoft.com/office/drawing/2014/main" id="{B4CBE2FB-8B07-4A2F-9D4A-CE5BD3EAE1B0}"/>
              </a:ext>
            </a:extLst>
          </p:cNvPr>
          <p:cNvSpPr txBox="1">
            <a:spLocks noGrp="1"/>
          </p:cNvSpPr>
          <p:nvPr>
            <p:ph type="sldNum" sz="quarter" idx="12"/>
          </p:nvPr>
        </p:nvSpPr>
        <p:spPr>
          <a:ln/>
        </p:spPr>
        <p:txBody>
          <a:bodyPr/>
          <a:lstStyle>
            <a:lvl1pPr>
              <a:defRPr/>
            </a:lvl1pPr>
          </a:lstStyle>
          <a:p>
            <a:fld id="{FA9CAA62-E801-4534-9407-EF12510DCFFA}" type="slidenum">
              <a:rPr lang="fr-FR" altLang="fr-FR"/>
              <a:pPr/>
              <a:t>‹N°›</a:t>
            </a:fld>
            <a:endParaRPr lang="fr-FR" altLang="fr-FR"/>
          </a:p>
        </p:txBody>
      </p:sp>
    </p:spTree>
    <p:extLst>
      <p:ext uri="{BB962C8B-B14F-4D97-AF65-F5344CB8AC3E}">
        <p14:creationId xmlns:p14="http://schemas.microsoft.com/office/powerpoint/2010/main" val="2198789936"/>
      </p:ext>
    </p:extLst>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503238" y="1768475"/>
            <a:ext cx="4459287" cy="4384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5114925" y="1768475"/>
            <a:ext cx="4460875" cy="4384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3">
            <a:extLst>
              <a:ext uri="{FF2B5EF4-FFF2-40B4-BE49-F238E27FC236}">
                <a16:creationId xmlns:a16="http://schemas.microsoft.com/office/drawing/2014/main" id="{3A6215F6-1709-46B0-8269-C574A8DAE69B}"/>
              </a:ext>
            </a:extLst>
          </p:cNvPr>
          <p:cNvSpPr txBox="1">
            <a:spLocks noGrp="1"/>
          </p:cNvSpPr>
          <p:nvPr>
            <p:ph type="dt" sz="half" idx="10"/>
          </p:nvPr>
        </p:nvSpPr>
        <p:spPr>
          <a:ln/>
        </p:spPr>
        <p:txBody>
          <a:bodyPr/>
          <a:lstStyle>
            <a:lvl1pPr>
              <a:defRPr/>
            </a:lvl1pPr>
          </a:lstStyle>
          <a:p>
            <a:pPr>
              <a:defRPr/>
            </a:pPr>
            <a:endParaRPr/>
          </a:p>
        </p:txBody>
      </p:sp>
      <p:sp>
        <p:nvSpPr>
          <p:cNvPr id="6" name="Espace réservé du pied de page 4">
            <a:extLst>
              <a:ext uri="{FF2B5EF4-FFF2-40B4-BE49-F238E27FC236}">
                <a16:creationId xmlns:a16="http://schemas.microsoft.com/office/drawing/2014/main" id="{5FAD2531-F60E-4945-A2BD-7A0EDF1D92DB}"/>
              </a:ext>
            </a:extLst>
          </p:cNvPr>
          <p:cNvSpPr txBox="1">
            <a:spLocks noGrp="1"/>
          </p:cNvSpPr>
          <p:nvPr>
            <p:ph type="ftr" sz="quarter" idx="11"/>
          </p:nvPr>
        </p:nvSpPr>
        <p:spPr>
          <a:ln/>
        </p:spPr>
        <p:txBody>
          <a:bodyPr/>
          <a:lstStyle>
            <a:lvl1pPr>
              <a:defRPr/>
            </a:lvl1pPr>
          </a:lstStyle>
          <a:p>
            <a:pPr>
              <a:defRPr/>
            </a:pPr>
            <a:r>
              <a:rPr lang="fr-FR"/>
              <a:t>01/2024 A. ADEL CT Parentalité</a:t>
            </a:r>
            <a:endParaRPr/>
          </a:p>
        </p:txBody>
      </p:sp>
      <p:sp>
        <p:nvSpPr>
          <p:cNvPr id="7" name="Espace réservé du numéro de diapositive 5">
            <a:extLst>
              <a:ext uri="{FF2B5EF4-FFF2-40B4-BE49-F238E27FC236}">
                <a16:creationId xmlns:a16="http://schemas.microsoft.com/office/drawing/2014/main" id="{AF9EA05A-587B-45BA-84C6-46CD26CCFC8D}"/>
              </a:ext>
            </a:extLst>
          </p:cNvPr>
          <p:cNvSpPr txBox="1">
            <a:spLocks noGrp="1"/>
          </p:cNvSpPr>
          <p:nvPr>
            <p:ph type="sldNum" sz="quarter" idx="12"/>
          </p:nvPr>
        </p:nvSpPr>
        <p:spPr>
          <a:ln/>
        </p:spPr>
        <p:txBody>
          <a:bodyPr/>
          <a:lstStyle>
            <a:lvl1pPr>
              <a:defRPr/>
            </a:lvl1pPr>
          </a:lstStyle>
          <a:p>
            <a:fld id="{A716A1F1-6F4A-46F2-81EE-13855875F042}" type="slidenum">
              <a:rPr lang="fr-FR" altLang="fr-FR"/>
              <a:pPr/>
              <a:t>‹N°›</a:t>
            </a:fld>
            <a:endParaRPr lang="fr-FR" altLang="fr-FR"/>
          </a:p>
        </p:txBody>
      </p:sp>
    </p:spTree>
    <p:extLst>
      <p:ext uri="{BB962C8B-B14F-4D97-AF65-F5344CB8AC3E}">
        <p14:creationId xmlns:p14="http://schemas.microsoft.com/office/powerpoint/2010/main" val="3361368057"/>
      </p:ext>
    </p:extLst>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504825" y="303213"/>
            <a:ext cx="9072563" cy="1258887"/>
          </a:xfrm>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504825" y="1692275"/>
            <a:ext cx="4452938"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504825" y="2397125"/>
            <a:ext cx="4452938"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5121275" y="1692275"/>
            <a:ext cx="4456113"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5121275" y="2397125"/>
            <a:ext cx="4456113"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3">
            <a:extLst>
              <a:ext uri="{FF2B5EF4-FFF2-40B4-BE49-F238E27FC236}">
                <a16:creationId xmlns:a16="http://schemas.microsoft.com/office/drawing/2014/main" id="{2B073982-B92E-42BD-814B-A423EBF1061F}"/>
              </a:ext>
            </a:extLst>
          </p:cNvPr>
          <p:cNvSpPr txBox="1">
            <a:spLocks noGrp="1"/>
          </p:cNvSpPr>
          <p:nvPr>
            <p:ph type="dt" sz="half" idx="10"/>
          </p:nvPr>
        </p:nvSpPr>
        <p:spPr>
          <a:ln/>
        </p:spPr>
        <p:txBody>
          <a:bodyPr/>
          <a:lstStyle>
            <a:lvl1pPr>
              <a:defRPr/>
            </a:lvl1pPr>
          </a:lstStyle>
          <a:p>
            <a:pPr>
              <a:defRPr/>
            </a:pPr>
            <a:endParaRPr/>
          </a:p>
        </p:txBody>
      </p:sp>
      <p:sp>
        <p:nvSpPr>
          <p:cNvPr id="8" name="Espace réservé du pied de page 4">
            <a:extLst>
              <a:ext uri="{FF2B5EF4-FFF2-40B4-BE49-F238E27FC236}">
                <a16:creationId xmlns:a16="http://schemas.microsoft.com/office/drawing/2014/main" id="{1C40D5AD-7D57-44FE-8739-219164B6C957}"/>
              </a:ext>
            </a:extLst>
          </p:cNvPr>
          <p:cNvSpPr txBox="1">
            <a:spLocks noGrp="1"/>
          </p:cNvSpPr>
          <p:nvPr>
            <p:ph type="ftr" sz="quarter" idx="11"/>
          </p:nvPr>
        </p:nvSpPr>
        <p:spPr>
          <a:ln/>
        </p:spPr>
        <p:txBody>
          <a:bodyPr/>
          <a:lstStyle>
            <a:lvl1pPr>
              <a:defRPr/>
            </a:lvl1pPr>
          </a:lstStyle>
          <a:p>
            <a:pPr>
              <a:defRPr/>
            </a:pPr>
            <a:r>
              <a:rPr lang="fr-FR"/>
              <a:t>01/2024 A. ADEL CT Parentalité</a:t>
            </a:r>
            <a:endParaRPr/>
          </a:p>
        </p:txBody>
      </p:sp>
      <p:sp>
        <p:nvSpPr>
          <p:cNvPr id="9" name="Espace réservé du numéro de diapositive 5">
            <a:extLst>
              <a:ext uri="{FF2B5EF4-FFF2-40B4-BE49-F238E27FC236}">
                <a16:creationId xmlns:a16="http://schemas.microsoft.com/office/drawing/2014/main" id="{FE3D19AC-77EC-4927-898F-9D7EF07970C6}"/>
              </a:ext>
            </a:extLst>
          </p:cNvPr>
          <p:cNvSpPr txBox="1">
            <a:spLocks noGrp="1"/>
          </p:cNvSpPr>
          <p:nvPr>
            <p:ph type="sldNum" sz="quarter" idx="12"/>
          </p:nvPr>
        </p:nvSpPr>
        <p:spPr>
          <a:ln/>
        </p:spPr>
        <p:txBody>
          <a:bodyPr/>
          <a:lstStyle>
            <a:lvl1pPr>
              <a:defRPr/>
            </a:lvl1pPr>
          </a:lstStyle>
          <a:p>
            <a:fld id="{255BE152-A411-4D2D-B286-A99D269CC033}" type="slidenum">
              <a:rPr lang="fr-FR" altLang="fr-FR"/>
              <a:pPr/>
              <a:t>‹N°›</a:t>
            </a:fld>
            <a:endParaRPr lang="fr-FR" altLang="fr-FR"/>
          </a:p>
        </p:txBody>
      </p:sp>
    </p:spTree>
    <p:extLst>
      <p:ext uri="{BB962C8B-B14F-4D97-AF65-F5344CB8AC3E}">
        <p14:creationId xmlns:p14="http://schemas.microsoft.com/office/powerpoint/2010/main" val="4134484427"/>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3">
            <a:extLst>
              <a:ext uri="{FF2B5EF4-FFF2-40B4-BE49-F238E27FC236}">
                <a16:creationId xmlns:a16="http://schemas.microsoft.com/office/drawing/2014/main" id="{594DBC64-3495-41D6-A423-0115EAD8D95F}"/>
              </a:ext>
            </a:extLst>
          </p:cNvPr>
          <p:cNvSpPr txBox="1">
            <a:spLocks noGrp="1"/>
          </p:cNvSpPr>
          <p:nvPr>
            <p:ph type="dt" sz="half" idx="10"/>
          </p:nvPr>
        </p:nvSpPr>
        <p:spPr>
          <a:ln/>
        </p:spPr>
        <p:txBody>
          <a:bodyPr/>
          <a:lstStyle>
            <a:lvl1pPr>
              <a:defRPr/>
            </a:lvl1pPr>
          </a:lstStyle>
          <a:p>
            <a:pPr>
              <a:defRPr/>
            </a:pPr>
            <a:endParaRPr/>
          </a:p>
        </p:txBody>
      </p:sp>
      <p:sp>
        <p:nvSpPr>
          <p:cNvPr id="4" name="Espace réservé du pied de page 4">
            <a:extLst>
              <a:ext uri="{FF2B5EF4-FFF2-40B4-BE49-F238E27FC236}">
                <a16:creationId xmlns:a16="http://schemas.microsoft.com/office/drawing/2014/main" id="{DAE114BE-81E4-4EA5-A2E0-636BA785AE41}"/>
              </a:ext>
            </a:extLst>
          </p:cNvPr>
          <p:cNvSpPr txBox="1">
            <a:spLocks noGrp="1"/>
          </p:cNvSpPr>
          <p:nvPr>
            <p:ph type="ftr" sz="quarter" idx="11"/>
          </p:nvPr>
        </p:nvSpPr>
        <p:spPr>
          <a:ln/>
        </p:spPr>
        <p:txBody>
          <a:bodyPr/>
          <a:lstStyle>
            <a:lvl1pPr>
              <a:defRPr/>
            </a:lvl1pPr>
          </a:lstStyle>
          <a:p>
            <a:pPr>
              <a:defRPr/>
            </a:pPr>
            <a:r>
              <a:rPr lang="fr-FR"/>
              <a:t>01/2024 A. ADEL CT Parentalité</a:t>
            </a:r>
            <a:endParaRPr/>
          </a:p>
        </p:txBody>
      </p:sp>
      <p:sp>
        <p:nvSpPr>
          <p:cNvPr id="5" name="Espace réservé du numéro de diapositive 5">
            <a:extLst>
              <a:ext uri="{FF2B5EF4-FFF2-40B4-BE49-F238E27FC236}">
                <a16:creationId xmlns:a16="http://schemas.microsoft.com/office/drawing/2014/main" id="{5D690047-5399-4BD9-A6F0-89A118B86A93}"/>
              </a:ext>
            </a:extLst>
          </p:cNvPr>
          <p:cNvSpPr txBox="1">
            <a:spLocks noGrp="1"/>
          </p:cNvSpPr>
          <p:nvPr>
            <p:ph type="sldNum" sz="quarter" idx="12"/>
          </p:nvPr>
        </p:nvSpPr>
        <p:spPr>
          <a:ln/>
        </p:spPr>
        <p:txBody>
          <a:bodyPr/>
          <a:lstStyle>
            <a:lvl1pPr>
              <a:defRPr/>
            </a:lvl1pPr>
          </a:lstStyle>
          <a:p>
            <a:fld id="{F4ACD384-FCBE-462E-9B15-F0403F868174}" type="slidenum">
              <a:rPr lang="fr-FR" altLang="fr-FR"/>
              <a:pPr/>
              <a:t>‹N°›</a:t>
            </a:fld>
            <a:endParaRPr lang="fr-FR" altLang="fr-FR"/>
          </a:p>
        </p:txBody>
      </p:sp>
    </p:spTree>
    <p:extLst>
      <p:ext uri="{BB962C8B-B14F-4D97-AF65-F5344CB8AC3E}">
        <p14:creationId xmlns:p14="http://schemas.microsoft.com/office/powerpoint/2010/main" val="1370940134"/>
      </p:ext>
    </p:extLst>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a:extLst>
              <a:ext uri="{FF2B5EF4-FFF2-40B4-BE49-F238E27FC236}">
                <a16:creationId xmlns:a16="http://schemas.microsoft.com/office/drawing/2014/main" id="{09DFCFA1-1A8A-42D8-8B7A-AD9EAD86EE12}"/>
              </a:ext>
            </a:extLst>
          </p:cNvPr>
          <p:cNvSpPr txBox="1">
            <a:spLocks noGrp="1"/>
          </p:cNvSpPr>
          <p:nvPr>
            <p:ph type="dt" sz="half" idx="10"/>
          </p:nvPr>
        </p:nvSpPr>
        <p:spPr>
          <a:ln/>
        </p:spPr>
        <p:txBody>
          <a:bodyPr/>
          <a:lstStyle>
            <a:lvl1pPr>
              <a:defRPr/>
            </a:lvl1pPr>
          </a:lstStyle>
          <a:p>
            <a:pPr>
              <a:defRPr/>
            </a:pPr>
            <a:endParaRPr/>
          </a:p>
        </p:txBody>
      </p:sp>
      <p:sp>
        <p:nvSpPr>
          <p:cNvPr id="3" name="Espace réservé du pied de page 4">
            <a:extLst>
              <a:ext uri="{FF2B5EF4-FFF2-40B4-BE49-F238E27FC236}">
                <a16:creationId xmlns:a16="http://schemas.microsoft.com/office/drawing/2014/main" id="{2B820E28-5F72-40A1-81B5-45134B5A115E}"/>
              </a:ext>
            </a:extLst>
          </p:cNvPr>
          <p:cNvSpPr txBox="1">
            <a:spLocks noGrp="1"/>
          </p:cNvSpPr>
          <p:nvPr>
            <p:ph type="ftr" sz="quarter" idx="11"/>
          </p:nvPr>
        </p:nvSpPr>
        <p:spPr>
          <a:ln/>
        </p:spPr>
        <p:txBody>
          <a:bodyPr/>
          <a:lstStyle>
            <a:lvl1pPr>
              <a:defRPr/>
            </a:lvl1pPr>
          </a:lstStyle>
          <a:p>
            <a:pPr>
              <a:defRPr/>
            </a:pPr>
            <a:r>
              <a:rPr lang="fr-FR"/>
              <a:t>01/2024 A. ADEL CT Parentalité</a:t>
            </a:r>
            <a:endParaRPr/>
          </a:p>
        </p:txBody>
      </p:sp>
      <p:sp>
        <p:nvSpPr>
          <p:cNvPr id="4" name="Espace réservé du numéro de diapositive 5">
            <a:extLst>
              <a:ext uri="{FF2B5EF4-FFF2-40B4-BE49-F238E27FC236}">
                <a16:creationId xmlns:a16="http://schemas.microsoft.com/office/drawing/2014/main" id="{3EB5EB27-05CE-488F-9522-5F7714C5A6A5}"/>
              </a:ext>
            </a:extLst>
          </p:cNvPr>
          <p:cNvSpPr txBox="1">
            <a:spLocks noGrp="1"/>
          </p:cNvSpPr>
          <p:nvPr>
            <p:ph type="sldNum" sz="quarter" idx="12"/>
          </p:nvPr>
        </p:nvSpPr>
        <p:spPr>
          <a:ln/>
        </p:spPr>
        <p:txBody>
          <a:bodyPr/>
          <a:lstStyle>
            <a:lvl1pPr>
              <a:defRPr/>
            </a:lvl1pPr>
          </a:lstStyle>
          <a:p>
            <a:fld id="{C0C909FB-30D2-487B-B0B9-C60AB36E1D18}" type="slidenum">
              <a:rPr lang="fr-FR" altLang="fr-FR"/>
              <a:pPr/>
              <a:t>‹N°›</a:t>
            </a:fld>
            <a:endParaRPr lang="fr-FR" altLang="fr-FR"/>
          </a:p>
        </p:txBody>
      </p:sp>
    </p:spTree>
    <p:extLst>
      <p:ext uri="{BB962C8B-B14F-4D97-AF65-F5344CB8AC3E}">
        <p14:creationId xmlns:p14="http://schemas.microsoft.com/office/powerpoint/2010/main" val="1328198036"/>
      </p:ext>
    </p:extLst>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504825" y="301625"/>
            <a:ext cx="3316288" cy="1279525"/>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3941763" y="301625"/>
            <a:ext cx="5635625" cy="64516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504825" y="1581150"/>
            <a:ext cx="3316288" cy="51720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3">
            <a:extLst>
              <a:ext uri="{FF2B5EF4-FFF2-40B4-BE49-F238E27FC236}">
                <a16:creationId xmlns:a16="http://schemas.microsoft.com/office/drawing/2014/main" id="{51DD99E9-621A-4C1B-848D-CD323043F822}"/>
              </a:ext>
            </a:extLst>
          </p:cNvPr>
          <p:cNvSpPr txBox="1">
            <a:spLocks noGrp="1"/>
          </p:cNvSpPr>
          <p:nvPr>
            <p:ph type="dt" sz="half" idx="10"/>
          </p:nvPr>
        </p:nvSpPr>
        <p:spPr>
          <a:ln/>
        </p:spPr>
        <p:txBody>
          <a:bodyPr/>
          <a:lstStyle>
            <a:lvl1pPr>
              <a:defRPr/>
            </a:lvl1pPr>
          </a:lstStyle>
          <a:p>
            <a:pPr>
              <a:defRPr/>
            </a:pPr>
            <a:endParaRPr/>
          </a:p>
        </p:txBody>
      </p:sp>
      <p:sp>
        <p:nvSpPr>
          <p:cNvPr id="6" name="Espace réservé du pied de page 4">
            <a:extLst>
              <a:ext uri="{FF2B5EF4-FFF2-40B4-BE49-F238E27FC236}">
                <a16:creationId xmlns:a16="http://schemas.microsoft.com/office/drawing/2014/main" id="{34D882C9-1F17-46AF-B9B1-D616B0461BBE}"/>
              </a:ext>
            </a:extLst>
          </p:cNvPr>
          <p:cNvSpPr txBox="1">
            <a:spLocks noGrp="1"/>
          </p:cNvSpPr>
          <p:nvPr>
            <p:ph type="ftr" sz="quarter" idx="11"/>
          </p:nvPr>
        </p:nvSpPr>
        <p:spPr>
          <a:ln/>
        </p:spPr>
        <p:txBody>
          <a:bodyPr/>
          <a:lstStyle>
            <a:lvl1pPr>
              <a:defRPr/>
            </a:lvl1pPr>
          </a:lstStyle>
          <a:p>
            <a:pPr>
              <a:defRPr/>
            </a:pPr>
            <a:r>
              <a:rPr lang="fr-FR"/>
              <a:t>01/2024 A. ADEL CT Parentalité</a:t>
            </a:r>
            <a:endParaRPr/>
          </a:p>
        </p:txBody>
      </p:sp>
      <p:sp>
        <p:nvSpPr>
          <p:cNvPr id="7" name="Espace réservé du numéro de diapositive 5">
            <a:extLst>
              <a:ext uri="{FF2B5EF4-FFF2-40B4-BE49-F238E27FC236}">
                <a16:creationId xmlns:a16="http://schemas.microsoft.com/office/drawing/2014/main" id="{A1458E3F-A589-48CA-85B3-7FA99189BB44}"/>
              </a:ext>
            </a:extLst>
          </p:cNvPr>
          <p:cNvSpPr txBox="1">
            <a:spLocks noGrp="1"/>
          </p:cNvSpPr>
          <p:nvPr>
            <p:ph type="sldNum" sz="quarter" idx="12"/>
          </p:nvPr>
        </p:nvSpPr>
        <p:spPr>
          <a:ln/>
        </p:spPr>
        <p:txBody>
          <a:bodyPr/>
          <a:lstStyle>
            <a:lvl1pPr>
              <a:defRPr/>
            </a:lvl1pPr>
          </a:lstStyle>
          <a:p>
            <a:fld id="{967A52DC-1770-470B-923E-24C0BA98DD82}" type="slidenum">
              <a:rPr lang="fr-FR" altLang="fr-FR"/>
              <a:pPr/>
              <a:t>‹N°›</a:t>
            </a:fld>
            <a:endParaRPr lang="fr-FR" altLang="fr-FR"/>
          </a:p>
        </p:txBody>
      </p:sp>
    </p:spTree>
    <p:extLst>
      <p:ext uri="{BB962C8B-B14F-4D97-AF65-F5344CB8AC3E}">
        <p14:creationId xmlns:p14="http://schemas.microsoft.com/office/powerpoint/2010/main" val="1693525232"/>
      </p:ext>
    </p:extLst>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976438" y="5291138"/>
            <a:ext cx="6048375" cy="625475"/>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1976438" y="674688"/>
            <a:ext cx="6048375" cy="4537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1976438" y="5916613"/>
            <a:ext cx="6048375" cy="8874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3">
            <a:extLst>
              <a:ext uri="{FF2B5EF4-FFF2-40B4-BE49-F238E27FC236}">
                <a16:creationId xmlns:a16="http://schemas.microsoft.com/office/drawing/2014/main" id="{A315B37B-6676-4BD5-BF63-ADA0B863E30A}"/>
              </a:ext>
            </a:extLst>
          </p:cNvPr>
          <p:cNvSpPr txBox="1">
            <a:spLocks noGrp="1"/>
          </p:cNvSpPr>
          <p:nvPr>
            <p:ph type="dt" sz="half" idx="10"/>
          </p:nvPr>
        </p:nvSpPr>
        <p:spPr>
          <a:ln/>
        </p:spPr>
        <p:txBody>
          <a:bodyPr/>
          <a:lstStyle>
            <a:lvl1pPr>
              <a:defRPr/>
            </a:lvl1pPr>
          </a:lstStyle>
          <a:p>
            <a:pPr>
              <a:defRPr/>
            </a:pPr>
            <a:endParaRPr/>
          </a:p>
        </p:txBody>
      </p:sp>
      <p:sp>
        <p:nvSpPr>
          <p:cNvPr id="6" name="Espace réservé du pied de page 4">
            <a:extLst>
              <a:ext uri="{FF2B5EF4-FFF2-40B4-BE49-F238E27FC236}">
                <a16:creationId xmlns:a16="http://schemas.microsoft.com/office/drawing/2014/main" id="{B0B945FA-F762-4BCC-812B-03350EBAD45A}"/>
              </a:ext>
            </a:extLst>
          </p:cNvPr>
          <p:cNvSpPr txBox="1">
            <a:spLocks noGrp="1"/>
          </p:cNvSpPr>
          <p:nvPr>
            <p:ph type="ftr" sz="quarter" idx="11"/>
          </p:nvPr>
        </p:nvSpPr>
        <p:spPr>
          <a:ln/>
        </p:spPr>
        <p:txBody>
          <a:bodyPr/>
          <a:lstStyle>
            <a:lvl1pPr>
              <a:defRPr/>
            </a:lvl1pPr>
          </a:lstStyle>
          <a:p>
            <a:pPr>
              <a:defRPr/>
            </a:pPr>
            <a:r>
              <a:rPr lang="fr-FR"/>
              <a:t>01/2024 A. ADEL CT Parentalité</a:t>
            </a:r>
            <a:endParaRPr/>
          </a:p>
        </p:txBody>
      </p:sp>
      <p:sp>
        <p:nvSpPr>
          <p:cNvPr id="7" name="Espace réservé du numéro de diapositive 5">
            <a:extLst>
              <a:ext uri="{FF2B5EF4-FFF2-40B4-BE49-F238E27FC236}">
                <a16:creationId xmlns:a16="http://schemas.microsoft.com/office/drawing/2014/main" id="{26871D36-0151-4199-97A7-4380DC7CACB0}"/>
              </a:ext>
            </a:extLst>
          </p:cNvPr>
          <p:cNvSpPr txBox="1">
            <a:spLocks noGrp="1"/>
          </p:cNvSpPr>
          <p:nvPr>
            <p:ph type="sldNum" sz="quarter" idx="12"/>
          </p:nvPr>
        </p:nvSpPr>
        <p:spPr>
          <a:ln/>
        </p:spPr>
        <p:txBody>
          <a:bodyPr/>
          <a:lstStyle>
            <a:lvl1pPr>
              <a:defRPr/>
            </a:lvl1pPr>
          </a:lstStyle>
          <a:p>
            <a:fld id="{6681C351-A5CD-4B16-8A70-BBEBFB7C5DA5}" type="slidenum">
              <a:rPr lang="fr-FR" altLang="fr-FR"/>
              <a:pPr/>
              <a:t>‹N°›</a:t>
            </a:fld>
            <a:endParaRPr lang="fr-FR" altLang="fr-FR"/>
          </a:p>
        </p:txBody>
      </p:sp>
    </p:spTree>
    <p:extLst>
      <p:ext uri="{BB962C8B-B14F-4D97-AF65-F5344CB8AC3E}">
        <p14:creationId xmlns:p14="http://schemas.microsoft.com/office/powerpoint/2010/main" val="3602573923"/>
      </p:ext>
    </p:extLst>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A703E69-79B1-4AD9-9253-6B687A999FEC}"/>
              </a:ext>
            </a:extLst>
          </p:cNvPr>
          <p:cNvSpPr txBox="1">
            <a:spLocks noGrp="1"/>
          </p:cNvSpPr>
          <p:nvPr>
            <p:ph type="dt" sz="half" idx="10"/>
          </p:nvPr>
        </p:nvSpPr>
        <p:spPr>
          <a:ln/>
        </p:spPr>
        <p:txBody>
          <a:bodyPr/>
          <a:lstStyle>
            <a:lvl1pPr>
              <a:defRPr/>
            </a:lvl1pPr>
          </a:lstStyle>
          <a:p>
            <a:pPr>
              <a:defRPr/>
            </a:pPr>
            <a:endParaRPr/>
          </a:p>
        </p:txBody>
      </p:sp>
      <p:sp>
        <p:nvSpPr>
          <p:cNvPr id="5" name="Espace réservé du pied de page 4">
            <a:extLst>
              <a:ext uri="{FF2B5EF4-FFF2-40B4-BE49-F238E27FC236}">
                <a16:creationId xmlns:a16="http://schemas.microsoft.com/office/drawing/2014/main" id="{C745E211-70A2-40F1-9529-0996496780CB}"/>
              </a:ext>
            </a:extLst>
          </p:cNvPr>
          <p:cNvSpPr txBox="1">
            <a:spLocks noGrp="1"/>
          </p:cNvSpPr>
          <p:nvPr>
            <p:ph type="ftr" sz="quarter" idx="11"/>
          </p:nvPr>
        </p:nvSpPr>
        <p:spPr>
          <a:ln/>
        </p:spPr>
        <p:txBody>
          <a:bodyPr/>
          <a:lstStyle>
            <a:lvl1pPr>
              <a:defRPr/>
            </a:lvl1pPr>
          </a:lstStyle>
          <a:p>
            <a:pPr>
              <a:defRPr/>
            </a:pPr>
            <a:r>
              <a:rPr lang="fr-FR"/>
              <a:t>01/2024 A. ADEL CT Parentalité</a:t>
            </a:r>
            <a:endParaRPr/>
          </a:p>
        </p:txBody>
      </p:sp>
      <p:sp>
        <p:nvSpPr>
          <p:cNvPr id="6" name="Espace réservé du numéro de diapositive 5">
            <a:extLst>
              <a:ext uri="{FF2B5EF4-FFF2-40B4-BE49-F238E27FC236}">
                <a16:creationId xmlns:a16="http://schemas.microsoft.com/office/drawing/2014/main" id="{261DBDF0-8629-4C0B-9310-1236D37DFCB4}"/>
              </a:ext>
            </a:extLst>
          </p:cNvPr>
          <p:cNvSpPr txBox="1">
            <a:spLocks noGrp="1"/>
          </p:cNvSpPr>
          <p:nvPr>
            <p:ph type="sldNum" sz="quarter" idx="12"/>
          </p:nvPr>
        </p:nvSpPr>
        <p:spPr>
          <a:ln/>
        </p:spPr>
        <p:txBody>
          <a:bodyPr/>
          <a:lstStyle>
            <a:lvl1pPr>
              <a:defRPr/>
            </a:lvl1pPr>
          </a:lstStyle>
          <a:p>
            <a:fld id="{3F1A4FFF-61E4-4367-A131-E72526D3BDAE}" type="slidenum">
              <a:rPr lang="fr-FR" altLang="fr-FR"/>
              <a:pPr/>
              <a:t>‹N°›</a:t>
            </a:fld>
            <a:endParaRPr lang="fr-FR" altLang="fr-FR"/>
          </a:p>
        </p:txBody>
      </p:sp>
    </p:spTree>
    <p:extLst>
      <p:ext uri="{BB962C8B-B14F-4D97-AF65-F5344CB8AC3E}">
        <p14:creationId xmlns:p14="http://schemas.microsoft.com/office/powerpoint/2010/main" val="1876224322"/>
      </p:ext>
    </p:extLst>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7308850" y="301625"/>
            <a:ext cx="226695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503238" y="301625"/>
            <a:ext cx="6653212"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5F3D1B1-DBAE-443E-BF1D-184C39AEFE78}"/>
              </a:ext>
            </a:extLst>
          </p:cNvPr>
          <p:cNvSpPr txBox="1">
            <a:spLocks noGrp="1"/>
          </p:cNvSpPr>
          <p:nvPr>
            <p:ph type="dt" sz="half" idx="10"/>
          </p:nvPr>
        </p:nvSpPr>
        <p:spPr>
          <a:ln/>
        </p:spPr>
        <p:txBody>
          <a:bodyPr/>
          <a:lstStyle>
            <a:lvl1pPr>
              <a:defRPr/>
            </a:lvl1pPr>
          </a:lstStyle>
          <a:p>
            <a:pPr>
              <a:defRPr/>
            </a:pPr>
            <a:endParaRPr/>
          </a:p>
        </p:txBody>
      </p:sp>
      <p:sp>
        <p:nvSpPr>
          <p:cNvPr id="5" name="Espace réservé du pied de page 4">
            <a:extLst>
              <a:ext uri="{FF2B5EF4-FFF2-40B4-BE49-F238E27FC236}">
                <a16:creationId xmlns:a16="http://schemas.microsoft.com/office/drawing/2014/main" id="{65496B89-D56F-4002-89DE-26C2A628D0DE}"/>
              </a:ext>
            </a:extLst>
          </p:cNvPr>
          <p:cNvSpPr txBox="1">
            <a:spLocks noGrp="1"/>
          </p:cNvSpPr>
          <p:nvPr>
            <p:ph type="ftr" sz="quarter" idx="11"/>
          </p:nvPr>
        </p:nvSpPr>
        <p:spPr>
          <a:ln/>
        </p:spPr>
        <p:txBody>
          <a:bodyPr/>
          <a:lstStyle>
            <a:lvl1pPr>
              <a:defRPr/>
            </a:lvl1pPr>
          </a:lstStyle>
          <a:p>
            <a:pPr>
              <a:defRPr/>
            </a:pPr>
            <a:r>
              <a:rPr lang="fr-FR"/>
              <a:t>01/2024 A. ADEL CT Parentalité</a:t>
            </a:r>
            <a:endParaRPr/>
          </a:p>
        </p:txBody>
      </p:sp>
      <p:sp>
        <p:nvSpPr>
          <p:cNvPr id="6" name="Espace réservé du numéro de diapositive 5">
            <a:extLst>
              <a:ext uri="{FF2B5EF4-FFF2-40B4-BE49-F238E27FC236}">
                <a16:creationId xmlns:a16="http://schemas.microsoft.com/office/drawing/2014/main" id="{6942FBC6-CAC7-4843-8DB8-651F3A5F1B9F}"/>
              </a:ext>
            </a:extLst>
          </p:cNvPr>
          <p:cNvSpPr txBox="1">
            <a:spLocks noGrp="1"/>
          </p:cNvSpPr>
          <p:nvPr>
            <p:ph type="sldNum" sz="quarter" idx="12"/>
          </p:nvPr>
        </p:nvSpPr>
        <p:spPr>
          <a:ln/>
        </p:spPr>
        <p:txBody>
          <a:bodyPr/>
          <a:lstStyle>
            <a:lvl1pPr>
              <a:defRPr/>
            </a:lvl1pPr>
          </a:lstStyle>
          <a:p>
            <a:fld id="{D15B6731-72E4-42B8-A3E3-48D14A2BDE3B}" type="slidenum">
              <a:rPr lang="fr-FR" altLang="fr-FR"/>
              <a:pPr/>
              <a:t>‹N°›</a:t>
            </a:fld>
            <a:endParaRPr lang="fr-FR" altLang="fr-FR"/>
          </a:p>
        </p:txBody>
      </p:sp>
    </p:spTree>
    <p:extLst>
      <p:ext uri="{BB962C8B-B14F-4D97-AF65-F5344CB8AC3E}">
        <p14:creationId xmlns:p14="http://schemas.microsoft.com/office/powerpoint/2010/main" val="312261697"/>
      </p:ext>
    </p:extLst>
  </p:cSld>
  <p:clrMapOvr>
    <a:masterClrMapping/>
  </p:clrMapOvr>
  <p:transition spd="slow"/>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5E254E8-D46D-4A83-87F5-C70B6BB52C6D}"/>
              </a:ext>
            </a:extLst>
          </p:cNvPr>
          <p:cNvSpPr txBox="1">
            <a:spLocks noGrp="1"/>
          </p:cNvSpPr>
          <p:nvPr>
            <p:ph type="dt" sz="half" idx="10"/>
          </p:nvPr>
        </p:nvSpPr>
        <p:spPr>
          <a:ln/>
        </p:spPr>
        <p:txBody>
          <a:bodyPr/>
          <a:lstStyle>
            <a:lvl1pPr>
              <a:defRPr/>
            </a:lvl1pPr>
          </a:lstStyle>
          <a:p>
            <a:pPr>
              <a:defRPr/>
            </a:pPr>
            <a:endParaRPr/>
          </a:p>
        </p:txBody>
      </p:sp>
      <p:sp>
        <p:nvSpPr>
          <p:cNvPr id="5" name="Espace réservé du pied de page 4">
            <a:extLst>
              <a:ext uri="{FF2B5EF4-FFF2-40B4-BE49-F238E27FC236}">
                <a16:creationId xmlns:a16="http://schemas.microsoft.com/office/drawing/2014/main" id="{55ECA95D-387D-4F55-8D9B-DE69BB5C15CC}"/>
              </a:ext>
            </a:extLst>
          </p:cNvPr>
          <p:cNvSpPr txBox="1">
            <a:spLocks noGrp="1"/>
          </p:cNvSpPr>
          <p:nvPr>
            <p:ph type="ftr" sz="quarter" idx="11"/>
          </p:nvPr>
        </p:nvSpPr>
        <p:spPr>
          <a:ln/>
        </p:spPr>
        <p:txBody>
          <a:bodyPr/>
          <a:lstStyle>
            <a:lvl1pPr>
              <a:defRPr/>
            </a:lvl1pPr>
          </a:lstStyle>
          <a:p>
            <a:pPr>
              <a:defRPr/>
            </a:pPr>
            <a:r>
              <a:rPr lang="fr-FR"/>
              <a:t>01/2024 A. ADEL CT Parentalité</a:t>
            </a:r>
            <a:endParaRPr/>
          </a:p>
        </p:txBody>
      </p:sp>
      <p:sp>
        <p:nvSpPr>
          <p:cNvPr id="6" name="Espace réservé du numéro de diapositive 5">
            <a:extLst>
              <a:ext uri="{FF2B5EF4-FFF2-40B4-BE49-F238E27FC236}">
                <a16:creationId xmlns:a16="http://schemas.microsoft.com/office/drawing/2014/main" id="{AECD4D69-8A36-455E-B29E-891C91540C97}"/>
              </a:ext>
            </a:extLst>
          </p:cNvPr>
          <p:cNvSpPr txBox="1">
            <a:spLocks noGrp="1"/>
          </p:cNvSpPr>
          <p:nvPr>
            <p:ph type="sldNum" sz="quarter" idx="12"/>
          </p:nvPr>
        </p:nvSpPr>
        <p:spPr>
          <a:ln/>
        </p:spPr>
        <p:txBody>
          <a:bodyPr/>
          <a:lstStyle>
            <a:lvl1pPr>
              <a:defRPr/>
            </a:lvl1pPr>
          </a:lstStyle>
          <a:p>
            <a:fld id="{5468ACC7-F8A5-44E8-A289-4A722C485575}" type="slidenum">
              <a:rPr lang="fr-FR" altLang="fr-FR"/>
              <a:pPr/>
              <a:t>‹N°›</a:t>
            </a:fld>
            <a:endParaRPr lang="fr-FR" altLang="fr-FR"/>
          </a:p>
        </p:txBody>
      </p:sp>
    </p:spTree>
    <p:extLst>
      <p:ext uri="{BB962C8B-B14F-4D97-AF65-F5344CB8AC3E}">
        <p14:creationId xmlns:p14="http://schemas.microsoft.com/office/powerpoint/2010/main" val="1060510443"/>
      </p:ext>
    </p:extLst>
  </p:cSld>
  <p:clrMapOvr>
    <a:masterClrMapping/>
  </p:clrMapOvr>
  <p:transition spd="slow"/>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86" name="PlaceHolder 1"/>
          <p:cNvSpPr>
            <a:spLocks noGrp="1"/>
          </p:cNvSpPr>
          <p:nvPr>
            <p:ph type="title"/>
          </p:nvPr>
        </p:nvSpPr>
        <p:spPr>
          <a:xfrm>
            <a:off x="503932" y="301593"/>
            <a:ext cx="9072265" cy="1261930"/>
          </a:xfrm>
          <a:prstGeom prst="rect">
            <a:avLst/>
          </a:prstGeom>
        </p:spPr>
        <p:txBody>
          <a:bodyPr lIns="0" tIns="0" rIns="0" bIns="0" anchor="ctr"/>
          <a:lstStyle/>
          <a:p>
            <a:endParaRPr/>
          </a:p>
        </p:txBody>
      </p:sp>
      <p:sp>
        <p:nvSpPr>
          <p:cNvPr id="87" name="PlaceHolder 2"/>
          <p:cNvSpPr>
            <a:spLocks noGrp="1"/>
          </p:cNvSpPr>
          <p:nvPr>
            <p:ph type="subTitle"/>
          </p:nvPr>
        </p:nvSpPr>
        <p:spPr>
          <a:xfrm>
            <a:off x="503932" y="1768686"/>
            <a:ext cx="9072265" cy="4384215"/>
          </a:xfrm>
          <a:prstGeom prst="rect">
            <a:avLst/>
          </a:prstGeom>
        </p:spPr>
        <p:txBody>
          <a:bodyPr lIns="0" tIns="0" rIns="0" bIns="0" anchor="ctr"/>
          <a:lstStyle/>
          <a:p>
            <a:pPr algn="ctr"/>
            <a:endParaRPr/>
          </a:p>
        </p:txBody>
      </p:sp>
    </p:spTree>
    <p:extLst>
      <p:ext uri="{BB962C8B-B14F-4D97-AF65-F5344CB8AC3E}">
        <p14:creationId xmlns:p14="http://schemas.microsoft.com/office/powerpoint/2010/main" val="35874105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7330693-8407-48B9-AF3F-E6761EF3FCD9}"/>
              </a:ext>
            </a:extLst>
          </p:cNvPr>
          <p:cNvSpPr txBox="1">
            <a:spLocks noGrp="1"/>
          </p:cNvSpPr>
          <p:nvPr>
            <p:ph type="title"/>
          </p:nvPr>
        </p:nvSpPr>
        <p:spPr>
          <a:xfrm>
            <a:off x="503238" y="301625"/>
            <a:ext cx="9072562" cy="1262063"/>
          </a:xfrm>
          <a:prstGeom prst="rect">
            <a:avLst/>
          </a:prstGeom>
          <a:noFill/>
          <a:ln>
            <a:noFill/>
          </a:ln>
        </p:spPr>
        <p:txBody>
          <a:bodyPr lIns="0" tIns="0" rIns="0" bIns="0" anchor="ct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fr-FR"/>
          </a:p>
        </p:txBody>
      </p:sp>
      <p:sp>
        <p:nvSpPr>
          <p:cNvPr id="3" name="Espace réservé du texte 2">
            <a:extLst>
              <a:ext uri="{FF2B5EF4-FFF2-40B4-BE49-F238E27FC236}">
                <a16:creationId xmlns:a16="http://schemas.microsoft.com/office/drawing/2014/main" id="{E6CAFE3A-CA33-432A-A116-8E0B9EA1D89C}"/>
              </a:ext>
            </a:extLst>
          </p:cNvPr>
          <p:cNvSpPr txBox="1">
            <a:spLocks noGrp="1"/>
          </p:cNvSpPr>
          <p:nvPr>
            <p:ph type="body" idx="1"/>
          </p:nvPr>
        </p:nvSpPr>
        <p:spPr>
          <a:xfrm>
            <a:off x="503238" y="1768475"/>
            <a:ext cx="9072562" cy="4384675"/>
          </a:xfrm>
          <a:prstGeom prst="rect">
            <a:avLst/>
          </a:prstGeom>
          <a:noFill/>
          <a:ln>
            <a:noFill/>
          </a:ln>
        </p:spPr>
        <p:txBody>
          <a:bodyPr vert="horz" wrap="square" lIns="0" tIns="0" rIns="0" bIns="0" numCol="1" anchor="t" anchorCtr="0" compatLnSpc="1">
            <a:prstTxWarp prst="textNoShape">
              <a:avLst/>
            </a:prstTxWarp>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2775410-878B-40D8-8B28-E386AECBEEAF}"/>
              </a:ext>
            </a:extLst>
          </p:cNvPr>
          <p:cNvSpPr txBox="1">
            <a:spLocks noGrp="1"/>
          </p:cNvSpPr>
          <p:nvPr>
            <p:ph type="dt" sz="half" idx="2"/>
          </p:nvPr>
        </p:nvSpPr>
        <p:spPr>
          <a:xfrm>
            <a:off x="503238" y="6886575"/>
            <a:ext cx="2349500" cy="522288"/>
          </a:xfrm>
          <a:prstGeom prst="rect">
            <a:avLst/>
          </a:prstGeom>
          <a:noFill/>
          <a:ln>
            <a:noFill/>
          </a:ln>
        </p:spPr>
        <p:txBody>
          <a:bodyPr lIns="0" tIns="0" rIns="0" bIns="0" anchorCtr="0"/>
          <a:lstStyle>
            <a:lvl1pPr lvl="0" rtl="0" fontAlgn="auto" hangingPunct="0">
              <a:spcBef>
                <a:spcPts val="0"/>
              </a:spcBef>
              <a:spcAft>
                <a:spcPts val="0"/>
              </a:spcAft>
              <a:buNone/>
              <a:tabLst/>
              <a:defRPr lang="fr-FR" sz="1400" kern="1200">
                <a:latin typeface="Liberation Serif" pitchFamily="18"/>
                <a:ea typeface="Segoe UI" pitchFamily="2"/>
                <a:cs typeface="Tahoma" pitchFamily="2"/>
              </a:defRPr>
            </a:lvl1pPr>
          </a:lstStyle>
          <a:p>
            <a:pPr>
              <a:defRPr/>
            </a:pPr>
            <a:endParaRPr/>
          </a:p>
        </p:txBody>
      </p:sp>
      <p:sp>
        <p:nvSpPr>
          <p:cNvPr id="5" name="Espace réservé du pied de page 4">
            <a:extLst>
              <a:ext uri="{FF2B5EF4-FFF2-40B4-BE49-F238E27FC236}">
                <a16:creationId xmlns:a16="http://schemas.microsoft.com/office/drawing/2014/main" id="{00C771A0-FC36-490B-A16E-68F26D7BDF46}"/>
              </a:ext>
            </a:extLst>
          </p:cNvPr>
          <p:cNvSpPr txBox="1">
            <a:spLocks noGrp="1"/>
          </p:cNvSpPr>
          <p:nvPr>
            <p:ph type="ftr" sz="quarter" idx="3"/>
          </p:nvPr>
        </p:nvSpPr>
        <p:spPr>
          <a:xfrm>
            <a:off x="3448050" y="6886575"/>
            <a:ext cx="3194050" cy="522288"/>
          </a:xfrm>
          <a:prstGeom prst="rect">
            <a:avLst/>
          </a:prstGeom>
          <a:noFill/>
          <a:ln>
            <a:noFill/>
          </a:ln>
        </p:spPr>
        <p:txBody>
          <a:bodyPr lIns="0" tIns="0" rIns="0" bIns="0" anchorCtr="0"/>
          <a:lstStyle>
            <a:lvl1pPr lvl="0" algn="ctr" rtl="0" fontAlgn="auto" hangingPunct="0">
              <a:spcBef>
                <a:spcPts val="0"/>
              </a:spcBef>
              <a:spcAft>
                <a:spcPts val="0"/>
              </a:spcAft>
              <a:buNone/>
              <a:tabLst/>
              <a:defRPr lang="fr-FR" sz="1400" kern="1200">
                <a:latin typeface="Liberation Serif" pitchFamily="18"/>
                <a:ea typeface="Segoe UI" pitchFamily="2"/>
                <a:cs typeface="Tahoma" pitchFamily="2"/>
              </a:defRPr>
            </a:lvl1pPr>
          </a:lstStyle>
          <a:p>
            <a:pPr>
              <a:defRPr/>
            </a:pPr>
            <a:r>
              <a:rPr lang="fr-FR"/>
              <a:t>01/2024 A. ADEL CT Parentalité</a:t>
            </a:r>
            <a:endParaRPr/>
          </a:p>
        </p:txBody>
      </p:sp>
      <p:sp>
        <p:nvSpPr>
          <p:cNvPr id="6" name="Espace réservé du numéro de diapositive 5">
            <a:extLst>
              <a:ext uri="{FF2B5EF4-FFF2-40B4-BE49-F238E27FC236}">
                <a16:creationId xmlns:a16="http://schemas.microsoft.com/office/drawing/2014/main" id="{3D35B8AC-9849-453F-BE55-1ACD8BE8D8B7}"/>
              </a:ext>
            </a:extLst>
          </p:cNvPr>
          <p:cNvSpPr txBox="1">
            <a:spLocks noGrp="1"/>
          </p:cNvSpPr>
          <p:nvPr>
            <p:ph type="sldNum" sz="quarter" idx="4"/>
          </p:nvPr>
        </p:nvSpPr>
        <p:spPr>
          <a:xfrm>
            <a:off x="7227888" y="6886575"/>
            <a:ext cx="2347912" cy="522288"/>
          </a:xfrm>
          <a:prstGeom prst="rect">
            <a:avLst/>
          </a:prstGeom>
          <a:noFill/>
          <a:ln>
            <a:noFill/>
          </a:ln>
        </p:spPr>
        <p:txBody>
          <a:bodyPr vert="horz" wrap="square" lIns="0" tIns="0" rIns="0" bIns="0" numCol="1" anchor="t" anchorCtr="0" compatLnSpc="1">
            <a:prstTxWarp prst="textNoShape">
              <a:avLst/>
            </a:prstTxWarp>
          </a:bodyPr>
          <a:lstStyle>
            <a:lvl1pPr algn="r" hangingPunct="0">
              <a:defRPr sz="1400">
                <a:latin typeface="Liberation Serif" panose="02020603050405020304" pitchFamily="18" charset="0"/>
                <a:ea typeface="Segoe UI" panose="020B0502040204020203" pitchFamily="34" charset="0"/>
                <a:cs typeface="Tahoma" panose="020B0604030504040204" pitchFamily="34" charset="0"/>
              </a:defRPr>
            </a:lvl1pPr>
          </a:lstStyle>
          <a:p>
            <a:fld id="{543400E7-6FE0-4768-9904-E1452C1D8E8B}" type="slidenum">
              <a:rPr lang="fr-FR" altLang="fr-FR"/>
              <a:pPr/>
              <a:t>‹N°›</a:t>
            </a:fld>
            <a:endParaRPr lang="fr-FR" altLang="fr-FR"/>
          </a:p>
        </p:txBody>
      </p:sp>
    </p:spTree>
  </p:cSld>
  <p:clrMap bg1="lt1" tx1="dk1" bg2="lt2" tx2="dk2" accent1="accent1" accent2="accent2" accent3="accent3" accent4="accent4" accent5="accent5" accent6="accent6" hlink="hlink" folHlink="folHlink"/>
  <p:sldLayoutIdLst>
    <p:sldLayoutId id="2147483649" r:id="rId1"/>
    <p:sldLayoutId id="2147483661"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hf sldNum="0" hdr="0" dt="0"/>
  <p:txStyles>
    <p:titleStyle>
      <a:lvl1pPr algn="ctr" rtl="0" eaLnBrk="0" fontAlgn="base" hangingPunct="0">
        <a:spcBef>
          <a:spcPct val="0"/>
        </a:spcBef>
        <a:spcAft>
          <a:spcPct val="0"/>
        </a:spcAft>
        <a:defRPr lang="fr-FR" sz="4400" kern="1200">
          <a:solidFill>
            <a:schemeClr val="tx2"/>
          </a:solidFill>
          <a:highlight>
            <a:scrgbClr r="0" g="0" b="0">
              <a:alpha val="0"/>
            </a:scrgbClr>
          </a:highlight>
          <a:latin typeface="Liberation Sans" pitchFamily="18"/>
          <a:ea typeface="Microsoft YaHei" pitchFamily="2"/>
        </a:defRPr>
      </a:lvl1pPr>
      <a:lvl2pPr algn="ctr" rtl="0" eaLnBrk="0" fontAlgn="base" hangingPunct="0">
        <a:spcBef>
          <a:spcPct val="0"/>
        </a:spcBef>
        <a:spcAft>
          <a:spcPct val="0"/>
        </a:spcAft>
        <a:defRPr sz="4400">
          <a:solidFill>
            <a:schemeClr val="tx2"/>
          </a:solidFill>
          <a:latin typeface="Liberation Sans" pitchFamily="34" charset="0"/>
          <a:ea typeface="Microsoft YaHei" pitchFamily="34" charset="-122"/>
        </a:defRPr>
      </a:lvl2pPr>
      <a:lvl3pPr algn="ctr" rtl="0" eaLnBrk="0" fontAlgn="base" hangingPunct="0">
        <a:spcBef>
          <a:spcPct val="0"/>
        </a:spcBef>
        <a:spcAft>
          <a:spcPct val="0"/>
        </a:spcAft>
        <a:defRPr sz="4400">
          <a:solidFill>
            <a:schemeClr val="tx2"/>
          </a:solidFill>
          <a:latin typeface="Liberation Sans" pitchFamily="34" charset="0"/>
          <a:ea typeface="Microsoft YaHei" pitchFamily="34" charset="-122"/>
        </a:defRPr>
      </a:lvl3pPr>
      <a:lvl4pPr algn="ctr" rtl="0" eaLnBrk="0" fontAlgn="base" hangingPunct="0">
        <a:spcBef>
          <a:spcPct val="0"/>
        </a:spcBef>
        <a:spcAft>
          <a:spcPct val="0"/>
        </a:spcAft>
        <a:defRPr sz="4400">
          <a:solidFill>
            <a:schemeClr val="tx2"/>
          </a:solidFill>
          <a:latin typeface="Liberation Sans" pitchFamily="34" charset="0"/>
          <a:ea typeface="Microsoft YaHei" pitchFamily="34" charset="-122"/>
        </a:defRPr>
      </a:lvl4pPr>
      <a:lvl5pPr algn="ctr" rtl="0" eaLnBrk="0" fontAlgn="base" hangingPunct="0">
        <a:spcBef>
          <a:spcPct val="0"/>
        </a:spcBef>
        <a:spcAft>
          <a:spcPct val="0"/>
        </a:spcAft>
        <a:defRPr sz="4400">
          <a:solidFill>
            <a:schemeClr val="tx2"/>
          </a:solidFill>
          <a:latin typeface="Liberation Sans" pitchFamily="34" charset="0"/>
          <a:ea typeface="Microsoft YaHei" pitchFamily="34" charset="-122"/>
        </a:defRPr>
      </a:lvl5pPr>
      <a:lvl6pPr marL="457200" algn="ctr" rtl="0" eaLnBrk="0" fontAlgn="base" hangingPunct="0">
        <a:spcBef>
          <a:spcPct val="0"/>
        </a:spcBef>
        <a:spcAft>
          <a:spcPct val="0"/>
        </a:spcAft>
        <a:defRPr sz="4400">
          <a:solidFill>
            <a:schemeClr val="tx2"/>
          </a:solidFill>
          <a:latin typeface="Liberation Sans" pitchFamily="34" charset="0"/>
          <a:ea typeface="Microsoft YaHei" pitchFamily="34" charset="-122"/>
        </a:defRPr>
      </a:lvl6pPr>
      <a:lvl7pPr marL="914400" algn="ctr" rtl="0" eaLnBrk="0" fontAlgn="base" hangingPunct="0">
        <a:spcBef>
          <a:spcPct val="0"/>
        </a:spcBef>
        <a:spcAft>
          <a:spcPct val="0"/>
        </a:spcAft>
        <a:defRPr sz="4400">
          <a:solidFill>
            <a:schemeClr val="tx2"/>
          </a:solidFill>
          <a:latin typeface="Liberation Sans" pitchFamily="34" charset="0"/>
          <a:ea typeface="Microsoft YaHei" pitchFamily="34" charset="-122"/>
        </a:defRPr>
      </a:lvl7pPr>
      <a:lvl8pPr marL="1371600" algn="ctr" rtl="0" eaLnBrk="0" fontAlgn="base" hangingPunct="0">
        <a:spcBef>
          <a:spcPct val="0"/>
        </a:spcBef>
        <a:spcAft>
          <a:spcPct val="0"/>
        </a:spcAft>
        <a:defRPr sz="4400">
          <a:solidFill>
            <a:schemeClr val="tx2"/>
          </a:solidFill>
          <a:latin typeface="Liberation Sans" pitchFamily="34" charset="0"/>
          <a:ea typeface="Microsoft YaHei" pitchFamily="34" charset="-122"/>
        </a:defRPr>
      </a:lvl8pPr>
      <a:lvl9pPr marL="1828800" algn="ctr" rtl="0" eaLnBrk="0" fontAlgn="base" hangingPunct="0">
        <a:spcBef>
          <a:spcPct val="0"/>
        </a:spcBef>
        <a:spcAft>
          <a:spcPct val="0"/>
        </a:spcAft>
        <a:defRPr sz="4400">
          <a:solidFill>
            <a:schemeClr val="tx2"/>
          </a:solidFill>
          <a:latin typeface="Liberation Sans" pitchFamily="34" charset="0"/>
          <a:ea typeface="Microsoft YaHei" pitchFamily="34" charset="-122"/>
        </a:defRPr>
      </a:lvl9pPr>
    </p:titleStyle>
    <p:bodyStyle>
      <a:lvl1pPr marL="342900" indent="-342900" algn="l" rtl="0" eaLnBrk="0" fontAlgn="base" hangingPunct="0">
        <a:spcBef>
          <a:spcPts val="1413"/>
        </a:spcBef>
        <a:spcAft>
          <a:spcPct val="0"/>
        </a:spcAft>
        <a:defRPr lang="fr-FR" sz="3200" kern="1200">
          <a:solidFill>
            <a:schemeClr val="tx1"/>
          </a:solidFill>
          <a:highlight>
            <a:scrgbClr r="0" g="0" b="0">
              <a:alpha val="0"/>
            </a:scrgbClr>
          </a:highlight>
          <a:latin typeface="Liberation Sans" pitchFamily="18"/>
          <a:ea typeface="Microsoft YaHei" pitchFamily="2"/>
        </a:defRPr>
      </a:lvl1pPr>
      <a:lvl2pPr marL="742950" indent="-285750" algn="l" rtl="0" eaLnBrk="0" fontAlgn="base" hangingPunct="0">
        <a:spcBef>
          <a:spcPct val="20000"/>
        </a:spcBef>
        <a:spcAft>
          <a:spcPct val="0"/>
        </a:spcAft>
        <a:buChar char="–"/>
        <a:defRPr sz="2800">
          <a:solidFill>
            <a:schemeClr val="tx1"/>
          </a:solidFill>
          <a:latin typeface="Arial" pitchFamily="34" charset="0"/>
          <a:ea typeface="Microsoft YaHei" pitchFamily="34" charset="-122"/>
        </a:defRPr>
      </a:lvl2pPr>
      <a:lvl3pPr marL="1143000" indent="-228600" algn="l" rtl="0" eaLnBrk="0" fontAlgn="base" hangingPunct="0">
        <a:spcBef>
          <a:spcPct val="20000"/>
        </a:spcBef>
        <a:spcAft>
          <a:spcPct val="0"/>
        </a:spcAft>
        <a:buChar char="•"/>
        <a:defRPr sz="2400">
          <a:solidFill>
            <a:schemeClr val="tx1"/>
          </a:solidFill>
          <a:latin typeface="Arial" pitchFamily="34" charset="0"/>
          <a:ea typeface="Microsoft YaHei" pitchFamily="34" charset="-122"/>
        </a:defRPr>
      </a:lvl3pPr>
      <a:lvl4pPr marL="1600200" indent="-228600" algn="l" rtl="0" eaLnBrk="0" fontAlgn="base" hangingPunct="0">
        <a:spcBef>
          <a:spcPct val="20000"/>
        </a:spcBef>
        <a:spcAft>
          <a:spcPct val="0"/>
        </a:spcAft>
        <a:buChar char="–"/>
        <a:defRPr sz="2000">
          <a:solidFill>
            <a:schemeClr val="tx1"/>
          </a:solidFill>
          <a:latin typeface="Arial" pitchFamily="34" charset="0"/>
          <a:ea typeface="Microsoft YaHei" pitchFamily="34" charset="-122"/>
        </a:defRPr>
      </a:lvl4pPr>
      <a:lvl5pPr marL="2057400" indent="-228600" algn="l" rtl="0" eaLnBrk="0" fontAlgn="base" hangingPunct="0">
        <a:spcBef>
          <a:spcPct val="20000"/>
        </a:spcBef>
        <a:spcAft>
          <a:spcPct val="0"/>
        </a:spcAft>
        <a:buChar char="»"/>
        <a:defRPr sz="2000">
          <a:solidFill>
            <a:schemeClr val="tx1"/>
          </a:solidFill>
          <a:latin typeface="Arial" pitchFamily="34" charset="0"/>
          <a:ea typeface="Microsoft YaHei" pitchFamily="34" charset="-122"/>
        </a:defRPr>
      </a:lvl5pPr>
      <a:lvl6pPr marL="2514600" indent="-228600" algn="l" rtl="0" eaLnBrk="0" fontAlgn="base" hangingPunct="0">
        <a:spcBef>
          <a:spcPct val="20000"/>
        </a:spcBef>
        <a:spcAft>
          <a:spcPct val="0"/>
        </a:spcAft>
        <a:buChar char="»"/>
        <a:defRPr sz="2000">
          <a:solidFill>
            <a:schemeClr val="tx1"/>
          </a:solidFill>
          <a:latin typeface="Arial" pitchFamily="34" charset="0"/>
          <a:ea typeface="Microsoft YaHei" pitchFamily="34" charset="-122"/>
        </a:defRPr>
      </a:lvl6pPr>
      <a:lvl7pPr marL="2971800" indent="-228600" algn="l" rtl="0" eaLnBrk="0" fontAlgn="base" hangingPunct="0">
        <a:spcBef>
          <a:spcPct val="20000"/>
        </a:spcBef>
        <a:spcAft>
          <a:spcPct val="0"/>
        </a:spcAft>
        <a:buChar char="»"/>
        <a:defRPr sz="2000">
          <a:solidFill>
            <a:schemeClr val="tx1"/>
          </a:solidFill>
          <a:latin typeface="Arial" pitchFamily="34" charset="0"/>
          <a:ea typeface="Microsoft YaHei" pitchFamily="34" charset="-122"/>
        </a:defRPr>
      </a:lvl7pPr>
      <a:lvl8pPr marL="3429000" indent="-228600" algn="l" rtl="0" eaLnBrk="0" fontAlgn="base" hangingPunct="0">
        <a:spcBef>
          <a:spcPct val="20000"/>
        </a:spcBef>
        <a:spcAft>
          <a:spcPct val="0"/>
        </a:spcAft>
        <a:buChar char="»"/>
        <a:defRPr sz="2000">
          <a:solidFill>
            <a:schemeClr val="tx1"/>
          </a:solidFill>
          <a:latin typeface="Arial" pitchFamily="34" charset="0"/>
          <a:ea typeface="Microsoft YaHei" pitchFamily="34" charset="-122"/>
        </a:defRPr>
      </a:lvl8pPr>
      <a:lvl9pPr marL="3886200" indent="-228600" algn="l" rtl="0" eaLnBrk="0" fontAlgn="base" hangingPunct="0">
        <a:spcBef>
          <a:spcPct val="20000"/>
        </a:spcBef>
        <a:spcAft>
          <a:spcPct val="0"/>
        </a:spcAft>
        <a:buChar char="»"/>
        <a:defRPr sz="2000">
          <a:solidFill>
            <a:schemeClr val="tx1"/>
          </a:solidFill>
          <a:latin typeface="Arial" pitchFamily="34" charset="0"/>
          <a:ea typeface="Microsoft YaHei" pitchFamily="34" charset="-122"/>
        </a:defRPr>
      </a:lvl9pPr>
    </p:bodyStyle>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7330693-8407-48B9-AF3F-E6761EF3FCD9}"/>
              </a:ext>
            </a:extLst>
          </p:cNvPr>
          <p:cNvSpPr txBox="1">
            <a:spLocks noGrp="1"/>
          </p:cNvSpPr>
          <p:nvPr>
            <p:ph type="title"/>
          </p:nvPr>
        </p:nvSpPr>
        <p:spPr>
          <a:xfrm>
            <a:off x="503238" y="301625"/>
            <a:ext cx="9072562" cy="1262063"/>
          </a:xfrm>
          <a:prstGeom prst="rect">
            <a:avLst/>
          </a:prstGeom>
          <a:noFill/>
          <a:ln>
            <a:noFill/>
          </a:ln>
        </p:spPr>
        <p:txBody>
          <a:bodyPr lIns="0" tIns="0" rIns="0" bIns="0" anchor="ct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fr-FR"/>
          </a:p>
        </p:txBody>
      </p:sp>
      <p:sp>
        <p:nvSpPr>
          <p:cNvPr id="3" name="Espace réservé du texte 2">
            <a:extLst>
              <a:ext uri="{FF2B5EF4-FFF2-40B4-BE49-F238E27FC236}">
                <a16:creationId xmlns:a16="http://schemas.microsoft.com/office/drawing/2014/main" id="{E6CAFE3A-CA33-432A-A116-8E0B9EA1D89C}"/>
              </a:ext>
            </a:extLst>
          </p:cNvPr>
          <p:cNvSpPr txBox="1">
            <a:spLocks noGrp="1"/>
          </p:cNvSpPr>
          <p:nvPr>
            <p:ph type="body" idx="1"/>
          </p:nvPr>
        </p:nvSpPr>
        <p:spPr>
          <a:xfrm>
            <a:off x="503238" y="1768475"/>
            <a:ext cx="9072562" cy="4384675"/>
          </a:xfrm>
          <a:prstGeom prst="rect">
            <a:avLst/>
          </a:prstGeom>
          <a:noFill/>
          <a:ln>
            <a:noFill/>
          </a:ln>
        </p:spPr>
        <p:txBody>
          <a:bodyPr vert="horz" wrap="square" lIns="0" tIns="0" rIns="0" bIns="0" numCol="1" anchor="t" anchorCtr="0" compatLnSpc="1">
            <a:prstTxWarp prst="textNoShape">
              <a:avLst/>
            </a:prstTxWarp>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2775410-878B-40D8-8B28-E386AECBEEAF}"/>
              </a:ext>
            </a:extLst>
          </p:cNvPr>
          <p:cNvSpPr txBox="1">
            <a:spLocks noGrp="1"/>
          </p:cNvSpPr>
          <p:nvPr>
            <p:ph type="dt" sz="half" idx="2"/>
          </p:nvPr>
        </p:nvSpPr>
        <p:spPr>
          <a:xfrm>
            <a:off x="503238" y="6886575"/>
            <a:ext cx="2349500" cy="522288"/>
          </a:xfrm>
          <a:prstGeom prst="rect">
            <a:avLst/>
          </a:prstGeom>
          <a:noFill/>
          <a:ln>
            <a:noFill/>
          </a:ln>
        </p:spPr>
        <p:txBody>
          <a:bodyPr lIns="0" tIns="0" rIns="0" bIns="0" anchorCtr="0"/>
          <a:lstStyle>
            <a:lvl1pPr lvl="0" rtl="0" fontAlgn="auto" hangingPunct="0">
              <a:spcBef>
                <a:spcPts val="0"/>
              </a:spcBef>
              <a:spcAft>
                <a:spcPts val="0"/>
              </a:spcAft>
              <a:buNone/>
              <a:tabLst/>
              <a:defRPr lang="fr-FR" sz="1400" kern="1200">
                <a:latin typeface="Liberation Serif" pitchFamily="18"/>
                <a:ea typeface="Segoe UI" pitchFamily="2"/>
                <a:cs typeface="Tahoma" pitchFamily="2"/>
              </a:defRPr>
            </a:lvl1pPr>
          </a:lstStyle>
          <a:p>
            <a:pPr>
              <a:defRPr/>
            </a:pPr>
            <a:endParaRPr/>
          </a:p>
        </p:txBody>
      </p:sp>
      <p:sp>
        <p:nvSpPr>
          <p:cNvPr id="5" name="Espace réservé du pied de page 4">
            <a:extLst>
              <a:ext uri="{FF2B5EF4-FFF2-40B4-BE49-F238E27FC236}">
                <a16:creationId xmlns:a16="http://schemas.microsoft.com/office/drawing/2014/main" id="{00C771A0-FC36-490B-A16E-68F26D7BDF46}"/>
              </a:ext>
            </a:extLst>
          </p:cNvPr>
          <p:cNvSpPr txBox="1">
            <a:spLocks noGrp="1"/>
          </p:cNvSpPr>
          <p:nvPr>
            <p:ph type="ftr" sz="quarter" idx="3"/>
          </p:nvPr>
        </p:nvSpPr>
        <p:spPr>
          <a:xfrm>
            <a:off x="3448050" y="6886575"/>
            <a:ext cx="3194050" cy="522288"/>
          </a:xfrm>
          <a:prstGeom prst="rect">
            <a:avLst/>
          </a:prstGeom>
          <a:noFill/>
          <a:ln>
            <a:noFill/>
          </a:ln>
        </p:spPr>
        <p:txBody>
          <a:bodyPr lIns="0" tIns="0" rIns="0" bIns="0" anchorCtr="0"/>
          <a:lstStyle>
            <a:lvl1pPr lvl="0" algn="ctr" rtl="0" fontAlgn="auto" hangingPunct="0">
              <a:spcBef>
                <a:spcPts val="0"/>
              </a:spcBef>
              <a:spcAft>
                <a:spcPts val="0"/>
              </a:spcAft>
              <a:buNone/>
              <a:tabLst/>
              <a:defRPr lang="fr-FR" sz="1400" kern="1200">
                <a:latin typeface="Liberation Serif" pitchFamily="18"/>
                <a:ea typeface="Segoe UI" pitchFamily="2"/>
                <a:cs typeface="Tahoma" pitchFamily="2"/>
              </a:defRPr>
            </a:lvl1pPr>
          </a:lstStyle>
          <a:p>
            <a:pPr>
              <a:defRPr/>
            </a:pPr>
            <a:r>
              <a:rPr lang="fr-FR"/>
              <a:t>01/2024 A. ADEL CT Parentalité</a:t>
            </a:r>
            <a:endParaRPr/>
          </a:p>
        </p:txBody>
      </p:sp>
      <p:sp>
        <p:nvSpPr>
          <p:cNvPr id="6" name="Espace réservé du numéro de diapositive 5">
            <a:extLst>
              <a:ext uri="{FF2B5EF4-FFF2-40B4-BE49-F238E27FC236}">
                <a16:creationId xmlns:a16="http://schemas.microsoft.com/office/drawing/2014/main" id="{3D35B8AC-9849-453F-BE55-1ACD8BE8D8B7}"/>
              </a:ext>
            </a:extLst>
          </p:cNvPr>
          <p:cNvSpPr txBox="1">
            <a:spLocks noGrp="1"/>
          </p:cNvSpPr>
          <p:nvPr>
            <p:ph type="sldNum" sz="quarter" idx="4"/>
          </p:nvPr>
        </p:nvSpPr>
        <p:spPr>
          <a:xfrm>
            <a:off x="7227888" y="6886575"/>
            <a:ext cx="2347912" cy="522288"/>
          </a:xfrm>
          <a:prstGeom prst="rect">
            <a:avLst/>
          </a:prstGeom>
          <a:noFill/>
          <a:ln>
            <a:noFill/>
          </a:ln>
        </p:spPr>
        <p:txBody>
          <a:bodyPr vert="horz" wrap="square" lIns="0" tIns="0" rIns="0" bIns="0" numCol="1" anchor="t" anchorCtr="0" compatLnSpc="1">
            <a:prstTxWarp prst="textNoShape">
              <a:avLst/>
            </a:prstTxWarp>
          </a:bodyPr>
          <a:lstStyle>
            <a:lvl1pPr algn="r" hangingPunct="0">
              <a:defRPr sz="1400">
                <a:latin typeface="Liberation Serif" panose="02020603050405020304" pitchFamily="18" charset="0"/>
                <a:ea typeface="Segoe UI" panose="020B0502040204020203" pitchFamily="34" charset="0"/>
                <a:cs typeface="Tahoma" panose="020B0604030504040204" pitchFamily="34" charset="0"/>
              </a:defRPr>
            </a:lvl1pPr>
          </a:lstStyle>
          <a:p>
            <a:fld id="{543400E7-6FE0-4768-9904-E1452C1D8E8B}" type="slidenum">
              <a:rPr lang="fr-FR" altLang="fr-FR"/>
              <a:pPr/>
              <a:t>‹N°›</a:t>
            </a:fld>
            <a:endParaRPr lang="fr-FR" altLang="fr-FR"/>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Lst>
  <p:transition spd="slow"/>
  <p:hf sldNum="0" hdr="0" dt="0"/>
  <p:txStyles>
    <p:titleStyle>
      <a:lvl1pPr algn="ctr" rtl="0" eaLnBrk="0" fontAlgn="base" hangingPunct="0">
        <a:spcBef>
          <a:spcPct val="0"/>
        </a:spcBef>
        <a:spcAft>
          <a:spcPct val="0"/>
        </a:spcAft>
        <a:defRPr lang="fr-FR" sz="4400" kern="1200">
          <a:solidFill>
            <a:schemeClr val="tx2"/>
          </a:solidFill>
          <a:highlight>
            <a:scrgbClr r="0" g="0" b="0">
              <a:alpha val="0"/>
            </a:scrgbClr>
          </a:highlight>
          <a:latin typeface="Liberation Sans" pitchFamily="18"/>
          <a:ea typeface="Microsoft YaHei" pitchFamily="2"/>
        </a:defRPr>
      </a:lvl1pPr>
      <a:lvl2pPr algn="ctr" rtl="0" eaLnBrk="0" fontAlgn="base" hangingPunct="0">
        <a:spcBef>
          <a:spcPct val="0"/>
        </a:spcBef>
        <a:spcAft>
          <a:spcPct val="0"/>
        </a:spcAft>
        <a:defRPr sz="4400">
          <a:solidFill>
            <a:schemeClr val="tx2"/>
          </a:solidFill>
          <a:latin typeface="Liberation Sans" pitchFamily="34" charset="0"/>
          <a:ea typeface="Microsoft YaHei" pitchFamily="34" charset="-122"/>
        </a:defRPr>
      </a:lvl2pPr>
      <a:lvl3pPr algn="ctr" rtl="0" eaLnBrk="0" fontAlgn="base" hangingPunct="0">
        <a:spcBef>
          <a:spcPct val="0"/>
        </a:spcBef>
        <a:spcAft>
          <a:spcPct val="0"/>
        </a:spcAft>
        <a:defRPr sz="4400">
          <a:solidFill>
            <a:schemeClr val="tx2"/>
          </a:solidFill>
          <a:latin typeface="Liberation Sans" pitchFamily="34" charset="0"/>
          <a:ea typeface="Microsoft YaHei" pitchFamily="34" charset="-122"/>
        </a:defRPr>
      </a:lvl3pPr>
      <a:lvl4pPr algn="ctr" rtl="0" eaLnBrk="0" fontAlgn="base" hangingPunct="0">
        <a:spcBef>
          <a:spcPct val="0"/>
        </a:spcBef>
        <a:spcAft>
          <a:spcPct val="0"/>
        </a:spcAft>
        <a:defRPr sz="4400">
          <a:solidFill>
            <a:schemeClr val="tx2"/>
          </a:solidFill>
          <a:latin typeface="Liberation Sans" pitchFamily="34" charset="0"/>
          <a:ea typeface="Microsoft YaHei" pitchFamily="34" charset="-122"/>
        </a:defRPr>
      </a:lvl4pPr>
      <a:lvl5pPr algn="ctr" rtl="0" eaLnBrk="0" fontAlgn="base" hangingPunct="0">
        <a:spcBef>
          <a:spcPct val="0"/>
        </a:spcBef>
        <a:spcAft>
          <a:spcPct val="0"/>
        </a:spcAft>
        <a:defRPr sz="4400">
          <a:solidFill>
            <a:schemeClr val="tx2"/>
          </a:solidFill>
          <a:latin typeface="Liberation Sans" pitchFamily="34" charset="0"/>
          <a:ea typeface="Microsoft YaHei" pitchFamily="34" charset="-122"/>
        </a:defRPr>
      </a:lvl5pPr>
      <a:lvl6pPr marL="457200" algn="ctr" rtl="0" eaLnBrk="0" fontAlgn="base" hangingPunct="0">
        <a:spcBef>
          <a:spcPct val="0"/>
        </a:spcBef>
        <a:spcAft>
          <a:spcPct val="0"/>
        </a:spcAft>
        <a:defRPr sz="4400">
          <a:solidFill>
            <a:schemeClr val="tx2"/>
          </a:solidFill>
          <a:latin typeface="Liberation Sans" pitchFamily="34" charset="0"/>
          <a:ea typeface="Microsoft YaHei" pitchFamily="34" charset="-122"/>
        </a:defRPr>
      </a:lvl6pPr>
      <a:lvl7pPr marL="914400" algn="ctr" rtl="0" eaLnBrk="0" fontAlgn="base" hangingPunct="0">
        <a:spcBef>
          <a:spcPct val="0"/>
        </a:spcBef>
        <a:spcAft>
          <a:spcPct val="0"/>
        </a:spcAft>
        <a:defRPr sz="4400">
          <a:solidFill>
            <a:schemeClr val="tx2"/>
          </a:solidFill>
          <a:latin typeface="Liberation Sans" pitchFamily="34" charset="0"/>
          <a:ea typeface="Microsoft YaHei" pitchFamily="34" charset="-122"/>
        </a:defRPr>
      </a:lvl7pPr>
      <a:lvl8pPr marL="1371600" algn="ctr" rtl="0" eaLnBrk="0" fontAlgn="base" hangingPunct="0">
        <a:spcBef>
          <a:spcPct val="0"/>
        </a:spcBef>
        <a:spcAft>
          <a:spcPct val="0"/>
        </a:spcAft>
        <a:defRPr sz="4400">
          <a:solidFill>
            <a:schemeClr val="tx2"/>
          </a:solidFill>
          <a:latin typeface="Liberation Sans" pitchFamily="34" charset="0"/>
          <a:ea typeface="Microsoft YaHei" pitchFamily="34" charset="-122"/>
        </a:defRPr>
      </a:lvl8pPr>
      <a:lvl9pPr marL="1828800" algn="ctr" rtl="0" eaLnBrk="0" fontAlgn="base" hangingPunct="0">
        <a:spcBef>
          <a:spcPct val="0"/>
        </a:spcBef>
        <a:spcAft>
          <a:spcPct val="0"/>
        </a:spcAft>
        <a:defRPr sz="4400">
          <a:solidFill>
            <a:schemeClr val="tx2"/>
          </a:solidFill>
          <a:latin typeface="Liberation Sans" pitchFamily="34" charset="0"/>
          <a:ea typeface="Microsoft YaHei" pitchFamily="34" charset="-122"/>
        </a:defRPr>
      </a:lvl9pPr>
    </p:titleStyle>
    <p:bodyStyle>
      <a:lvl1pPr marL="342900" indent="-342900" algn="l" rtl="0" eaLnBrk="0" fontAlgn="base" hangingPunct="0">
        <a:spcBef>
          <a:spcPts val="1413"/>
        </a:spcBef>
        <a:spcAft>
          <a:spcPct val="0"/>
        </a:spcAft>
        <a:defRPr lang="fr-FR" sz="3200" kern="1200">
          <a:solidFill>
            <a:schemeClr val="tx1"/>
          </a:solidFill>
          <a:highlight>
            <a:scrgbClr r="0" g="0" b="0">
              <a:alpha val="0"/>
            </a:scrgbClr>
          </a:highlight>
          <a:latin typeface="Liberation Sans" pitchFamily="18"/>
          <a:ea typeface="Microsoft YaHei" pitchFamily="2"/>
        </a:defRPr>
      </a:lvl1pPr>
      <a:lvl2pPr marL="742950" indent="-285750" algn="l" rtl="0" eaLnBrk="0" fontAlgn="base" hangingPunct="0">
        <a:spcBef>
          <a:spcPct val="20000"/>
        </a:spcBef>
        <a:spcAft>
          <a:spcPct val="0"/>
        </a:spcAft>
        <a:buChar char="–"/>
        <a:defRPr sz="2800">
          <a:solidFill>
            <a:schemeClr val="tx1"/>
          </a:solidFill>
          <a:latin typeface="Arial" pitchFamily="34" charset="0"/>
          <a:ea typeface="Microsoft YaHei" pitchFamily="34" charset="-122"/>
        </a:defRPr>
      </a:lvl2pPr>
      <a:lvl3pPr marL="1143000" indent="-228600" algn="l" rtl="0" eaLnBrk="0" fontAlgn="base" hangingPunct="0">
        <a:spcBef>
          <a:spcPct val="20000"/>
        </a:spcBef>
        <a:spcAft>
          <a:spcPct val="0"/>
        </a:spcAft>
        <a:buChar char="•"/>
        <a:defRPr sz="2400">
          <a:solidFill>
            <a:schemeClr val="tx1"/>
          </a:solidFill>
          <a:latin typeface="Arial" pitchFamily="34" charset="0"/>
          <a:ea typeface="Microsoft YaHei" pitchFamily="34" charset="-122"/>
        </a:defRPr>
      </a:lvl3pPr>
      <a:lvl4pPr marL="1600200" indent="-228600" algn="l" rtl="0" eaLnBrk="0" fontAlgn="base" hangingPunct="0">
        <a:spcBef>
          <a:spcPct val="20000"/>
        </a:spcBef>
        <a:spcAft>
          <a:spcPct val="0"/>
        </a:spcAft>
        <a:buChar char="–"/>
        <a:defRPr sz="2000">
          <a:solidFill>
            <a:schemeClr val="tx1"/>
          </a:solidFill>
          <a:latin typeface="Arial" pitchFamily="34" charset="0"/>
          <a:ea typeface="Microsoft YaHei" pitchFamily="34" charset="-122"/>
        </a:defRPr>
      </a:lvl4pPr>
      <a:lvl5pPr marL="2057400" indent="-228600" algn="l" rtl="0" eaLnBrk="0" fontAlgn="base" hangingPunct="0">
        <a:spcBef>
          <a:spcPct val="20000"/>
        </a:spcBef>
        <a:spcAft>
          <a:spcPct val="0"/>
        </a:spcAft>
        <a:buChar char="»"/>
        <a:defRPr sz="2000">
          <a:solidFill>
            <a:schemeClr val="tx1"/>
          </a:solidFill>
          <a:latin typeface="Arial" pitchFamily="34" charset="0"/>
          <a:ea typeface="Microsoft YaHei" pitchFamily="34" charset="-122"/>
        </a:defRPr>
      </a:lvl5pPr>
      <a:lvl6pPr marL="2514600" indent="-228600" algn="l" rtl="0" eaLnBrk="0" fontAlgn="base" hangingPunct="0">
        <a:spcBef>
          <a:spcPct val="20000"/>
        </a:spcBef>
        <a:spcAft>
          <a:spcPct val="0"/>
        </a:spcAft>
        <a:buChar char="»"/>
        <a:defRPr sz="2000">
          <a:solidFill>
            <a:schemeClr val="tx1"/>
          </a:solidFill>
          <a:latin typeface="Arial" pitchFamily="34" charset="0"/>
          <a:ea typeface="Microsoft YaHei" pitchFamily="34" charset="-122"/>
        </a:defRPr>
      </a:lvl6pPr>
      <a:lvl7pPr marL="2971800" indent="-228600" algn="l" rtl="0" eaLnBrk="0" fontAlgn="base" hangingPunct="0">
        <a:spcBef>
          <a:spcPct val="20000"/>
        </a:spcBef>
        <a:spcAft>
          <a:spcPct val="0"/>
        </a:spcAft>
        <a:buChar char="»"/>
        <a:defRPr sz="2000">
          <a:solidFill>
            <a:schemeClr val="tx1"/>
          </a:solidFill>
          <a:latin typeface="Arial" pitchFamily="34" charset="0"/>
          <a:ea typeface="Microsoft YaHei" pitchFamily="34" charset="-122"/>
        </a:defRPr>
      </a:lvl7pPr>
      <a:lvl8pPr marL="3429000" indent="-228600" algn="l" rtl="0" eaLnBrk="0" fontAlgn="base" hangingPunct="0">
        <a:spcBef>
          <a:spcPct val="20000"/>
        </a:spcBef>
        <a:spcAft>
          <a:spcPct val="0"/>
        </a:spcAft>
        <a:buChar char="»"/>
        <a:defRPr sz="2000">
          <a:solidFill>
            <a:schemeClr val="tx1"/>
          </a:solidFill>
          <a:latin typeface="Arial" pitchFamily="34" charset="0"/>
          <a:ea typeface="Microsoft YaHei" pitchFamily="34" charset="-122"/>
        </a:defRPr>
      </a:lvl8pPr>
      <a:lvl9pPr marL="3886200" indent="-228600" algn="l" rtl="0" eaLnBrk="0" fontAlgn="base" hangingPunct="0">
        <a:spcBef>
          <a:spcPct val="20000"/>
        </a:spcBef>
        <a:spcAft>
          <a:spcPct val="0"/>
        </a:spcAft>
        <a:buChar char="»"/>
        <a:defRPr sz="2000">
          <a:solidFill>
            <a:schemeClr val="tx1"/>
          </a:solidFill>
          <a:latin typeface="Arial" pitchFamily="34" charset="0"/>
          <a:ea typeface="Microsoft YaHei" pitchFamily="34" charset="-122"/>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5.jpe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name="page1">
    <p:spTree>
      <p:nvGrpSpPr>
        <p:cNvPr id="1" name=""/>
        <p:cNvGrpSpPr/>
        <p:nvPr/>
      </p:nvGrpSpPr>
      <p:grpSpPr>
        <a:xfrm>
          <a:off x="0" y="0"/>
          <a:ext cx="0" cy="0"/>
          <a:chOff x="0" y="0"/>
          <a:chExt cx="0" cy="0"/>
        </a:xfrm>
      </p:grpSpPr>
      <p:sp>
        <p:nvSpPr>
          <p:cNvPr id="3" name="Sous-titre 2">
            <a:extLst>
              <a:ext uri="{FF2B5EF4-FFF2-40B4-BE49-F238E27FC236}">
                <a16:creationId xmlns:a16="http://schemas.microsoft.com/office/drawing/2014/main" id="{711D1708-FAC1-4EF6-9CAC-57CD31E079E6}"/>
              </a:ext>
            </a:extLst>
          </p:cNvPr>
          <p:cNvSpPr txBox="1">
            <a:spLocks noGrp="1"/>
          </p:cNvSpPr>
          <p:nvPr>
            <p:ph type="subTitle" idx="4294967295"/>
          </p:nvPr>
        </p:nvSpPr>
        <p:spPr>
          <a:xfrm>
            <a:off x="643091" y="2719307"/>
            <a:ext cx="8992781" cy="2727384"/>
          </a:xfrm>
        </p:spPr>
        <p:txBody>
          <a:bodyPr anchor="ct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indent="0" algn="ctr" eaLnBrk="1" fontAlgn="auto">
              <a:spcBef>
                <a:spcPts val="1417"/>
              </a:spcBef>
              <a:spcAft>
                <a:spcPts val="0"/>
              </a:spcAft>
              <a:buFont typeface="StarSymbol"/>
              <a:buNone/>
              <a:defRPr/>
            </a:pPr>
            <a:r>
              <a:rPr lang="fr-FR" dirty="0">
                <a:solidFill>
                  <a:srgbClr val="006699"/>
                </a:solidFill>
                <a:latin typeface="Liberation Sans" panose="020B0604020202020204" pitchFamily="34" charset="0"/>
                <a:ea typeface="Liberation Sans" panose="020B0604020202020204" pitchFamily="34" charset="0"/>
                <a:cs typeface="Liberation Sans" panose="020B0604020202020204" pitchFamily="34" charset="0"/>
              </a:rPr>
              <a:t>Appel à projets parentalité 2027-2028</a:t>
            </a:r>
          </a:p>
          <a:p>
            <a:pPr marL="0" indent="0" algn="ctr" eaLnBrk="1" fontAlgn="auto">
              <a:spcBef>
                <a:spcPts val="1417"/>
              </a:spcBef>
              <a:spcAft>
                <a:spcPts val="0"/>
              </a:spcAft>
              <a:buFont typeface="StarSymbol"/>
              <a:buNone/>
              <a:defRPr/>
            </a:pPr>
            <a:endParaRPr lang="fr-FR" dirty="0">
              <a:solidFill>
                <a:srgbClr val="006699"/>
              </a:solidFill>
              <a:latin typeface="Liberation Sans" panose="020B0604020202020204" pitchFamily="34" charset="0"/>
              <a:ea typeface="Liberation Sans" panose="020B0604020202020204" pitchFamily="34" charset="0"/>
              <a:cs typeface="Liberation Sans" panose="020B0604020202020204" pitchFamily="34" charset="0"/>
            </a:endParaRPr>
          </a:p>
        </p:txBody>
      </p:sp>
      <p:pic>
        <p:nvPicPr>
          <p:cNvPr id="2052" name="Image 3">
            <a:extLst>
              <a:ext uri="{FF2B5EF4-FFF2-40B4-BE49-F238E27FC236}">
                <a16:creationId xmlns:a16="http://schemas.microsoft.com/office/drawing/2014/main" id="{0C7E3EB6-8085-42FC-AC83-545A8D9E541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0504" y="1545638"/>
            <a:ext cx="1728192" cy="1793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Image 4">
            <a:extLst>
              <a:ext uri="{FF2B5EF4-FFF2-40B4-BE49-F238E27FC236}">
                <a16:creationId xmlns:a16="http://schemas.microsoft.com/office/drawing/2014/main" id="{181453FC-4BAE-4C16-9E7F-17B0CA08A57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374650"/>
            <a:ext cx="10079038" cy="113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4" name="ZoneTexte 3">
            <a:extLst>
              <a:ext uri="{FF2B5EF4-FFF2-40B4-BE49-F238E27FC236}">
                <a16:creationId xmlns:a16="http://schemas.microsoft.com/office/drawing/2014/main" id="{5482D5FD-972E-48EA-AD25-B08E5DD25B4F}"/>
              </a:ext>
            </a:extLst>
          </p:cNvPr>
          <p:cNvSpPr txBox="1">
            <a:spLocks noChangeArrowheads="1"/>
          </p:cNvSpPr>
          <p:nvPr/>
        </p:nvSpPr>
        <p:spPr bwMode="auto">
          <a:xfrm>
            <a:off x="360363" y="755650"/>
            <a:ext cx="9001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r>
              <a:rPr lang="fr-FR" altLang="fr-FR" sz="2400" b="1" dirty="0">
                <a:solidFill>
                  <a:schemeClr val="bg1"/>
                </a:solidFill>
                <a:latin typeface="Liberation Sans" panose="020B0604020202020204" pitchFamily="34" charset="0"/>
                <a:ea typeface="Liberation Sans" panose="020B0604020202020204" pitchFamily="34" charset="0"/>
                <a:cs typeface="Liberation Sans" panose="020B0604020202020204" pitchFamily="34" charset="0"/>
              </a:rPr>
              <a:t>Schéma Départemental de Services aux Familles</a:t>
            </a:r>
          </a:p>
        </p:txBody>
      </p:sp>
      <p:pic>
        <p:nvPicPr>
          <p:cNvPr id="7" name="Picture 2">
            <a:extLst>
              <a:ext uri="{FF2B5EF4-FFF2-40B4-BE49-F238E27FC236}">
                <a16:creationId xmlns:a16="http://schemas.microsoft.com/office/drawing/2014/main" id="{DE7433C7-0750-45B0-8343-9135DA3B7E43}"/>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381359" y="5447205"/>
            <a:ext cx="2048979" cy="1874598"/>
          </a:xfrm>
          <a:prstGeom prst="rect">
            <a:avLst/>
          </a:prstGeom>
          <a:noFill/>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Caf des Bouches du Rhône - Caf 13 - Caf Marseille - Home | Facebook">
            <a:extLst>
              <a:ext uri="{FF2B5EF4-FFF2-40B4-BE49-F238E27FC236}">
                <a16:creationId xmlns:a16="http://schemas.microsoft.com/office/drawing/2014/main" id="{86E46ECD-1F9A-405E-972D-661ABCF3E27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48624" y="5212523"/>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graphicFrame>
        <p:nvGraphicFramePr>
          <p:cNvPr id="5" name="Espace réservé du contenu 2">
            <a:extLst>
              <a:ext uri="{FF2B5EF4-FFF2-40B4-BE49-F238E27FC236}">
                <a16:creationId xmlns:a16="http://schemas.microsoft.com/office/drawing/2014/main" id="{A4594152-B5A2-4910-A0B6-B2658DBFDAE7}"/>
              </a:ext>
            </a:extLst>
          </p:cNvPr>
          <p:cNvGraphicFramePr>
            <a:graphicFrameLocks noGrp="1"/>
          </p:cNvGraphicFramePr>
          <p:nvPr>
            <p:ph idx="1"/>
            <p:extLst>
              <p:ext uri="{D42A27DB-BD31-4B8C-83A1-F6EECF244321}">
                <p14:modId xmlns:p14="http://schemas.microsoft.com/office/powerpoint/2010/main" val="734814277"/>
              </p:ext>
            </p:extLst>
          </p:nvPr>
        </p:nvGraphicFramePr>
        <p:xfrm>
          <a:off x="504031" y="755501"/>
          <a:ext cx="9072562" cy="615315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979662824"/>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E05DAC2-008F-2286-B6C6-CD498643154B}"/>
              </a:ext>
            </a:extLst>
          </p:cNvPr>
          <p:cNvSpPr>
            <a:spLocks noGrp="1"/>
          </p:cNvSpPr>
          <p:nvPr>
            <p:ph type="title"/>
          </p:nvPr>
        </p:nvSpPr>
        <p:spPr>
          <a:xfrm>
            <a:off x="575816" y="107429"/>
            <a:ext cx="9072265" cy="936104"/>
          </a:xfrm>
          <a:solidFill>
            <a:schemeClr val="accent1">
              <a:lumMod val="60000"/>
              <a:lumOff val="40000"/>
            </a:schemeClr>
          </a:solidFill>
        </p:spPr>
        <p:txBody>
          <a:bodyPr/>
          <a:lstStyle/>
          <a:p>
            <a:pPr>
              <a:buNone/>
            </a:pPr>
            <a:r>
              <a:rPr lang="fr-FR" b="1" dirty="0">
                <a:solidFill>
                  <a:schemeClr val="accent6">
                    <a:lumMod val="50000"/>
                  </a:schemeClr>
                </a:solidFill>
              </a:rPr>
              <a:t>DEFINITION</a:t>
            </a:r>
          </a:p>
        </p:txBody>
      </p:sp>
      <p:sp>
        <p:nvSpPr>
          <p:cNvPr id="7" name="Rectangle : coins arrondis 6">
            <a:extLst>
              <a:ext uri="{FF2B5EF4-FFF2-40B4-BE49-F238E27FC236}">
                <a16:creationId xmlns:a16="http://schemas.microsoft.com/office/drawing/2014/main" id="{C539441D-EF4E-E8AF-1C26-F5F108A6E555}"/>
              </a:ext>
            </a:extLst>
          </p:cNvPr>
          <p:cNvSpPr/>
          <p:nvPr/>
        </p:nvSpPr>
        <p:spPr>
          <a:xfrm>
            <a:off x="215776" y="1403573"/>
            <a:ext cx="9649072" cy="5616624"/>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07000"/>
              </a:lnSpc>
            </a:pPr>
            <a:r>
              <a:rPr lang="fr-FR" sz="2400" b="1" dirty="0">
                <a:solidFill>
                  <a:schemeClr val="tx1"/>
                </a:solidFill>
                <a:latin typeface="Arial"/>
                <a:ea typeface="Arial"/>
              </a:rPr>
              <a:t>Les REAAP action sont financés dans le cadre du Fonds national parentalité : </a:t>
            </a:r>
            <a:endParaRPr lang="fr-FR" sz="2400" dirty="0">
              <a:solidFill>
                <a:schemeClr val="tx1"/>
              </a:solidFill>
            </a:endParaRPr>
          </a:p>
          <a:p>
            <a:pPr>
              <a:lnSpc>
                <a:spcPct val="107000"/>
              </a:lnSpc>
              <a:buFont typeface="Wingdings" charset="2"/>
              <a:buChar char=""/>
            </a:pPr>
            <a:r>
              <a:rPr lang="fr-FR" sz="2400" dirty="0">
                <a:solidFill>
                  <a:srgbClr val="000000"/>
                </a:solidFill>
                <a:latin typeface="Arial"/>
                <a:ea typeface="Arial"/>
              </a:rPr>
              <a:t> Axe 1 Implication et participation des familles à travers des modalités d’interventions collectives</a:t>
            </a:r>
          </a:p>
          <a:p>
            <a:pPr lvl="1">
              <a:lnSpc>
                <a:spcPct val="107000"/>
              </a:lnSpc>
              <a:buFont typeface="Wingdings" charset="2"/>
              <a:buChar char=""/>
            </a:pPr>
            <a:r>
              <a:rPr lang="fr-FR" sz="2400" dirty="0">
                <a:solidFill>
                  <a:srgbClr val="000000"/>
                </a:solidFill>
                <a:latin typeface="Arial"/>
                <a:ea typeface="Arial"/>
              </a:rPr>
              <a:t> </a:t>
            </a:r>
            <a:r>
              <a:rPr lang="fr-FR" sz="2000" dirty="0">
                <a:solidFill>
                  <a:srgbClr val="000000"/>
                </a:solidFill>
                <a:latin typeface="Arial"/>
                <a:ea typeface="Arial"/>
              </a:rPr>
              <a:t>Volet 1 : Actions collectives d’échanges et d’entraide entre parents</a:t>
            </a:r>
          </a:p>
          <a:p>
            <a:pPr lvl="1">
              <a:lnSpc>
                <a:spcPct val="107000"/>
              </a:lnSpc>
              <a:buFont typeface="Wingdings" charset="2"/>
              <a:buChar char=""/>
            </a:pPr>
            <a:r>
              <a:rPr lang="fr-FR" sz="2000" dirty="0">
                <a:solidFill>
                  <a:srgbClr val="000000"/>
                </a:solidFill>
                <a:latin typeface="Arial"/>
                <a:ea typeface="Arial"/>
              </a:rPr>
              <a:t> Volet 2 : Activités et ateliers partagés « Parents-Enfants »</a:t>
            </a:r>
            <a:endParaRPr lang="fr-FR" sz="2000" dirty="0"/>
          </a:p>
          <a:p>
            <a:pPr>
              <a:lnSpc>
                <a:spcPct val="107000"/>
              </a:lnSpc>
            </a:pPr>
            <a:endParaRPr lang="fr-FR" sz="2400" dirty="0">
              <a:solidFill>
                <a:srgbClr val="000000"/>
              </a:solidFill>
              <a:latin typeface="Arial"/>
              <a:ea typeface="Arial"/>
            </a:endParaRPr>
          </a:p>
          <a:p>
            <a:pPr marL="0" indent="0">
              <a:lnSpc>
                <a:spcPct val="107000"/>
              </a:lnSpc>
            </a:pPr>
            <a:r>
              <a:rPr lang="fr-FR" sz="2400" b="1" dirty="0">
                <a:solidFill>
                  <a:srgbClr val="000000"/>
                </a:solidFill>
                <a:latin typeface="Arial"/>
              </a:rPr>
              <a:t>Les objectifs:</a:t>
            </a:r>
          </a:p>
          <a:p>
            <a:pPr>
              <a:lnSpc>
                <a:spcPct val="107000"/>
              </a:lnSpc>
              <a:buFont typeface="Arial" panose="020B0604020202020204" pitchFamily="34" charset="0"/>
              <a:buChar char="•"/>
            </a:pPr>
            <a:r>
              <a:rPr lang="fr-FR" sz="2400" dirty="0">
                <a:solidFill>
                  <a:srgbClr val="000000"/>
                </a:solidFill>
                <a:latin typeface="Arial"/>
              </a:rPr>
              <a:t>Améliorer le bien être des familles, enfants et parents</a:t>
            </a:r>
          </a:p>
          <a:p>
            <a:pPr>
              <a:lnSpc>
                <a:spcPct val="107000"/>
              </a:lnSpc>
              <a:buFont typeface="Arial" panose="020B0604020202020204" pitchFamily="34" charset="0"/>
              <a:buChar char="•"/>
            </a:pPr>
            <a:r>
              <a:rPr lang="fr-FR" sz="2400" dirty="0">
                <a:solidFill>
                  <a:srgbClr val="000000"/>
                </a:solidFill>
                <a:latin typeface="Arial"/>
              </a:rPr>
              <a:t>Soutenir les parents dans leur rôle éducatif et renforcer leur pouvoir d’agir</a:t>
            </a:r>
          </a:p>
          <a:p>
            <a:pPr>
              <a:lnSpc>
                <a:spcPct val="107000"/>
              </a:lnSpc>
              <a:buFont typeface="Arial" panose="020B0604020202020204" pitchFamily="34" charset="0"/>
              <a:buChar char="•"/>
            </a:pPr>
            <a:r>
              <a:rPr lang="fr-FR" sz="2400" dirty="0">
                <a:solidFill>
                  <a:srgbClr val="000000"/>
                </a:solidFill>
                <a:latin typeface="Arial"/>
              </a:rPr>
              <a:t>Favoriser l’intérêt de l’enfants ou du jeune</a:t>
            </a:r>
          </a:p>
          <a:p>
            <a:pPr>
              <a:lnSpc>
                <a:spcPct val="107000"/>
              </a:lnSpc>
              <a:buFont typeface="Arial" panose="020B0604020202020204" pitchFamily="34" charset="0"/>
              <a:buChar char="•"/>
            </a:pPr>
            <a:r>
              <a:rPr lang="fr-FR" sz="2400" dirty="0">
                <a:solidFill>
                  <a:srgbClr val="000000"/>
                </a:solidFill>
                <a:latin typeface="Arial"/>
              </a:rPr>
              <a:t>Renforcer de la qualité du lien entre parents et enfants</a:t>
            </a:r>
            <a:endParaRPr lang="fr-FR" sz="2400" dirty="0"/>
          </a:p>
        </p:txBody>
      </p:sp>
    </p:spTree>
    <p:extLst>
      <p:ext uri="{BB962C8B-B14F-4D97-AF65-F5344CB8AC3E}">
        <p14:creationId xmlns:p14="http://schemas.microsoft.com/office/powerpoint/2010/main" val="2303521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hueOff val="0"/>
                <a:satOff val="0"/>
                <a:lumOff val="0"/>
                <a:alphaOff val="0"/>
                <a:shade val="51000"/>
                <a:satMod val="130000"/>
              </a:schemeClr>
            </a:gs>
            <a:gs pos="100000">
              <a:schemeClr val="accent1">
                <a:hueOff val="0"/>
                <a:satOff val="0"/>
                <a:lumOff val="0"/>
                <a:alphaOff val="0"/>
                <a:shade val="94000"/>
                <a:satMod val="135000"/>
              </a:schemeClr>
            </a:gs>
          </a:gsLst>
          <a:lin ang="16200000" scaled="0"/>
        </a:gra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24BA3FF-7DCA-43F0-8269-5DDE2B7E890F}"/>
              </a:ext>
            </a:extLst>
          </p:cNvPr>
          <p:cNvSpPr>
            <a:spLocks noGrp="1"/>
          </p:cNvSpPr>
          <p:nvPr>
            <p:ph type="title"/>
          </p:nvPr>
        </p:nvSpPr>
        <p:spPr>
          <a:xfrm>
            <a:off x="503238" y="301625"/>
            <a:ext cx="9072562" cy="1262063"/>
          </a:xfrm>
          <a:gradFill>
            <a:gsLst>
              <a:gs pos="0">
                <a:schemeClr val="accent6">
                  <a:lumMod val="60000"/>
                  <a:lumOff val="40000"/>
                </a:schemeClr>
              </a:gs>
              <a:gs pos="100000">
                <a:schemeClr val="accent1">
                  <a:hueOff val="0"/>
                  <a:satOff val="0"/>
                  <a:lumOff val="0"/>
                  <a:alphaOff val="0"/>
                  <a:shade val="94000"/>
                  <a:satMod val="135000"/>
                </a:schemeClr>
              </a:gs>
            </a:gsLst>
            <a:lin ang="16200000" scaled="0"/>
          </a:gradFill>
          <a:scene3d>
            <a:camera prst="orthographicFront"/>
            <a:lightRig rig="threePt" dir="t"/>
          </a:scene3d>
          <a:sp3d>
            <a:bevelT w="165100" prst="coolSlant"/>
          </a:sp3d>
        </p:spPr>
        <p:txBody>
          <a:bodyPr anchor="ctr">
            <a:normAutofit/>
          </a:bodyPr>
          <a:lstStyle/>
          <a:p>
            <a:pPr>
              <a:buNone/>
            </a:pPr>
            <a:r>
              <a:rPr lang="fr-FR" b="1" dirty="0">
                <a:solidFill>
                  <a:schemeClr val="accent1">
                    <a:lumMod val="75000"/>
                  </a:schemeClr>
                </a:solidFill>
              </a:rPr>
              <a:t>NOUVEAUTES 2027</a:t>
            </a:r>
          </a:p>
        </p:txBody>
      </p:sp>
      <p:sp>
        <p:nvSpPr>
          <p:cNvPr id="3" name="Espace réservé du contenu 2">
            <a:extLst>
              <a:ext uri="{FF2B5EF4-FFF2-40B4-BE49-F238E27FC236}">
                <a16:creationId xmlns:a16="http://schemas.microsoft.com/office/drawing/2014/main" id="{0A0F65A6-B967-4A3C-9032-1E5421E18C2A}"/>
              </a:ext>
            </a:extLst>
          </p:cNvPr>
          <p:cNvSpPr>
            <a:spLocks noGrp="1"/>
          </p:cNvSpPr>
          <p:nvPr>
            <p:ph idx="1"/>
          </p:nvPr>
        </p:nvSpPr>
        <p:spPr>
          <a:xfrm>
            <a:off x="503238" y="1768474"/>
            <a:ext cx="9072562" cy="5489575"/>
          </a:xfrm>
          <a:solidFill>
            <a:schemeClr val="accent6">
              <a:lumMod val="60000"/>
              <a:lumOff val="40000"/>
            </a:schemeClr>
          </a:solidFill>
        </p:spPr>
        <p:txBody>
          <a:bodyPr wrap="square" anchor="t">
            <a:normAutofit fontScale="40000" lnSpcReduction="20000"/>
          </a:bodyPr>
          <a:lstStyle/>
          <a:p>
            <a:r>
              <a:rPr lang="fr-FR" b="1" dirty="0"/>
              <a:t>	</a:t>
            </a:r>
          </a:p>
          <a:p>
            <a:pPr marL="285750" indent="-285750">
              <a:buFont typeface="Wingdings" panose="05000000000000000000" pitchFamily="2" charset="2"/>
              <a:buChar char="v"/>
            </a:pPr>
            <a:r>
              <a:rPr lang="fr-FR" sz="5000" dirty="0">
                <a:latin typeface="+mn-lt"/>
              </a:rPr>
              <a:t>Dépôt des dossiers sur AFAS (fermeture de le plateforme ELAN)</a:t>
            </a:r>
          </a:p>
          <a:p>
            <a:pPr marL="0" indent="0"/>
            <a:endParaRPr lang="fr-FR" sz="5000" dirty="0">
              <a:latin typeface="+mn-lt"/>
            </a:endParaRPr>
          </a:p>
          <a:p>
            <a:pPr marL="0" indent="0"/>
            <a:endParaRPr lang="fr-FR" sz="5000" dirty="0">
              <a:latin typeface="+mn-lt"/>
            </a:endParaRPr>
          </a:p>
          <a:p>
            <a:pPr marL="285750" indent="-285750">
              <a:buFont typeface="Wingdings" panose="05000000000000000000" pitchFamily="2" charset="2"/>
              <a:buChar char="v"/>
            </a:pPr>
            <a:r>
              <a:rPr lang="fr-FR" sz="5000" dirty="0">
                <a:latin typeface="+mn-lt"/>
                <a:ea typeface="Arial"/>
              </a:rPr>
              <a:t>Appel à projets pluriannuel pour 2027/2028 avec limitation des projets pour 2028 avec le renouvellement de la COG 2028</a:t>
            </a:r>
            <a:endParaRPr lang="fr-FR" sz="5000" dirty="0">
              <a:latin typeface="+mn-lt"/>
            </a:endParaRPr>
          </a:p>
          <a:p>
            <a:endParaRPr lang="fr-FR" sz="5000" dirty="0">
              <a:latin typeface="+mn-lt"/>
            </a:endParaRPr>
          </a:p>
          <a:p>
            <a:endParaRPr lang="fr-FR" sz="5000" dirty="0">
              <a:latin typeface="+mn-lt"/>
            </a:endParaRPr>
          </a:p>
          <a:p>
            <a:pPr marL="285750" indent="-285750">
              <a:buFont typeface="Wingdings" panose="05000000000000000000" pitchFamily="2" charset="2"/>
              <a:buChar char="v"/>
            </a:pPr>
            <a:r>
              <a:rPr lang="fr-FR" sz="5000" dirty="0">
                <a:latin typeface="+mn-lt"/>
              </a:rPr>
              <a:t>Absence de thématique ciblée pour les REAAP Action: En revanche, les projets reconduits à l’identique depuis X années ne seront pas priorisés. Les actions innovantes seront privilégiées. </a:t>
            </a:r>
          </a:p>
          <a:p>
            <a:endParaRPr lang="fr-FR" sz="5000" dirty="0">
              <a:latin typeface="+mn-lt"/>
            </a:endParaRPr>
          </a:p>
          <a:p>
            <a:pPr marL="285750" indent="-285750">
              <a:buFont typeface="Wingdings" panose="05000000000000000000" pitchFamily="2" charset="2"/>
              <a:buChar char="v"/>
            </a:pPr>
            <a:endParaRPr lang="fr-FR" sz="5000" dirty="0">
              <a:latin typeface="+mn-lt"/>
            </a:endParaRPr>
          </a:p>
          <a:p>
            <a:pPr marL="285750" indent="-285750">
              <a:buFont typeface="Wingdings" panose="05000000000000000000" pitchFamily="2" charset="2"/>
              <a:buChar char="v"/>
            </a:pPr>
            <a:r>
              <a:rPr lang="fr-FR" sz="5000" dirty="0">
                <a:latin typeface="+mn-lt"/>
              </a:rPr>
              <a:t>REAAP Animation aura son propre appel à projet</a:t>
            </a:r>
          </a:p>
          <a:p>
            <a:pPr marL="457200" indent="-457200">
              <a:buFont typeface="Arial" panose="020B0604020202020204" pitchFamily="34" charset="0"/>
              <a:buChar char="•"/>
            </a:pPr>
            <a:endParaRPr lang="fr-FR" dirty="0"/>
          </a:p>
          <a:p>
            <a:pPr marL="457200" indent="-457200">
              <a:buFont typeface="Arial" panose="020B0604020202020204" pitchFamily="34" charset="0"/>
              <a:buChar char="•"/>
            </a:pPr>
            <a:endParaRPr lang="fr-FR" dirty="0"/>
          </a:p>
          <a:p>
            <a:pPr marL="457200" indent="-457200">
              <a:buFont typeface="Arial" panose="020B0604020202020204" pitchFamily="34" charset="0"/>
              <a:buChar char="•"/>
            </a:pPr>
            <a:endParaRPr lang="fr-FR" dirty="0"/>
          </a:p>
        </p:txBody>
      </p:sp>
    </p:spTree>
    <p:extLst>
      <p:ext uri="{BB962C8B-B14F-4D97-AF65-F5344CB8AC3E}">
        <p14:creationId xmlns:p14="http://schemas.microsoft.com/office/powerpoint/2010/main" val="2236122977"/>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2B877F-E91A-3B83-13CF-A3F337B86C59}"/>
              </a:ext>
            </a:extLst>
          </p:cNvPr>
          <p:cNvSpPr>
            <a:spLocks noGrp="1"/>
          </p:cNvSpPr>
          <p:nvPr>
            <p:ph type="title"/>
          </p:nvPr>
        </p:nvSpPr>
        <p:spPr>
          <a:xfrm>
            <a:off x="647824" y="395461"/>
            <a:ext cx="9072265" cy="946547"/>
          </a:xfrm>
        </p:spPr>
        <p:txBody>
          <a:bodyPr/>
          <a:lstStyle/>
          <a:p>
            <a:pPr algn="ctr">
              <a:buNone/>
            </a:pPr>
            <a:r>
              <a:rPr lang="fr-FR" b="1" dirty="0">
                <a:solidFill>
                  <a:schemeClr val="accent6">
                    <a:lumMod val="50000"/>
                  </a:schemeClr>
                </a:solidFill>
              </a:rPr>
              <a:t>MODALITES DE SUBVENTIONS</a:t>
            </a:r>
          </a:p>
        </p:txBody>
      </p:sp>
      <p:sp>
        <p:nvSpPr>
          <p:cNvPr id="4" name="Rectangle : coins arrondis 3">
            <a:extLst>
              <a:ext uri="{FF2B5EF4-FFF2-40B4-BE49-F238E27FC236}">
                <a16:creationId xmlns:a16="http://schemas.microsoft.com/office/drawing/2014/main" id="{AB8847A3-5B95-6412-C2C0-3FBE8E56F7FF}"/>
              </a:ext>
            </a:extLst>
          </p:cNvPr>
          <p:cNvSpPr/>
          <p:nvPr/>
        </p:nvSpPr>
        <p:spPr>
          <a:xfrm>
            <a:off x="222211" y="1547589"/>
            <a:ext cx="9642637" cy="5760640"/>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dirty="0">
                <a:solidFill>
                  <a:schemeClr val="tx1"/>
                </a:solidFill>
              </a:rPr>
              <a:t>Les actions doivent se dérouler entre </a:t>
            </a:r>
            <a:r>
              <a:rPr lang="fr-FR" sz="2400" b="1" dirty="0">
                <a:solidFill>
                  <a:schemeClr val="tx1"/>
                </a:solidFill>
              </a:rPr>
              <a:t>le 1</a:t>
            </a:r>
            <a:r>
              <a:rPr lang="fr-FR" sz="2400" b="1" baseline="30000" dirty="0">
                <a:solidFill>
                  <a:schemeClr val="tx1"/>
                </a:solidFill>
              </a:rPr>
              <a:t>er</a:t>
            </a:r>
            <a:r>
              <a:rPr lang="fr-FR" sz="2400" b="1" dirty="0">
                <a:solidFill>
                  <a:schemeClr val="tx1"/>
                </a:solidFill>
              </a:rPr>
              <a:t> janvier et le 31 décembre </a:t>
            </a:r>
          </a:p>
          <a:p>
            <a:pPr algn="ctr"/>
            <a:endParaRPr lang="fr-FR" sz="2400" dirty="0">
              <a:solidFill>
                <a:schemeClr val="tx1"/>
              </a:solidFill>
            </a:endParaRPr>
          </a:p>
          <a:p>
            <a:pPr algn="ctr"/>
            <a:r>
              <a:rPr lang="fr-FR" sz="2400" dirty="0">
                <a:solidFill>
                  <a:schemeClr val="tx1"/>
                </a:solidFill>
              </a:rPr>
              <a:t>Le montant de subvention demandé devra </a:t>
            </a:r>
            <a:r>
              <a:rPr lang="fr-FR" sz="2400" b="1" dirty="0">
                <a:solidFill>
                  <a:schemeClr val="tx1"/>
                </a:solidFill>
              </a:rPr>
              <a:t>être supérieur à 1500€ et maximum 5000€ par projet</a:t>
            </a:r>
          </a:p>
          <a:p>
            <a:pPr algn="ctr"/>
            <a:endParaRPr lang="fr-FR" sz="2400" dirty="0">
              <a:solidFill>
                <a:schemeClr val="tx1"/>
              </a:solidFill>
            </a:endParaRPr>
          </a:p>
          <a:p>
            <a:pPr algn="ctr"/>
            <a:r>
              <a:rPr lang="fr-FR" sz="2400" dirty="0">
                <a:solidFill>
                  <a:schemeClr val="tx1"/>
                </a:solidFill>
              </a:rPr>
              <a:t>Il n’est possible de déposer </a:t>
            </a:r>
            <a:r>
              <a:rPr lang="fr-FR" sz="2400" b="1" dirty="0">
                <a:solidFill>
                  <a:schemeClr val="tx1"/>
                </a:solidFill>
              </a:rPr>
              <a:t>que 2 demandes par structure, décrivant 3 actions maximum</a:t>
            </a:r>
          </a:p>
          <a:p>
            <a:pPr algn="ctr"/>
            <a:endParaRPr lang="fr-FR" sz="2400" dirty="0">
              <a:solidFill>
                <a:schemeClr val="tx1"/>
              </a:solidFill>
            </a:endParaRPr>
          </a:p>
          <a:p>
            <a:pPr algn="ctr"/>
            <a:r>
              <a:rPr lang="fr-FR" sz="2400" b="1" dirty="0">
                <a:solidFill>
                  <a:schemeClr val="tx1"/>
                </a:solidFill>
              </a:rPr>
              <a:t>Le principe du co-financement est une règle</a:t>
            </a:r>
          </a:p>
          <a:p>
            <a:pPr algn="ctr"/>
            <a:endParaRPr lang="fr-FR" sz="2400" dirty="0">
              <a:solidFill>
                <a:schemeClr val="tx1"/>
              </a:solidFill>
            </a:endParaRPr>
          </a:p>
          <a:p>
            <a:pPr algn="ctr"/>
            <a:r>
              <a:rPr lang="fr-FR" sz="2400" dirty="0">
                <a:solidFill>
                  <a:schemeClr val="tx1"/>
                </a:solidFill>
              </a:rPr>
              <a:t>Le montant total des financements accordés </a:t>
            </a:r>
            <a:r>
              <a:rPr lang="fr-FR" sz="2400" b="1" dirty="0">
                <a:solidFill>
                  <a:schemeClr val="tx1"/>
                </a:solidFill>
              </a:rPr>
              <a:t>ne doit pas excéder 80% du coût total des actions</a:t>
            </a:r>
          </a:p>
        </p:txBody>
      </p:sp>
    </p:spTree>
    <p:extLst>
      <p:ext uri="{BB962C8B-B14F-4D97-AF65-F5344CB8AC3E}">
        <p14:creationId xmlns:p14="http://schemas.microsoft.com/office/powerpoint/2010/main" val="19800888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a:extLst>
            <a:ext uri="{FF2B5EF4-FFF2-40B4-BE49-F238E27FC236}">
              <a16:creationId xmlns:a16="http://schemas.microsoft.com/office/drawing/2014/main" id="{859DDCCF-0739-6E84-FABB-90EE0167F3B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260D0BE-E619-C676-3BB7-FFE7256DD080}"/>
              </a:ext>
            </a:extLst>
          </p:cNvPr>
          <p:cNvSpPr>
            <a:spLocks noGrp="1"/>
          </p:cNvSpPr>
          <p:nvPr>
            <p:ph type="title"/>
          </p:nvPr>
        </p:nvSpPr>
        <p:spPr>
          <a:xfrm>
            <a:off x="779712" y="251446"/>
            <a:ext cx="9072265" cy="1296145"/>
          </a:xfrm>
        </p:spPr>
        <p:txBody>
          <a:bodyPr/>
          <a:lstStyle/>
          <a:p>
            <a:pPr algn="ctr">
              <a:buNone/>
            </a:pPr>
            <a:r>
              <a:rPr lang="fr-FR" sz="4000" b="1" dirty="0">
                <a:solidFill>
                  <a:schemeClr val="accent6">
                    <a:lumMod val="50000"/>
                  </a:schemeClr>
                </a:solidFill>
              </a:rPr>
              <a:t>MODALITES DE DEPOT DU DOSSIER</a:t>
            </a:r>
          </a:p>
        </p:txBody>
      </p:sp>
      <p:sp>
        <p:nvSpPr>
          <p:cNvPr id="4" name="Rectangle : coins arrondis 3">
            <a:extLst>
              <a:ext uri="{FF2B5EF4-FFF2-40B4-BE49-F238E27FC236}">
                <a16:creationId xmlns:a16="http://schemas.microsoft.com/office/drawing/2014/main" id="{4F5B5416-A480-4F4F-40C0-1E1E456941BD}"/>
              </a:ext>
            </a:extLst>
          </p:cNvPr>
          <p:cNvSpPr/>
          <p:nvPr/>
        </p:nvSpPr>
        <p:spPr>
          <a:xfrm>
            <a:off x="308451" y="1547591"/>
            <a:ext cx="9463721" cy="5544615"/>
          </a:xfrm>
          <a:prstGeom prst="roundRect">
            <a:avLst>
              <a:gd name="adj" fmla="val 9526"/>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dirty="0">
                <a:solidFill>
                  <a:schemeClr val="tx1"/>
                </a:solidFill>
              </a:rPr>
              <a:t>Les porteurs de projets devront déposer leur demande subvention sur la plateforme AFAS</a:t>
            </a:r>
          </a:p>
          <a:p>
            <a:pPr algn="ctr"/>
            <a:endParaRPr lang="fr-FR" sz="2400" b="1" dirty="0">
              <a:solidFill>
                <a:schemeClr val="tx1"/>
              </a:solidFill>
            </a:endParaRPr>
          </a:p>
          <a:p>
            <a:pPr algn="ctr"/>
            <a:r>
              <a:rPr lang="fr-FR" sz="2400" dirty="0">
                <a:solidFill>
                  <a:schemeClr val="tx1"/>
                </a:solidFill>
              </a:rPr>
              <a:t>Les partenaires ayant déjà bénéficié d’une subvention lors d’un précédent appel à projet parentalité doivent compléter</a:t>
            </a:r>
            <a:r>
              <a:rPr lang="fr-FR" sz="2400" b="1" dirty="0">
                <a:solidFill>
                  <a:schemeClr val="tx1"/>
                </a:solidFill>
              </a:rPr>
              <a:t> le bilan 2026 pour pouvoir déposer une demande de subvention 2027.</a:t>
            </a:r>
          </a:p>
          <a:p>
            <a:pPr algn="ctr"/>
            <a:endParaRPr lang="fr-FR" sz="2400" b="1" dirty="0">
              <a:solidFill>
                <a:schemeClr val="tx1"/>
              </a:solidFill>
            </a:endParaRPr>
          </a:p>
          <a:p>
            <a:pPr algn="ctr">
              <a:lnSpc>
                <a:spcPct val="107000"/>
              </a:lnSpc>
              <a:spcAft>
                <a:spcPts val="800"/>
              </a:spcAft>
            </a:pPr>
            <a:r>
              <a:rPr lang="fr-FR" sz="2400" b="1" dirty="0">
                <a:solidFill>
                  <a:schemeClr val="tx1"/>
                </a:solidFill>
                <a:latin typeface="Calibri" panose="020F0502020204030204" pitchFamily="34" charset="0"/>
                <a:ea typeface="Times New Roman" panose="02020603050405020304" pitchFamily="18" charset="0"/>
                <a:cs typeface="Calibri" panose="020F0502020204030204" pitchFamily="34" charset="0"/>
              </a:rPr>
              <a:t> </a:t>
            </a:r>
            <a:r>
              <a:rPr lang="fr-FR" sz="2400" dirty="0">
                <a:solidFill>
                  <a:schemeClr val="tx1"/>
                </a:solidFill>
                <a:latin typeface="Calibri" panose="020F0502020204030204" pitchFamily="34" charset="0"/>
                <a:ea typeface="Times New Roman" panose="02020603050405020304" pitchFamily="18" charset="0"/>
                <a:cs typeface="Calibri" panose="020F0502020204030204" pitchFamily="34" charset="0"/>
              </a:rPr>
              <a:t>L’appel à projets concerne deux exercices civils. Si vous souhaitez solliciter le financement sur les deux années, vous devez renseigner : </a:t>
            </a:r>
          </a:p>
          <a:p>
            <a:pPr>
              <a:lnSpc>
                <a:spcPct val="107000"/>
              </a:lnSpc>
              <a:spcAft>
                <a:spcPts val="800"/>
              </a:spcAft>
              <a:buFont typeface="Wingdings" panose="05000000000000000000" pitchFamily="2" charset="2"/>
              <a:buChar char="Ø"/>
            </a:pPr>
            <a:r>
              <a:rPr lang="fr-FR" sz="24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Le budget prévisionnel 2027 </a:t>
            </a:r>
            <a:r>
              <a:rPr lang="fr-FR" sz="2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pour la période janvier à décembre 2027</a:t>
            </a:r>
          </a:p>
          <a:p>
            <a:pPr>
              <a:lnSpc>
                <a:spcPct val="107000"/>
              </a:lnSpc>
              <a:spcAft>
                <a:spcPts val="800"/>
              </a:spcAft>
              <a:buFont typeface="Wingdings" panose="05000000000000000000" pitchFamily="2" charset="2"/>
              <a:buChar char="Ø"/>
            </a:pPr>
            <a:r>
              <a:rPr lang="fr-FR" sz="24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Le budget prévisionnel 2028 </a:t>
            </a:r>
            <a:r>
              <a:rPr lang="fr-FR" sz="2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pour la période janvier à décembre 2028</a:t>
            </a:r>
            <a:endParaRPr lang="fr-FR" sz="2400" dirty="0">
              <a:latin typeface="Calibri" panose="020F0502020204030204" pitchFamily="34" charset="0"/>
              <a:ea typeface="Times New Roman" panose="02020603050405020304" pitchFamily="18" charset="0"/>
              <a:cs typeface="Times New Roman" panose="02020603050405020304" pitchFamily="18" charset="0"/>
            </a:endParaRPr>
          </a:p>
          <a:p>
            <a:pPr algn="ctr"/>
            <a:endParaRPr lang="fr-FR" sz="2400" b="1" dirty="0">
              <a:solidFill>
                <a:schemeClr val="tx1"/>
              </a:solidFill>
            </a:endParaRPr>
          </a:p>
        </p:txBody>
      </p:sp>
    </p:spTree>
    <p:extLst>
      <p:ext uri="{BB962C8B-B14F-4D97-AF65-F5344CB8AC3E}">
        <p14:creationId xmlns:p14="http://schemas.microsoft.com/office/powerpoint/2010/main" val="2040711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a:extLst>
            <a:ext uri="{FF2B5EF4-FFF2-40B4-BE49-F238E27FC236}">
              <a16:creationId xmlns:a16="http://schemas.microsoft.com/office/drawing/2014/main" id="{4F437066-BF17-1422-0754-7205017F43E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465B5E9-2498-15F8-4E00-0B2E7E826B71}"/>
              </a:ext>
            </a:extLst>
          </p:cNvPr>
          <p:cNvSpPr>
            <a:spLocks noGrp="1"/>
          </p:cNvSpPr>
          <p:nvPr>
            <p:ph type="title"/>
          </p:nvPr>
        </p:nvSpPr>
        <p:spPr>
          <a:xfrm>
            <a:off x="779712" y="251446"/>
            <a:ext cx="9072265" cy="1296145"/>
          </a:xfrm>
        </p:spPr>
        <p:txBody>
          <a:bodyPr/>
          <a:lstStyle/>
          <a:p>
            <a:pPr algn="ctr">
              <a:buNone/>
            </a:pPr>
            <a:r>
              <a:rPr lang="fr-FR" sz="4000" b="1" dirty="0">
                <a:solidFill>
                  <a:schemeClr val="accent6">
                    <a:lumMod val="50000"/>
                  </a:schemeClr>
                </a:solidFill>
              </a:rPr>
              <a:t>TRAITEMENT DE LA DEMANDE</a:t>
            </a:r>
          </a:p>
        </p:txBody>
      </p:sp>
      <p:sp>
        <p:nvSpPr>
          <p:cNvPr id="4" name="Rectangle : coins arrondis 3">
            <a:extLst>
              <a:ext uri="{FF2B5EF4-FFF2-40B4-BE49-F238E27FC236}">
                <a16:creationId xmlns:a16="http://schemas.microsoft.com/office/drawing/2014/main" id="{5DB6EFAD-213D-C60C-882F-ECE50F2ED6A0}"/>
              </a:ext>
            </a:extLst>
          </p:cNvPr>
          <p:cNvSpPr/>
          <p:nvPr/>
        </p:nvSpPr>
        <p:spPr>
          <a:xfrm>
            <a:off x="308451" y="1547591"/>
            <a:ext cx="9463721" cy="5544615"/>
          </a:xfrm>
          <a:prstGeom prst="roundRect">
            <a:avLst>
              <a:gd name="adj" fmla="val 9526"/>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buFont typeface="Arial" panose="020B0604020202020204" pitchFamily="34" charset="0"/>
              <a:buChar char="•"/>
            </a:pPr>
            <a:r>
              <a:rPr lang="fr-FR" sz="2400" dirty="0">
                <a:solidFill>
                  <a:schemeClr val="tx1"/>
                </a:solidFill>
              </a:rPr>
              <a:t>L’ appréciation de l’action et de son financement sont </a:t>
            </a:r>
            <a:r>
              <a:rPr lang="fr-FR" sz="2400" b="1" dirty="0">
                <a:solidFill>
                  <a:schemeClr val="tx1"/>
                </a:solidFill>
              </a:rPr>
              <a:t>étudiés en instance partenariale</a:t>
            </a:r>
            <a:r>
              <a:rPr lang="fr-FR" sz="2400" dirty="0">
                <a:solidFill>
                  <a:schemeClr val="tx1"/>
                </a:solidFill>
              </a:rPr>
              <a:t>, tenant compte du fléchage des dispositifs et de critères d’objectivation (relatifs à l’opérateur, à l’action, à l’implication des parents, au financement, à l’intégration en territoire politique de la ville</a:t>
            </a:r>
          </a:p>
          <a:p>
            <a:pPr marL="342900" indent="-342900">
              <a:buFont typeface="Arial" panose="020B0604020202020204" pitchFamily="34" charset="0"/>
              <a:buChar char="•"/>
            </a:pPr>
            <a:endParaRPr lang="fr-FR" sz="2400" dirty="0">
              <a:solidFill>
                <a:schemeClr val="tx1"/>
              </a:solidFill>
            </a:endParaRPr>
          </a:p>
          <a:p>
            <a:endParaRPr lang="fr-FR" sz="2400" dirty="0">
              <a:solidFill>
                <a:schemeClr val="tx1"/>
              </a:solidFill>
            </a:endParaRPr>
          </a:p>
          <a:p>
            <a:pPr marL="342900" indent="-342900">
              <a:buFont typeface="Arial" panose="020B0604020202020204" pitchFamily="34" charset="0"/>
              <a:buChar char="•"/>
            </a:pPr>
            <a:r>
              <a:rPr lang="fr-FR" sz="2400" dirty="0">
                <a:solidFill>
                  <a:schemeClr val="tx1"/>
                </a:solidFill>
              </a:rPr>
              <a:t>Une demande incomplète ne sera pas prise en compte</a:t>
            </a:r>
          </a:p>
        </p:txBody>
      </p:sp>
    </p:spTree>
    <p:extLst>
      <p:ext uri="{BB962C8B-B14F-4D97-AF65-F5344CB8AC3E}">
        <p14:creationId xmlns:p14="http://schemas.microsoft.com/office/powerpoint/2010/main" val="17387138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19" name="Rectangle : coins arrondis 18">
            <a:extLst>
              <a:ext uri="{FF2B5EF4-FFF2-40B4-BE49-F238E27FC236}">
                <a16:creationId xmlns:a16="http://schemas.microsoft.com/office/drawing/2014/main" id="{72E55A92-34CE-E6A4-1E10-677073D306F0}"/>
              </a:ext>
            </a:extLst>
          </p:cNvPr>
          <p:cNvSpPr/>
          <p:nvPr/>
        </p:nvSpPr>
        <p:spPr>
          <a:xfrm>
            <a:off x="359792" y="1115541"/>
            <a:ext cx="9361040" cy="6284862"/>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marL="285750" lvl="0" indent="-285750" algn="ctr" defTabSz="711200">
              <a:spcAft>
                <a:spcPct val="35000"/>
              </a:spcAft>
              <a:buFont typeface="Arial" panose="020B0604020202020204" pitchFamily="34" charset="0"/>
              <a:buChar char="•"/>
            </a:pPr>
            <a:r>
              <a:rPr lang="fr-FR" sz="2000" dirty="0">
                <a:solidFill>
                  <a:schemeClr val="tx1"/>
                </a:solidFill>
              </a:rPr>
              <a:t>Le budget prévisionnel doit être équilibré: les montants des charges et des recettes éligibles se rapportant à la mise en œuvre du projet doivent être estimés au plus juste afin de déterminer le montant de la subvention demandée à la Caf.</a:t>
            </a:r>
          </a:p>
          <a:p>
            <a:pPr marL="285750" lvl="0" indent="-285750" algn="ctr" defTabSz="711200">
              <a:spcAft>
                <a:spcPct val="35000"/>
              </a:spcAft>
              <a:buFont typeface="Arial" panose="020B0604020202020204" pitchFamily="34" charset="0"/>
              <a:buChar char="•"/>
            </a:pPr>
            <a:r>
              <a:rPr lang="fr-FR" sz="2000" b="1" dirty="0">
                <a:solidFill>
                  <a:schemeClr val="tx1"/>
                </a:solidFill>
              </a:rPr>
              <a:t>Le principe du co-financement est une règle </a:t>
            </a:r>
            <a:r>
              <a:rPr lang="fr-FR" sz="2000" dirty="0">
                <a:solidFill>
                  <a:schemeClr val="tx1"/>
                </a:solidFill>
              </a:rPr>
              <a:t>afin d’inscrire les projets dans une dynamique partenariale. La Caf mobilise le volet 1 du fonds national parentalité en complément de l’intervention d’autres financeurs. Le montant total des financements accordés ne doit pas excéder 80% du coût total des actions.</a:t>
            </a:r>
          </a:p>
          <a:p>
            <a:pPr marL="285750" lvl="0" indent="-285750" algn="ctr" defTabSz="711200">
              <a:spcAft>
                <a:spcPct val="35000"/>
              </a:spcAft>
              <a:buFont typeface="Arial" panose="020B0604020202020204" pitchFamily="34" charset="0"/>
              <a:buChar char="•"/>
            </a:pPr>
            <a:r>
              <a:rPr lang="fr-FR" sz="2000" dirty="0">
                <a:solidFill>
                  <a:schemeClr val="tx1"/>
                </a:solidFill>
              </a:rPr>
              <a:t>Le bilan des projets 2026 doit être transmis </a:t>
            </a:r>
            <a:r>
              <a:rPr lang="fr-FR" sz="2000" b="1" dirty="0">
                <a:solidFill>
                  <a:schemeClr val="tx1"/>
                </a:solidFill>
              </a:rPr>
              <a:t>avant le 31/03/2027</a:t>
            </a:r>
          </a:p>
          <a:p>
            <a:pPr marL="285750" lvl="0" indent="-285750" algn="ctr" defTabSz="711200">
              <a:spcAft>
                <a:spcPct val="35000"/>
              </a:spcAft>
              <a:buFont typeface="Arial" panose="020B0604020202020204" pitchFamily="34" charset="0"/>
              <a:buChar char="•"/>
            </a:pPr>
            <a:endParaRPr lang="fr-FR" sz="2000" b="1" dirty="0">
              <a:solidFill>
                <a:schemeClr val="tx1"/>
              </a:solidFill>
            </a:endParaRPr>
          </a:p>
          <a:p>
            <a:pPr marL="285750" indent="-285750" algn="ctr">
              <a:buFont typeface="Arial" panose="020B0604020202020204" pitchFamily="34" charset="0"/>
              <a:buChar char="•"/>
            </a:pPr>
            <a:r>
              <a:rPr lang="fr-FR" dirty="0">
                <a:solidFill>
                  <a:schemeClr val="tx1"/>
                </a:solidFill>
              </a:rPr>
              <a:t>Pour les centres sociaux, si le référent familles réalise l’animation d’un REAAP (hors coordination et suivi du projet), de manière non ponctuelle, le temps dédié doit être défalqué de l’ETP « Référent familles » afin d’éviter un double financement. </a:t>
            </a:r>
          </a:p>
          <a:p>
            <a:pPr algn="ctr"/>
            <a:r>
              <a:rPr lang="fr-FR" dirty="0">
                <a:solidFill>
                  <a:schemeClr val="tx1"/>
                </a:solidFill>
              </a:rPr>
              <a:t>     La subvention pourra éventuellement couvrir que des heures supplémentaires sur                                  présentatif d’un justificatif.</a:t>
            </a:r>
          </a:p>
        </p:txBody>
      </p:sp>
      <p:sp>
        <p:nvSpPr>
          <p:cNvPr id="17" name="ZoneTexte 16">
            <a:extLst>
              <a:ext uri="{FF2B5EF4-FFF2-40B4-BE49-F238E27FC236}">
                <a16:creationId xmlns:a16="http://schemas.microsoft.com/office/drawing/2014/main" id="{36958EEA-187A-46FA-0CDA-05B8535F1542}"/>
              </a:ext>
            </a:extLst>
          </p:cNvPr>
          <p:cNvSpPr txBox="1"/>
          <p:nvPr/>
        </p:nvSpPr>
        <p:spPr>
          <a:xfrm>
            <a:off x="2232000" y="221908"/>
            <a:ext cx="6336704" cy="830997"/>
          </a:xfrm>
          <a:prstGeom prst="rect">
            <a:avLst/>
          </a:prstGeom>
          <a:solidFill>
            <a:schemeClr val="accent6">
              <a:lumMod val="60000"/>
              <a:lumOff val="40000"/>
            </a:schemeClr>
          </a:solidFill>
        </p:spPr>
        <p:txBody>
          <a:bodyPr wrap="square" rtlCol="0">
            <a:spAutoFit/>
          </a:bodyPr>
          <a:lstStyle/>
          <a:p>
            <a:r>
              <a:rPr lang="fr-FR" sz="4800" b="1" dirty="0">
                <a:solidFill>
                  <a:schemeClr val="accent1">
                    <a:lumMod val="75000"/>
                  </a:schemeClr>
                </a:solidFill>
              </a:rPr>
              <a:t>POINTS DE VIGILANCES</a:t>
            </a:r>
          </a:p>
        </p:txBody>
      </p:sp>
    </p:spTree>
    <p:extLst>
      <p:ext uri="{BB962C8B-B14F-4D97-AF65-F5344CB8AC3E}">
        <p14:creationId xmlns:p14="http://schemas.microsoft.com/office/powerpoint/2010/main" val="634136205"/>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name="page24">
    <p:spTree>
      <p:nvGrpSpPr>
        <p:cNvPr id="1" name=""/>
        <p:cNvGrpSpPr/>
        <p:nvPr/>
      </p:nvGrpSpPr>
      <p:grpSpPr>
        <a:xfrm>
          <a:off x="0" y="0"/>
          <a:ext cx="0" cy="0"/>
          <a:chOff x="0" y="0"/>
          <a:chExt cx="0" cy="0"/>
        </a:xfrm>
      </p:grpSpPr>
      <p:pic>
        <p:nvPicPr>
          <p:cNvPr id="19458" name="Image 1">
            <a:extLst>
              <a:ext uri="{FF2B5EF4-FFF2-40B4-BE49-F238E27FC236}">
                <a16:creationId xmlns:a16="http://schemas.microsoft.com/office/drawing/2014/main" id="{790F75E8-8F56-4E49-BA0F-D4AF515880D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225" y="5652045"/>
            <a:ext cx="10009187" cy="112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9" name="Image 2">
            <a:extLst>
              <a:ext uri="{FF2B5EF4-FFF2-40B4-BE49-F238E27FC236}">
                <a16:creationId xmlns:a16="http://schemas.microsoft.com/office/drawing/2014/main" id="{35D7915C-9D09-47C8-87AD-CA2E082D9E5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056438" y="4176713"/>
            <a:ext cx="2636837" cy="273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ous-titre 3">
            <a:extLst>
              <a:ext uri="{FF2B5EF4-FFF2-40B4-BE49-F238E27FC236}">
                <a16:creationId xmlns:a16="http://schemas.microsoft.com/office/drawing/2014/main" id="{9D982B50-00D1-4C89-86CB-F4D78995A72F}"/>
              </a:ext>
            </a:extLst>
          </p:cNvPr>
          <p:cNvSpPr txBox="1">
            <a:spLocks noGrp="1"/>
          </p:cNvSpPr>
          <p:nvPr>
            <p:ph type="subTitle" idx="4294967295"/>
          </p:nvPr>
        </p:nvSpPr>
        <p:spPr>
          <a:xfrm>
            <a:off x="503999" y="301320"/>
            <a:ext cx="9071640" cy="5851800"/>
          </a:xfrm>
        </p:spPr>
        <p:txBody>
          <a:bodyPr anchor="ct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indent="0" algn="ctr" eaLnBrk="1" fontAlgn="auto">
              <a:spcBef>
                <a:spcPts val="1417"/>
              </a:spcBef>
              <a:spcAft>
                <a:spcPts val="0"/>
              </a:spcAft>
              <a:buFont typeface="StarSymbol"/>
              <a:buNone/>
              <a:defRPr/>
            </a:pPr>
            <a:r>
              <a:rPr lang="fr-FR" sz="4000" b="1" dirty="0">
                <a:solidFill>
                  <a:srgbClr val="006699"/>
                </a:solidFill>
                <a:cs typeface="Lucida Sans" pitchFamily="2"/>
              </a:rPr>
              <a:t>Place aux questions</a:t>
            </a:r>
            <a:endParaRPr sz="4000" b="1" dirty="0">
              <a:solidFill>
                <a:srgbClr val="006699"/>
              </a:solidFill>
              <a:cs typeface="Lucida Sans" pitchFamily="2"/>
            </a:endParaRPr>
          </a:p>
        </p:txBody>
      </p:sp>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217E695E-D56D-E18C-7CF3-1F8C0AB1E275}"/>
              </a:ext>
            </a:extLst>
          </p:cNvPr>
          <p:cNvSpPr txBox="1"/>
          <p:nvPr/>
        </p:nvSpPr>
        <p:spPr>
          <a:xfrm>
            <a:off x="1655936" y="467469"/>
            <a:ext cx="7056784" cy="523220"/>
          </a:xfrm>
          <a:prstGeom prst="rect">
            <a:avLst/>
          </a:prstGeom>
          <a:noFill/>
        </p:spPr>
        <p:txBody>
          <a:bodyPr wrap="square" rtlCol="0">
            <a:spAutoFit/>
          </a:bodyPr>
          <a:lstStyle/>
          <a:p>
            <a:pPr algn="ctr"/>
            <a:r>
              <a:rPr lang="fr-FR" sz="2800" b="1" dirty="0">
                <a:solidFill>
                  <a:schemeClr val="accent1">
                    <a:lumMod val="75000"/>
                  </a:schemeClr>
                </a:solidFill>
              </a:rPr>
              <a:t>QUESTIONS POSEES LORS DU WEBINAIRE</a:t>
            </a:r>
          </a:p>
        </p:txBody>
      </p:sp>
      <p:sp>
        <p:nvSpPr>
          <p:cNvPr id="4" name="ZoneTexte 3">
            <a:extLst>
              <a:ext uri="{FF2B5EF4-FFF2-40B4-BE49-F238E27FC236}">
                <a16:creationId xmlns:a16="http://schemas.microsoft.com/office/drawing/2014/main" id="{EA34E80A-6FD7-55E4-EC84-4D5CF99A5ECE}"/>
              </a:ext>
            </a:extLst>
          </p:cNvPr>
          <p:cNvSpPr txBox="1"/>
          <p:nvPr/>
        </p:nvSpPr>
        <p:spPr>
          <a:xfrm>
            <a:off x="503808" y="1331565"/>
            <a:ext cx="9001000" cy="5312093"/>
          </a:xfrm>
          <a:prstGeom prst="roundRect">
            <a:avLst/>
          </a:prstGeom>
          <a:solidFill>
            <a:schemeClr val="accent1">
              <a:lumMod val="20000"/>
              <a:lumOff val="80000"/>
            </a:schemeClr>
          </a:solidFill>
        </p:spPr>
        <p:style>
          <a:lnRef idx="1">
            <a:schemeClr val="accent1"/>
          </a:lnRef>
          <a:fillRef idx="2">
            <a:schemeClr val="accent1"/>
          </a:fillRef>
          <a:effectRef idx="1">
            <a:schemeClr val="accent1"/>
          </a:effectRef>
          <a:fontRef idx="minor">
            <a:schemeClr val="dk1"/>
          </a:fontRef>
        </p:style>
        <p:txBody>
          <a:bodyPr wrap="square" rtlCol="0">
            <a:spAutoFit/>
          </a:bodyPr>
          <a:lstStyle/>
          <a:p>
            <a:pPr marL="285750" indent="-285750">
              <a:buFont typeface="Arial" panose="020B0604020202020204" pitchFamily="34" charset="0"/>
              <a:buChar char="•"/>
            </a:pPr>
            <a:r>
              <a:rPr lang="fr-FR" b="1" dirty="0">
                <a:solidFill>
                  <a:schemeClr val="accent6">
                    <a:lumMod val="75000"/>
                  </a:schemeClr>
                </a:solidFill>
              </a:rPr>
              <a:t>Il nous faudra donc déposer le bilan 2026 sur la plateforme AFAS ?</a:t>
            </a:r>
          </a:p>
          <a:p>
            <a:r>
              <a:rPr lang="fr-FR" dirty="0"/>
              <a:t>Effectivement les bilans définitifs seront a déposer sur AFAS</a:t>
            </a:r>
          </a:p>
          <a:p>
            <a:endParaRPr lang="fr-FR" dirty="0"/>
          </a:p>
          <a:p>
            <a:pPr marL="285750" indent="-285750">
              <a:buFont typeface="Arial" panose="020B0604020202020204" pitchFamily="34" charset="0"/>
              <a:buChar char="•"/>
            </a:pPr>
            <a:r>
              <a:rPr lang="fr-FR" b="1" dirty="0">
                <a:solidFill>
                  <a:schemeClr val="accent6">
                    <a:lumMod val="75000"/>
                  </a:schemeClr>
                </a:solidFill>
              </a:rPr>
              <a:t>Est-il obligatoire de déposer sur les 2 ans?</a:t>
            </a:r>
          </a:p>
          <a:p>
            <a:r>
              <a:rPr lang="fr-FR" dirty="0"/>
              <a:t>Non ce n’est pas obligatoire, c’est une possibilité.</a:t>
            </a:r>
          </a:p>
          <a:p>
            <a:endParaRPr lang="fr-FR" dirty="0"/>
          </a:p>
          <a:p>
            <a:endParaRPr lang="fr-FR" dirty="0"/>
          </a:p>
          <a:p>
            <a:pPr marL="285750" indent="-285750">
              <a:buFont typeface="Arial" panose="020B0604020202020204" pitchFamily="34" charset="0"/>
              <a:buChar char="•"/>
            </a:pPr>
            <a:r>
              <a:rPr lang="fr-FR" b="1" dirty="0">
                <a:solidFill>
                  <a:schemeClr val="accent6">
                    <a:lumMod val="75000"/>
                  </a:schemeClr>
                </a:solidFill>
              </a:rPr>
              <a:t>Est ce que les projets pluri annuels seront privilégiés ? </a:t>
            </a:r>
          </a:p>
          <a:p>
            <a:r>
              <a:rPr lang="fr-FR" dirty="0"/>
              <a:t>Pas du tout, projets annuels et pluriannuels seront étudiés avec la le même intérêt. </a:t>
            </a:r>
          </a:p>
          <a:p>
            <a:endParaRPr lang="fr-FR" dirty="0"/>
          </a:p>
          <a:p>
            <a:pPr marL="285750" indent="-285750">
              <a:buFont typeface="Arial" panose="020B0604020202020204" pitchFamily="34" charset="0"/>
              <a:buChar char="•"/>
            </a:pPr>
            <a:r>
              <a:rPr lang="fr-FR" b="1" dirty="0">
                <a:solidFill>
                  <a:schemeClr val="accent6">
                    <a:lumMod val="75000"/>
                  </a:schemeClr>
                </a:solidFill>
              </a:rPr>
              <a:t>En déposant un projet sur 2027/2028, on n’est pas sûr d'avoir le même montant en 2028 qu'en 2027 par rapport au renouvellement COG (ex : 2000€ en 2027, ne veut pas dire 2000€ en 2028?) puisque pas de connaissance du budget?</a:t>
            </a:r>
          </a:p>
          <a:p>
            <a:r>
              <a:rPr lang="fr-FR" dirty="0"/>
              <a:t>La particularité du renouvellement de la COG en 2028 nous impose de ne pouvoir engager plus de 50% de notre budget N-1. Il n’y aura pas de coupe franche, les projets retenus en </a:t>
            </a:r>
            <a:r>
              <a:rPr lang="fr-FR" dirty="0" err="1"/>
              <a:t>pluriannualité</a:t>
            </a:r>
            <a:r>
              <a:rPr lang="fr-FR" dirty="0"/>
              <a:t> percevront le même montant.</a:t>
            </a:r>
          </a:p>
          <a:p>
            <a:endParaRPr lang="fr-FR" dirty="0"/>
          </a:p>
        </p:txBody>
      </p:sp>
    </p:spTree>
    <p:extLst>
      <p:ext uri="{BB962C8B-B14F-4D97-AF65-F5344CB8AC3E}">
        <p14:creationId xmlns:p14="http://schemas.microsoft.com/office/powerpoint/2010/main" val="1265904467"/>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1C521DA2-D644-341C-9BFC-CC3CB0AAB024}"/>
              </a:ext>
            </a:extLst>
          </p:cNvPr>
          <p:cNvSpPr txBox="1"/>
          <p:nvPr/>
        </p:nvSpPr>
        <p:spPr>
          <a:xfrm>
            <a:off x="791840" y="357623"/>
            <a:ext cx="8496944" cy="6844427"/>
          </a:xfrm>
          <a:prstGeom prst="roundRect">
            <a:avLst/>
          </a:prstGeo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rtlCol="0">
            <a:spAutoFit/>
          </a:bodyPr>
          <a:lstStyle/>
          <a:p>
            <a:pPr marL="285750" indent="-285750">
              <a:buFont typeface="Arial" panose="020B0604020202020204" pitchFamily="34" charset="0"/>
              <a:buChar char="•"/>
            </a:pPr>
            <a:r>
              <a:rPr lang="fr-FR" b="1" dirty="0">
                <a:solidFill>
                  <a:schemeClr val="accent6">
                    <a:lumMod val="75000"/>
                  </a:schemeClr>
                </a:solidFill>
              </a:rPr>
              <a:t>A partir de quelle date pouvons-nous déposer les dossiers sur AFAS ?</a:t>
            </a:r>
          </a:p>
          <a:p>
            <a:r>
              <a:rPr lang="fr-FR" dirty="0"/>
              <a:t>La date vous sera communiquer ultérieurement grâce à un mailing et sur caf.fr dès lors que nous aurons nous même l’information.</a:t>
            </a:r>
          </a:p>
          <a:p>
            <a:endParaRPr lang="fr-FR" dirty="0"/>
          </a:p>
          <a:p>
            <a:pPr marL="285750" indent="-285750">
              <a:buFont typeface="Arial" panose="020B0604020202020204" pitchFamily="34" charset="0"/>
              <a:buChar char="•"/>
            </a:pPr>
            <a:r>
              <a:rPr lang="fr-FR" b="1" dirty="0">
                <a:solidFill>
                  <a:schemeClr val="accent6">
                    <a:lumMod val="75000"/>
                  </a:schemeClr>
                </a:solidFill>
              </a:rPr>
              <a:t>Peut on avoir les démarches pour déposer le projet sur AFAS ?</a:t>
            </a:r>
          </a:p>
          <a:p>
            <a:r>
              <a:rPr lang="fr-FR" dirty="0"/>
              <a:t>Un guide utilisateur vous sera transmis (par mail et sur Caf.fr) en même temps que les modalités de délais de dépôt dès que nous aurons nous même les informations.</a:t>
            </a:r>
          </a:p>
          <a:p>
            <a:endParaRPr lang="fr-FR" dirty="0"/>
          </a:p>
          <a:p>
            <a:pPr marL="285750" indent="-285750">
              <a:buFont typeface="Arial" panose="020B0604020202020204" pitchFamily="34" charset="0"/>
              <a:buChar char="•"/>
            </a:pPr>
            <a:r>
              <a:rPr lang="fr-FR" b="1" dirty="0">
                <a:solidFill>
                  <a:schemeClr val="accent6">
                    <a:lumMod val="75000"/>
                  </a:schemeClr>
                </a:solidFill>
              </a:rPr>
              <a:t>Pour une 1ere demande de financement Caf . Je voudrais connaitre le délai de versement des aides pour savoir si les actions peuvent </a:t>
            </a:r>
            <a:r>
              <a:rPr lang="fr-FR" b="1" dirty="0" err="1">
                <a:solidFill>
                  <a:schemeClr val="accent6">
                    <a:lumMod val="75000"/>
                  </a:schemeClr>
                </a:solidFill>
              </a:rPr>
              <a:t>demarrer</a:t>
            </a:r>
            <a:r>
              <a:rPr lang="fr-FR" b="1" dirty="0">
                <a:solidFill>
                  <a:schemeClr val="accent6">
                    <a:lumMod val="75000"/>
                  </a:schemeClr>
                </a:solidFill>
              </a:rPr>
              <a:t> au 1 er trimestre ? </a:t>
            </a:r>
          </a:p>
          <a:p>
            <a:pPr fontAlgn="t">
              <a:lnSpc>
                <a:spcPct val="100000"/>
              </a:lnSpc>
              <a:buNone/>
            </a:pPr>
            <a:r>
              <a:rPr lang="fr-FR" dirty="0"/>
              <a:t>Suite à la clôture des dépôts, débute la phase d’instruction des demandes (361 projets déposés en 2026). Celle-ci comprend dans un premier temps une vérification administrative, puis une analyse approfondie de chaque dossier, réalisée de manière collégiale en interne avant d’être examinée avec le comité des financeurs.</a:t>
            </a:r>
          </a:p>
          <a:p>
            <a:pPr fontAlgn="t">
              <a:lnSpc>
                <a:spcPct val="100000"/>
              </a:lnSpc>
              <a:buNone/>
            </a:pPr>
            <a:r>
              <a:rPr lang="fr-FR" dirty="0"/>
              <a:t>Une fois les décisions arrêtées, une notification vous est adressée. Le versement de l’acompte intervient ensuite selon les procédures en vigueur.</a:t>
            </a:r>
          </a:p>
          <a:p>
            <a:pPr fontAlgn="t">
              <a:lnSpc>
                <a:spcPct val="100000"/>
              </a:lnSpc>
              <a:buNone/>
            </a:pPr>
            <a:r>
              <a:rPr lang="fr-FR" dirty="0"/>
              <a:t>Nous nous efforçons de respecter les délais administratifs et réglementaires dans les meilleurs délais possibles, tout en étant conscients des difficultés que ces échéances peuvent représenter pour les structures porteuses de projet.</a:t>
            </a:r>
          </a:p>
        </p:txBody>
      </p:sp>
    </p:spTree>
    <p:extLst>
      <p:ext uri="{BB962C8B-B14F-4D97-AF65-F5344CB8AC3E}">
        <p14:creationId xmlns:p14="http://schemas.microsoft.com/office/powerpoint/2010/main" val="2029054254"/>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CDEDD4F8-0D05-800C-45E7-94967F8436DD}"/>
              </a:ext>
            </a:extLst>
          </p:cNvPr>
          <p:cNvSpPr txBox="1"/>
          <p:nvPr/>
        </p:nvSpPr>
        <p:spPr>
          <a:xfrm>
            <a:off x="863848" y="664090"/>
            <a:ext cx="8640960" cy="6537960"/>
          </a:xfrm>
          <a:prstGeom prst="roundRect">
            <a:avLst/>
          </a:prstGeo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rtlCol="0">
            <a:spAutoFit/>
          </a:bodyPr>
          <a:lstStyle/>
          <a:p>
            <a:pPr marL="285750" indent="-285750">
              <a:buFont typeface="Arial" panose="020B0604020202020204" pitchFamily="34" charset="0"/>
              <a:buChar char="•"/>
            </a:pPr>
            <a:r>
              <a:rPr lang="fr-FR" dirty="0">
                <a:solidFill>
                  <a:schemeClr val="accent6">
                    <a:lumMod val="75000"/>
                  </a:schemeClr>
                </a:solidFill>
              </a:rPr>
              <a:t> </a:t>
            </a:r>
            <a:r>
              <a:rPr lang="fr-FR" b="1" dirty="0">
                <a:solidFill>
                  <a:schemeClr val="accent6">
                    <a:lumMod val="75000"/>
                  </a:schemeClr>
                </a:solidFill>
              </a:rPr>
              <a:t>Y'a t'il déjà une date butoir du dépôt des projets 27/28 ?</a:t>
            </a:r>
          </a:p>
          <a:p>
            <a:r>
              <a:rPr lang="fr-FR" dirty="0"/>
              <a:t>Nous attendons le feu vert de la CNAF afin de pouvoir vous transmettre le calendrier de l’appel à projet.</a:t>
            </a:r>
          </a:p>
          <a:p>
            <a:endParaRPr lang="fr-FR" dirty="0"/>
          </a:p>
          <a:p>
            <a:pPr marL="285750" indent="-285750">
              <a:buFont typeface="Arial" panose="020B0604020202020204" pitchFamily="34" charset="0"/>
              <a:buChar char="•"/>
            </a:pPr>
            <a:r>
              <a:rPr lang="fr-FR" b="1" dirty="0">
                <a:solidFill>
                  <a:schemeClr val="accent6">
                    <a:lumMod val="75000"/>
                  </a:schemeClr>
                </a:solidFill>
              </a:rPr>
              <a:t>Le dernier REAAP mettait en avant le répit parental, les parents solos, parents d'ados, l'accompagnement de la grossesse, Etc.. Est ce que c'est toujours le cas? </a:t>
            </a:r>
          </a:p>
          <a:p>
            <a:pPr fontAlgn="t">
              <a:lnSpc>
                <a:spcPct val="100000"/>
              </a:lnSpc>
              <a:buNone/>
            </a:pPr>
            <a:r>
              <a:rPr lang="fr-FR" dirty="0"/>
              <a:t>Pour la campagne 2026, le cadrage mettait l’accent sur quatre thématiques prioritaires : les parents d’adolescents, les parents isolés, les futurs et jeunes parents, ainsi que les usages du numérique.</a:t>
            </a:r>
          </a:p>
          <a:p>
            <a:pPr fontAlgn="t">
              <a:lnSpc>
                <a:spcPct val="100000"/>
              </a:lnSpc>
              <a:buNone/>
            </a:pPr>
            <a:r>
              <a:rPr lang="fr-FR" dirty="0"/>
              <a:t>Pour cette nouvelle campagne, aucune thématique spécifique n’a été définie. Cette orientation vise à vous laisser davantage de souplesse afin de construire des projets au plus près des besoins identifiés sur votre territoire.</a:t>
            </a:r>
          </a:p>
          <a:p>
            <a:pPr fontAlgn="t">
              <a:lnSpc>
                <a:spcPct val="100000"/>
              </a:lnSpc>
              <a:buNone/>
            </a:pPr>
            <a:endParaRPr lang="fr-FR" dirty="0"/>
          </a:p>
          <a:p>
            <a:pPr marL="285750" indent="-285750">
              <a:buFont typeface="Arial" panose="020B0604020202020204" pitchFamily="34" charset="0"/>
              <a:buChar char="•"/>
            </a:pPr>
            <a:r>
              <a:rPr lang="fr-FR" b="1" dirty="0">
                <a:solidFill>
                  <a:schemeClr val="accent6">
                    <a:lumMod val="75000"/>
                  </a:schemeClr>
                </a:solidFill>
              </a:rPr>
              <a:t>Comment établir un bilan 2026 alors que l'année n'est pas terminée? Jusqu'à quand peut-on déposer?</a:t>
            </a:r>
          </a:p>
          <a:p>
            <a:r>
              <a:rPr lang="fr-FR" dirty="0"/>
              <a:t>Lors du dépôt, dans le ca où vous avez réalisé un projet REAAP avec subvention de la Caf en 2026 il vous sera demandé un bilan intermédiaire. Puis un bilan définitif à déposer au plus tard au 31/03/2027.</a:t>
            </a:r>
          </a:p>
          <a:p>
            <a:pPr fontAlgn="t">
              <a:lnSpc>
                <a:spcPct val="100000"/>
              </a:lnSpc>
              <a:buNone/>
            </a:pPr>
            <a:endParaRPr lang="fr-FR" dirty="0"/>
          </a:p>
          <a:p>
            <a:endParaRPr lang="fr-FR" dirty="0"/>
          </a:p>
        </p:txBody>
      </p:sp>
    </p:spTree>
    <p:extLst>
      <p:ext uri="{BB962C8B-B14F-4D97-AF65-F5344CB8AC3E}">
        <p14:creationId xmlns:p14="http://schemas.microsoft.com/office/powerpoint/2010/main" val="3654018779"/>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EA22A520-3F22-E745-C363-2F3063D3F921}"/>
              </a:ext>
            </a:extLst>
          </p:cNvPr>
          <p:cNvSpPr txBox="1"/>
          <p:nvPr/>
        </p:nvSpPr>
        <p:spPr>
          <a:xfrm>
            <a:off x="863848" y="970557"/>
            <a:ext cx="8352928" cy="5618559"/>
          </a:xfrm>
          <a:prstGeom prst="roundRect">
            <a:avLst/>
          </a:prstGeo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rtlCol="0">
            <a:spAutoFit/>
          </a:bodyPr>
          <a:lstStyle/>
          <a:p>
            <a:pPr marL="285750" indent="-285750">
              <a:buFont typeface="Arial" panose="020B0604020202020204" pitchFamily="34" charset="0"/>
              <a:buChar char="•"/>
            </a:pPr>
            <a:r>
              <a:rPr lang="fr-FR" b="1" dirty="0">
                <a:solidFill>
                  <a:schemeClr val="accent6">
                    <a:lumMod val="75000"/>
                  </a:schemeClr>
                </a:solidFill>
              </a:rPr>
              <a:t>Est ce que les groupes de parents doivent toujours être les mêmes sur l'année? </a:t>
            </a:r>
          </a:p>
          <a:p>
            <a:r>
              <a:rPr lang="fr-FR" dirty="0"/>
              <a:t>Non ce n’est pas obligatoire</a:t>
            </a:r>
          </a:p>
          <a:p>
            <a:endParaRPr lang="fr-FR" dirty="0"/>
          </a:p>
          <a:p>
            <a:pPr marL="285750" indent="-285750">
              <a:buFont typeface="Arial" panose="020B0604020202020204" pitchFamily="34" charset="0"/>
              <a:buChar char="•"/>
            </a:pPr>
            <a:r>
              <a:rPr lang="fr-FR" b="1" dirty="0">
                <a:solidFill>
                  <a:schemeClr val="accent6">
                    <a:lumMod val="75000"/>
                  </a:schemeClr>
                </a:solidFill>
              </a:rPr>
              <a:t>La masse salariale d’une structure, dédiée à l’action REAAP, peut-elle être demandée en financement REAAP ? Je fais référence à une structure qui n’est pas un centre social et qui n’a pas de référent famille donc.</a:t>
            </a:r>
          </a:p>
          <a:p>
            <a:pPr fontAlgn="t">
              <a:lnSpc>
                <a:spcPct val="100000"/>
              </a:lnSpc>
              <a:buNone/>
            </a:pPr>
            <a:r>
              <a:rPr lang="fr-FR" dirty="0"/>
              <a:t>Dans le cas d’une structure, hors centre social conventionné, la part salariale d’un animateur ou le coût d’une prestation peuvent être valorisés au titre des heures directement consacrées à la mise en œuvre de l’action. En revanche, les temps dédiés à l’ingénierie, à la conception ou au montage du projet ne sont pas éligibles ; seules les heures de réalisation effective de l’action peuvent être prises en compte.</a:t>
            </a:r>
          </a:p>
          <a:p>
            <a:pPr fontAlgn="t">
              <a:lnSpc>
                <a:spcPct val="100000"/>
              </a:lnSpc>
              <a:buNone/>
            </a:pPr>
            <a:endParaRPr lang="fr-FR" dirty="0"/>
          </a:p>
          <a:p>
            <a:pPr marL="285750" indent="-285750" fontAlgn="t">
              <a:lnSpc>
                <a:spcPct val="100000"/>
              </a:lnSpc>
              <a:buFont typeface="Arial" panose="020B0604020202020204" pitchFamily="34" charset="0"/>
              <a:buChar char="•"/>
            </a:pPr>
            <a:r>
              <a:rPr lang="fr-FR" b="1" dirty="0">
                <a:solidFill>
                  <a:schemeClr val="accent6">
                    <a:lumMod val="75000"/>
                  </a:schemeClr>
                </a:solidFill>
              </a:rPr>
              <a:t>Où trouvera-t-on la liste des actions éligibles et non éligibles ?</a:t>
            </a:r>
          </a:p>
          <a:p>
            <a:pPr fontAlgn="t">
              <a:lnSpc>
                <a:spcPct val="100000"/>
              </a:lnSpc>
            </a:pPr>
            <a:r>
              <a:rPr lang="fr-FR" dirty="0"/>
              <a:t>Dans l’appel à projet qui sera mit en ligne</a:t>
            </a:r>
          </a:p>
          <a:p>
            <a:r>
              <a:rPr lang="fr-FR" dirty="0"/>
              <a:t>L'aide aux devoirs : cela ne rentre pas dans le cadre du REAAP ? </a:t>
            </a:r>
          </a:p>
          <a:p>
            <a:r>
              <a:rPr lang="fr-FR" dirty="0"/>
              <a:t>En effet l’aide au devoir ne rentre pas dans le dispositif REAAP.</a:t>
            </a:r>
          </a:p>
        </p:txBody>
      </p:sp>
    </p:spTree>
    <p:extLst>
      <p:ext uri="{BB962C8B-B14F-4D97-AF65-F5344CB8AC3E}">
        <p14:creationId xmlns:p14="http://schemas.microsoft.com/office/powerpoint/2010/main" val="3421188774"/>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13D6BCC6-E875-BE72-F0D2-445C425D50A5}"/>
              </a:ext>
            </a:extLst>
          </p:cNvPr>
          <p:cNvSpPr txBox="1"/>
          <p:nvPr/>
        </p:nvSpPr>
        <p:spPr>
          <a:xfrm>
            <a:off x="575816" y="664090"/>
            <a:ext cx="8928992" cy="6231493"/>
          </a:xfrm>
          <a:prstGeom prst="roundRect">
            <a:avLst/>
          </a:prstGeo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rtlCol="0">
            <a:spAutoFit/>
          </a:bodyPr>
          <a:lstStyle/>
          <a:p>
            <a:pPr marL="285750" indent="-285750">
              <a:buFont typeface="Arial" panose="020B0604020202020204" pitchFamily="34" charset="0"/>
              <a:buChar char="•"/>
            </a:pPr>
            <a:r>
              <a:rPr lang="fr-FR" b="1" dirty="0">
                <a:solidFill>
                  <a:schemeClr val="accent6">
                    <a:lumMod val="75000"/>
                  </a:schemeClr>
                </a:solidFill>
              </a:rPr>
              <a:t>Peut-on se faire accompagner par la CAF pour monter le dossier ? </a:t>
            </a:r>
          </a:p>
          <a:p>
            <a:r>
              <a:rPr lang="fr-FR" dirty="0"/>
              <a:t>Vous pouvez effectivement demander conseil auprès des Chargés de Mission de développement territorial mais c’est à la structure de faire un diagnostic puis de rédiger son projet parentalité dont les actions découleront.</a:t>
            </a:r>
          </a:p>
          <a:p>
            <a:endParaRPr lang="fr-FR" dirty="0"/>
          </a:p>
          <a:p>
            <a:pPr marL="285750" indent="-285750">
              <a:buFont typeface="Arial" panose="020B0604020202020204" pitchFamily="34" charset="0"/>
              <a:buChar char="•"/>
            </a:pPr>
            <a:r>
              <a:rPr lang="fr-FR" b="1" dirty="0">
                <a:solidFill>
                  <a:schemeClr val="accent6">
                    <a:lumMod val="75000"/>
                  </a:schemeClr>
                </a:solidFill>
              </a:rPr>
              <a:t>Est-ce que si une association accueille un public spécifique, l'action doit être ouverte aux autres publics quand même?</a:t>
            </a:r>
          </a:p>
          <a:p>
            <a:pPr fontAlgn="t">
              <a:lnSpc>
                <a:spcPct val="100000"/>
              </a:lnSpc>
              <a:buNone/>
            </a:pPr>
            <a:r>
              <a:rPr lang="fr-FR" dirty="0"/>
              <a:t>En effet, le dispositif REAAP a vocation à s’adresser à l’ensemble des parents et doit être accessible à tous. À ce titre, aucune restriction d’accès liée au public visé ne peut être prévue. Bien entendu, il n’est pas possible de maîtriser ou de contrôler précisément le public effectivement accueilli lors de chaque action. L’essentiel est que l’action soit conçue et proposée dans une logique d’ouverture à tous les parents, sans exclusion ni condition d’accès particulière.</a:t>
            </a:r>
          </a:p>
          <a:p>
            <a:pPr fontAlgn="t">
              <a:lnSpc>
                <a:spcPct val="100000"/>
              </a:lnSpc>
              <a:buNone/>
            </a:pPr>
            <a:endParaRPr lang="fr-FR" dirty="0"/>
          </a:p>
          <a:p>
            <a:pPr marL="285750" indent="-285750">
              <a:buFont typeface="Arial" panose="020B0604020202020204" pitchFamily="34" charset="0"/>
              <a:buChar char="•"/>
            </a:pPr>
            <a:r>
              <a:rPr lang="fr-FR" b="1" dirty="0">
                <a:solidFill>
                  <a:schemeClr val="accent6">
                    <a:lumMod val="75000"/>
                  </a:schemeClr>
                </a:solidFill>
              </a:rPr>
              <a:t>Est ce qu'une action permettant aux parents de renforcer leurs compétences linguistiques en lien direct avec l'accompagnement scolaire de leurs enfants  peut être éligible ? </a:t>
            </a:r>
          </a:p>
          <a:p>
            <a:r>
              <a:rPr lang="fr-FR" dirty="0"/>
              <a:t>Non pas dans le cadre du dispositif REAAP.</a:t>
            </a:r>
          </a:p>
          <a:p>
            <a:endParaRPr lang="fr-FR" dirty="0"/>
          </a:p>
          <a:p>
            <a:r>
              <a:rPr lang="fr-FR" dirty="0"/>
              <a:t> </a:t>
            </a:r>
          </a:p>
        </p:txBody>
      </p:sp>
    </p:spTree>
    <p:extLst>
      <p:ext uri="{BB962C8B-B14F-4D97-AF65-F5344CB8AC3E}">
        <p14:creationId xmlns:p14="http://schemas.microsoft.com/office/powerpoint/2010/main" val="3257961572"/>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E597C556-F7BD-8213-CDB0-F15A974D5D1E}"/>
              </a:ext>
            </a:extLst>
          </p:cNvPr>
          <p:cNvSpPr txBox="1"/>
          <p:nvPr/>
        </p:nvSpPr>
        <p:spPr>
          <a:xfrm>
            <a:off x="611820" y="510857"/>
            <a:ext cx="8856984" cy="6537960"/>
          </a:xfrm>
          <a:prstGeom prst="roundRect">
            <a:avLst/>
          </a:prstGeo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rtlCol="0">
            <a:spAutoFit/>
          </a:bodyPr>
          <a:lstStyle/>
          <a:p>
            <a:pPr marL="285750" indent="-285750">
              <a:buFont typeface="Arial" panose="020B0604020202020204" pitchFamily="34" charset="0"/>
              <a:buChar char="•"/>
            </a:pPr>
            <a:endParaRPr lang="fr-FR" b="1" dirty="0">
              <a:solidFill>
                <a:schemeClr val="accent6">
                  <a:lumMod val="75000"/>
                </a:schemeClr>
              </a:solidFill>
            </a:endParaRPr>
          </a:p>
          <a:p>
            <a:pPr marL="285750" indent="-285750">
              <a:buFont typeface="Arial" panose="020B0604020202020204" pitchFamily="34" charset="0"/>
              <a:buChar char="•"/>
            </a:pPr>
            <a:endParaRPr lang="fr-FR" b="1" dirty="0">
              <a:solidFill>
                <a:schemeClr val="accent6">
                  <a:lumMod val="75000"/>
                </a:schemeClr>
              </a:solidFill>
            </a:endParaRPr>
          </a:p>
          <a:p>
            <a:pPr marL="285750" indent="-285750">
              <a:buFont typeface="Arial" panose="020B0604020202020204" pitchFamily="34" charset="0"/>
              <a:buChar char="•"/>
            </a:pPr>
            <a:r>
              <a:rPr lang="fr-FR" b="1" dirty="0">
                <a:solidFill>
                  <a:schemeClr val="accent6">
                    <a:lumMod val="75000"/>
                  </a:schemeClr>
                </a:solidFill>
              </a:rPr>
              <a:t>Est-ce que la structure doit être en QPV ?</a:t>
            </a:r>
          </a:p>
          <a:p>
            <a:r>
              <a:rPr lang="fr-FR" dirty="0"/>
              <a:t>Non, toutes structures du département peuvent déposer, l’important est de couvrir tout le département en fonction des besoins du territoire.</a:t>
            </a:r>
          </a:p>
          <a:p>
            <a:endParaRPr lang="fr-FR" dirty="0"/>
          </a:p>
          <a:p>
            <a:pPr marL="285750" indent="-285750" fontAlgn="t">
              <a:lnSpc>
                <a:spcPct val="100000"/>
              </a:lnSpc>
              <a:buFont typeface="Arial" panose="020B0604020202020204" pitchFamily="34" charset="0"/>
              <a:buChar char="•"/>
            </a:pPr>
            <a:r>
              <a:rPr lang="fr-FR" b="1" dirty="0">
                <a:solidFill>
                  <a:schemeClr val="accent6">
                    <a:lumMod val="75000"/>
                  </a:schemeClr>
                </a:solidFill>
              </a:rPr>
              <a:t>Ici, le REAAP 2026 finance en partie un lieu d'éveil parents enfants, c'est un lieu qui répond aux besoins des familles et fonctionne bien, je ne comprends pas bien cette histoire d'innovation qui va clairement mettre ce projet en péril... Que conseillez-vous ?</a:t>
            </a:r>
          </a:p>
          <a:p>
            <a:pPr fontAlgn="t">
              <a:lnSpc>
                <a:spcPct val="100000"/>
              </a:lnSpc>
              <a:buNone/>
            </a:pPr>
            <a:r>
              <a:rPr lang="fr-FR" dirty="0"/>
              <a:t>Dans la notion d’« innovation », nous entendons la capacité à réinterroger les besoins du territoire à partir d’un diagnostic actualisé et à construire un projet parentalité cohérent avec les réalités observées. Ainsi, la simple reconduction d’un projet antérieur par copier-coller, sans prise en compte des difficultés rencontrées lors de l’exercice précédent ni des évolutions ou améliorations envisageables, n’est pas recommandée. L’objectif est de favoriser une démarche de réflexion continue et d’adaptation aux besoins des familles et du territoire.</a:t>
            </a:r>
          </a:p>
          <a:p>
            <a:pPr fontAlgn="t">
              <a:lnSpc>
                <a:spcPct val="100000"/>
              </a:lnSpc>
              <a:buNone/>
            </a:pPr>
            <a:endParaRPr lang="fr-FR" dirty="0"/>
          </a:p>
          <a:p>
            <a:pPr fontAlgn="t">
              <a:lnSpc>
                <a:spcPct val="100000"/>
              </a:lnSpc>
              <a:buNone/>
            </a:pPr>
            <a:endParaRPr lang="fr-FR" dirty="0"/>
          </a:p>
          <a:p>
            <a:endParaRPr lang="fr-FR" dirty="0"/>
          </a:p>
          <a:p>
            <a:endParaRPr lang="fr-FR" dirty="0"/>
          </a:p>
        </p:txBody>
      </p:sp>
    </p:spTree>
    <p:extLst>
      <p:ext uri="{BB962C8B-B14F-4D97-AF65-F5344CB8AC3E}">
        <p14:creationId xmlns:p14="http://schemas.microsoft.com/office/powerpoint/2010/main" val="3825080046"/>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3277FE1F-DA02-21B5-1355-FA0FF0C74CA4}"/>
              </a:ext>
            </a:extLst>
          </p:cNvPr>
          <p:cNvSpPr txBox="1"/>
          <p:nvPr/>
        </p:nvSpPr>
        <p:spPr>
          <a:xfrm>
            <a:off x="719832" y="683493"/>
            <a:ext cx="8640960" cy="5925026"/>
          </a:xfrm>
          <a:prstGeom prst="roundRect">
            <a:avLst/>
          </a:prstGeo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rtlCol="0">
            <a:spAutoFit/>
          </a:bodyPr>
          <a:lstStyle/>
          <a:p>
            <a:pPr marL="285750" indent="-285750">
              <a:buFont typeface="Arial" panose="020B0604020202020204" pitchFamily="34" charset="0"/>
              <a:buChar char="•"/>
            </a:pPr>
            <a:r>
              <a:rPr lang="fr-FR" b="1" dirty="0">
                <a:solidFill>
                  <a:schemeClr val="accent6">
                    <a:lumMod val="75000"/>
                  </a:schemeClr>
                </a:solidFill>
              </a:rPr>
              <a:t>Sur l'exemple de faire un projet avec les parents sur toute l'année cela peut être fait en crèche et on peut déposer un dossier?</a:t>
            </a:r>
          </a:p>
          <a:p>
            <a:r>
              <a:rPr lang="fr-FR" dirty="0"/>
              <a:t>Oui une crèche peut effectivement déposer un dossier du moment qu’elle s’ouvre à tous les parents et pas uniquement aux parents des enfants gardés par la structure.</a:t>
            </a:r>
          </a:p>
          <a:p>
            <a:endParaRPr lang="fr-FR" dirty="0"/>
          </a:p>
          <a:p>
            <a:pPr marL="285750" indent="-285750">
              <a:buFont typeface="Arial" panose="020B0604020202020204" pitchFamily="34" charset="0"/>
              <a:buChar char="•"/>
            </a:pPr>
            <a:r>
              <a:rPr lang="fr-FR" b="1" dirty="0">
                <a:solidFill>
                  <a:schemeClr val="accent6">
                    <a:lumMod val="75000"/>
                  </a:schemeClr>
                </a:solidFill>
              </a:rPr>
              <a:t>Un autofinancement du REAAP par la structure porteuse sera-t-il susceptible d'être considéré comme un cofinancement</a:t>
            </a:r>
          </a:p>
          <a:p>
            <a:r>
              <a:rPr lang="fr-FR" dirty="0"/>
              <a:t>Oui il le peut mais nous vous invitons à demander des co-financements à d’autres partenaires (communes, département, collectivités etc.…)</a:t>
            </a:r>
          </a:p>
          <a:p>
            <a:endParaRPr lang="fr-FR" dirty="0"/>
          </a:p>
          <a:p>
            <a:pPr marL="285750" indent="-285750">
              <a:buFont typeface="Arial" panose="020B0604020202020204" pitchFamily="34" charset="0"/>
              <a:buChar char="•"/>
            </a:pPr>
            <a:r>
              <a:rPr lang="fr-FR" b="1" dirty="0">
                <a:solidFill>
                  <a:schemeClr val="accent6">
                    <a:lumMod val="75000"/>
                  </a:schemeClr>
                </a:solidFill>
              </a:rPr>
              <a:t>Les voyages type week-end sont ils éligibles?</a:t>
            </a:r>
          </a:p>
          <a:p>
            <a:r>
              <a:rPr lang="fr-FR" dirty="0"/>
              <a:t>Non les voyages ou week-end ne peuvent pas être subventionné par le dispositif REAAP.</a:t>
            </a:r>
          </a:p>
          <a:p>
            <a:r>
              <a:rPr lang="fr-FR" dirty="0"/>
              <a:t> Une sortie peut être l’aboutissement d’une action mais en aucun cas l’action elle-même.</a:t>
            </a:r>
          </a:p>
          <a:p>
            <a:endParaRPr lang="fr-FR" dirty="0"/>
          </a:p>
          <a:p>
            <a:endParaRPr lang="fr-FR" dirty="0"/>
          </a:p>
          <a:p>
            <a:pPr fontAlgn="t">
              <a:lnSpc>
                <a:spcPct val="100000"/>
              </a:lnSpc>
              <a:buNone/>
            </a:pPr>
            <a:endParaRPr lang="fr-FR" dirty="0"/>
          </a:p>
          <a:p>
            <a:endParaRPr lang="fr-FR" dirty="0"/>
          </a:p>
        </p:txBody>
      </p:sp>
    </p:spTree>
    <p:extLst>
      <p:ext uri="{BB962C8B-B14F-4D97-AF65-F5344CB8AC3E}">
        <p14:creationId xmlns:p14="http://schemas.microsoft.com/office/powerpoint/2010/main" val="1102596578"/>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Image 1">
            <a:extLst>
              <a:ext uri="{FF2B5EF4-FFF2-40B4-BE49-F238E27FC236}">
                <a16:creationId xmlns:a16="http://schemas.microsoft.com/office/drawing/2014/main" id="{790F75E8-8F56-4E49-BA0F-D4AF515880D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225" y="5652045"/>
            <a:ext cx="10009187" cy="112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9" name="Image 2">
            <a:extLst>
              <a:ext uri="{FF2B5EF4-FFF2-40B4-BE49-F238E27FC236}">
                <a16:creationId xmlns:a16="http://schemas.microsoft.com/office/drawing/2014/main" id="{35D7915C-9D09-47C8-87AD-CA2E082D9E5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056438" y="4176713"/>
            <a:ext cx="2636837" cy="273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ous-titre 3">
            <a:extLst>
              <a:ext uri="{FF2B5EF4-FFF2-40B4-BE49-F238E27FC236}">
                <a16:creationId xmlns:a16="http://schemas.microsoft.com/office/drawing/2014/main" id="{9D982B50-00D1-4C89-86CB-F4D78995A72F}"/>
              </a:ext>
            </a:extLst>
          </p:cNvPr>
          <p:cNvSpPr txBox="1">
            <a:spLocks noGrp="1"/>
          </p:cNvSpPr>
          <p:nvPr>
            <p:ph type="subTitle" idx="4294967295"/>
          </p:nvPr>
        </p:nvSpPr>
        <p:spPr>
          <a:xfrm>
            <a:off x="503999" y="301320"/>
            <a:ext cx="9071640" cy="5851800"/>
          </a:xfrm>
        </p:spPr>
        <p:txBody>
          <a:bodyPr anchor="ct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indent="0" algn="ctr" eaLnBrk="1" fontAlgn="auto">
              <a:spcBef>
                <a:spcPts val="1417"/>
              </a:spcBef>
              <a:spcAft>
                <a:spcPts val="0"/>
              </a:spcAft>
              <a:buFont typeface="StarSymbol"/>
              <a:buNone/>
              <a:defRPr/>
            </a:pPr>
            <a:r>
              <a:rPr lang="fr-FR" sz="4000" b="1" dirty="0">
                <a:solidFill>
                  <a:srgbClr val="006699"/>
                </a:solidFill>
                <a:cs typeface="Lucida Sans" pitchFamily="2"/>
              </a:rPr>
              <a:t>Merci</a:t>
            </a:r>
            <a:endParaRPr sz="4000" b="1" dirty="0">
              <a:solidFill>
                <a:srgbClr val="006699"/>
              </a:solidFill>
              <a:cs typeface="Lucida Sans" pitchFamily="2"/>
            </a:endParaRPr>
          </a:p>
        </p:txBody>
      </p:sp>
    </p:spTree>
    <p:extLst>
      <p:ext uri="{BB962C8B-B14F-4D97-AF65-F5344CB8AC3E}">
        <p14:creationId xmlns:p14="http://schemas.microsoft.com/office/powerpoint/2010/main" val="1467817455"/>
      </p:ext>
    </p:extLst>
  </p:cSld>
  <p:clrMapOvr>
    <a:masterClrMapping/>
  </p:clrMapOvr>
  <p:transition spd="slow"/>
</p:sld>
</file>

<file path=ppt/theme/theme1.xml><?xml version="1.0" encoding="utf-8"?>
<a:theme xmlns:a="http://schemas.openxmlformats.org/drawingml/2006/main" name="Standar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tandar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CE83E2114100744A347C014B2221D3A" ma:contentTypeVersion="10" ma:contentTypeDescription="Crée un document." ma:contentTypeScope="" ma:versionID="6fe97a10e4b270ca96d5ce82b2a70294">
  <xsd:schema xmlns:xsd="http://www.w3.org/2001/XMLSchema" xmlns:xs="http://www.w3.org/2001/XMLSchema" xmlns:p="http://schemas.microsoft.com/office/2006/metadata/properties" xmlns:ns3="133ee392-8895-4292-89be-92714e3482bc" xmlns:ns4="5b762d94-eb58-49b4-bd87-d9c5fb5ed0c4" targetNamespace="http://schemas.microsoft.com/office/2006/metadata/properties" ma:root="true" ma:fieldsID="b3d5b2ab56046e0168e2d4748e8577a1" ns3:_="" ns4:_="">
    <xsd:import namespace="133ee392-8895-4292-89be-92714e3482bc"/>
    <xsd:import namespace="5b762d94-eb58-49b4-bd87-d9c5fb5ed0c4"/>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4:SharedWithUsers" minOccurs="0"/>
                <xsd:element ref="ns4:SharedWithDetails" minOccurs="0"/>
                <xsd:element ref="ns4:SharingHintHash"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33ee392-8895-4292-89be-92714e3482b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b762d94-eb58-49b4-bd87-d9c5fb5ed0c4" elementFormDefault="qualified">
    <xsd:import namespace="http://schemas.microsoft.com/office/2006/documentManagement/types"/>
    <xsd:import namespace="http://schemas.microsoft.com/office/infopath/2007/PartnerControls"/>
    <xsd:element name="SharedWithUsers" ma:index="14"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Partagé avec détails" ma:internalName="SharedWithDetails" ma:readOnly="true">
      <xsd:simpleType>
        <xsd:restriction base="dms:Note">
          <xsd:maxLength value="255"/>
        </xsd:restriction>
      </xsd:simpleType>
    </xsd:element>
    <xsd:element name="SharingHintHash" ma:index="16"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E34424A-98FF-4BFC-AF6C-660D9EDD3B96}">
  <ds:schemaRefs>
    <ds:schemaRef ds:uri="http://schemas.microsoft.com/sharepoint/v3/contenttype/forms"/>
  </ds:schemaRefs>
</ds:datastoreItem>
</file>

<file path=customXml/itemProps2.xml><?xml version="1.0" encoding="utf-8"?>
<ds:datastoreItem xmlns:ds="http://schemas.openxmlformats.org/officeDocument/2006/customXml" ds:itemID="{A8B18D43-0136-4582-8067-BB8E89FADE7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33ee392-8895-4292-89be-92714e3482bc"/>
    <ds:schemaRef ds:uri="5b762d94-eb58-49b4-bd87-d9c5fb5ed0c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D865B30-4A68-4BD7-B1DD-86872E217546}">
  <ds:schemaRef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5b762d94-eb58-49b4-bd87-d9c5fb5ed0c4"/>
    <ds:schemaRef ds:uri="133ee392-8895-4292-89be-92714e3482bc"/>
    <ds:schemaRef ds:uri="http://purl.org/dc/term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TM10001115[[fn=Colis]]</Template>
  <TotalTime>5410</TotalTime>
  <Words>1927</Words>
  <Application>Microsoft Office PowerPoint</Application>
  <PresentationFormat>Personnalisé</PresentationFormat>
  <Paragraphs>137</Paragraphs>
  <Slides>17</Slides>
  <Notes>6</Notes>
  <HiddenSlides>0</HiddenSlides>
  <MMClips>0</MMClips>
  <ScaleCrop>false</ScaleCrop>
  <HeadingPairs>
    <vt:vector size="6" baseType="variant">
      <vt:variant>
        <vt:lpstr>Polices utilisées</vt:lpstr>
      </vt:variant>
      <vt:variant>
        <vt:i4>7</vt:i4>
      </vt:variant>
      <vt:variant>
        <vt:lpstr>Thème</vt:lpstr>
      </vt:variant>
      <vt:variant>
        <vt:i4>2</vt:i4>
      </vt:variant>
      <vt:variant>
        <vt:lpstr>Titres des diapositives</vt:lpstr>
      </vt:variant>
      <vt:variant>
        <vt:i4>17</vt:i4>
      </vt:variant>
    </vt:vector>
  </HeadingPairs>
  <TitlesOfParts>
    <vt:vector size="26" baseType="lpstr">
      <vt:lpstr>Arial</vt:lpstr>
      <vt:lpstr>Calibri</vt:lpstr>
      <vt:lpstr>Liberation Sans</vt:lpstr>
      <vt:lpstr>Liberation Serif</vt:lpstr>
      <vt:lpstr>Lucida Sans</vt:lpstr>
      <vt:lpstr>StarSymbol</vt:lpstr>
      <vt:lpstr>Wingdings</vt:lpstr>
      <vt:lpstr>Standard</vt:lpstr>
      <vt:lpstr>Standard</vt:lpstr>
      <vt:lpstr>Présentation PowerPoint</vt:lpstr>
      <vt:lpstr>Présentation PowerPoint</vt:lpstr>
      <vt:lpstr>DEFINITION</vt:lpstr>
      <vt:lpstr>NOUVEAUTES 2027</vt:lpstr>
      <vt:lpstr>MODALITES DE SUBVENTIONS</vt:lpstr>
      <vt:lpstr>MODALITES DE DEPOT DU DOSSIER</vt:lpstr>
      <vt:lpstr>TRAITEMENT DE LA DEMANDE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Samira DAOUD 131</dc:creator>
  <cp:lastModifiedBy>Ophelie LE-GALL 131</cp:lastModifiedBy>
  <cp:revision>200</cp:revision>
  <cp:lastPrinted>2023-09-19T10:44:26Z</cp:lastPrinted>
  <dcterms:created xsi:type="dcterms:W3CDTF">2020-09-17T11:33:39Z</dcterms:created>
  <dcterms:modified xsi:type="dcterms:W3CDTF">2026-09-25T09:31:45Z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0x010100ECE83E2114100744A347C014B2221D3A</vt:lpwstr>
  </property>
</Properties>
</file>