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2" r:id="rId4"/>
    <p:sldMasterId id="2147483884" r:id="rId5"/>
    <p:sldMasterId id="2147483895" r:id="rId6"/>
    <p:sldMasterId id="2147483907" r:id="rId7"/>
    <p:sldMasterId id="2147483919" r:id="rId8"/>
  </p:sldMasterIdLst>
  <p:notesMasterIdLst>
    <p:notesMasterId r:id="rId17"/>
  </p:notesMasterIdLst>
  <p:handoutMasterIdLst>
    <p:handoutMasterId r:id="rId18"/>
  </p:handoutMasterIdLst>
  <p:sldIdLst>
    <p:sldId id="2147483373" r:id="rId9"/>
    <p:sldId id="2147483243" r:id="rId10"/>
    <p:sldId id="2147483368" r:id="rId11"/>
    <p:sldId id="2147378757" r:id="rId12"/>
    <p:sldId id="2147483348" r:id="rId13"/>
    <p:sldId id="2147483352" r:id="rId14"/>
    <p:sldId id="2147483353" r:id="rId15"/>
    <p:sldId id="2147483354" r:id="rId16"/>
  </p:sldIdLst>
  <p:sldSz cx="12192000" cy="6858000"/>
  <p:notesSz cx="6858000" cy="9144000"/>
  <p:custDataLst>
    <p:tags r:id="rId1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80C10D-6B75-2914-31A6-EDDBEFC9AB2C}" name="Chantal BAILLIET 755" initials="C7" userId="S::chantal.bailliet@cnaf.fr::dd5bfb65-07be-4e78-a2d0-c9ceb087fcec" providerId="AD"/>
  <p188:author id="{5667251C-00D7-960B-C865-8C6A40DD1FA7}" name="SEITZ Guillaume" initials="SG" userId="S::guillaume.seitz_soprasteria.com#ext#@cafdoc.onmicrosoft.com::e7742461-e517-48df-baf3-375912c4bf76" providerId="AD"/>
  <p188:author id="{765A4231-CD95-F8D7-AE25-C838A5FF80A4}" name="Laure BRUGIEREGARDE 755" initials="LB7" userId="S::laure.brugieregarde@cnaf.fr::228419fc-bf85-4372-961f-8ece21653f93" providerId="AD"/>
  <p188:author id="{68524B74-2345-52EC-4691-D8C412D26248}" name="Karine BRICAUD 755" initials="KB7" userId="S::karine.bricaud@cnaf.fr::2076514e-d3a5-46e7-942b-5040bfbbfda5" providerId="AD"/>
  <p188:author id="{34827B85-E6DB-DFC1-64A5-731CE13E0303}" name="Roselyne SAFA-RIOU 755" initials="RS" userId="S::roselyne.safa-riou@cnaf.fr::debe876d-2511-4ba0-8019-ae6853e1d7e4" providerId="AD"/>
  <p188:author id="{E9CBF386-F65C-1E5B-F827-732868016B22}" name="BRUNETTO SANTACROCE Sylvain" initials="BS" userId="S::sylvain.brunetto_soprasteria.com#ext#@cafdoc.onmicrosoft.com::b79bdd02-18cc-48ff-8741-98961496281d" providerId="AD"/>
  <p188:author id="{E16E2E8B-AC0C-4382-0466-946F76CEC4E7}" name="Valerie GUY 698" initials="VG6" userId="S::valerie.guy@caf69.caf.fr::cb917124-d41a-4071-88cd-ff2c394acecd" providerId="AD"/>
  <p188:author id="{7C19018D-FB7B-E551-99DD-4CB410A05037}" name="Sidonie MADESCLAIRE 755" initials="SM7" userId="S::sidonie.madesclaire@cnaf.fr::a6929100-5ebf-4447-bed2-b951d5090bd2" providerId="AD"/>
  <p188:author id="{23BE349A-A6B0-797D-EDF5-642A26C2B8D8}" name="Audrey SCELLOS 755" initials="AS7" userId="S::audrey.scellos@cnaf.fr::d36d55f4-15d6-4f52-9117-87492d22c23c" providerId="AD"/>
  <p188:author id="{C2EB0E9F-E627-0E25-7A99-552F3EF3C1E6}" name="Boris JANVIER 755" initials="BJ7" userId="S::boris.janvier@cnaf.fr::0bade3c7-3f2d-48e9-8e24-18419499d7e9" providerId="AD"/>
  <p188:author id="{8F4E75B5-E2F6-8385-4D9E-662A22894BFD}" name="ARNOULD Victor" initials="VA" userId="S::victor.arnould@soprasterianext.com::bc464ad3-c3eb-4308-99fe-b7c772746073" providerId="AD"/>
  <p188:author id="{ED83CDC5-08E6-3E2D-5907-E2CA9BDF6BD2}" name="Valerie CHOMAT 428" initials="V4" userId="S::valerie.chomat@caf42.caf.fr::44c65b85-351b-4e01-9ac5-0e413cd030aa" providerId="AD"/>
  <p188:author id="{340C81E2-7D4F-70D5-3429-8569EE65378A}" name="Nathalie GUIGON 755" initials="N7" userId="S::nathalie.guigon@cnaf.fr::b3decfb6-d7fe-436b-952d-0d527ad4bba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SCELLOS 755" initials="AS7 [2]" lastIdx="9" clrIdx="0">
    <p:extLst>
      <p:ext uri="{19B8F6BF-5375-455C-9EA6-DF929625EA0E}">
        <p15:presenceInfo xmlns:p15="http://schemas.microsoft.com/office/powerpoint/2012/main" userId="S::audrey.scellos@cnaf.fr::d36d55f4-15d6-4f52-9117-87492d22c23c" providerId="AD"/>
      </p:ext>
    </p:extLst>
  </p:cmAuthor>
  <p:cmAuthor id="2" name="Valerie GUY 698" initials="V6" lastIdx="22" clrIdx="1">
    <p:extLst>
      <p:ext uri="{19B8F6BF-5375-455C-9EA6-DF929625EA0E}">
        <p15:presenceInfo xmlns:p15="http://schemas.microsoft.com/office/powerpoint/2012/main" userId="S::valerie.guy@caf69.caf.fr::cb917124-d41a-4071-88cd-ff2c394acecd" providerId="AD"/>
      </p:ext>
    </p:extLst>
  </p:cmAuthor>
  <p:cmAuthor id="3" name="Diouf, Andre" initials="DA" lastIdx="1" clrIdx="2">
    <p:extLst>
      <p:ext uri="{19B8F6BF-5375-455C-9EA6-DF929625EA0E}">
        <p15:presenceInfo xmlns:p15="http://schemas.microsoft.com/office/powerpoint/2012/main" userId="Diouf, Andre" providerId="None"/>
      </p:ext>
    </p:extLst>
  </p:cmAuthor>
  <p:cmAuthor id="4" name="Chantal BAILLIET 755" initials="CB7" lastIdx="35" clrIdx="3">
    <p:extLst>
      <p:ext uri="{19B8F6BF-5375-455C-9EA6-DF929625EA0E}">
        <p15:presenceInfo xmlns:p15="http://schemas.microsoft.com/office/powerpoint/2012/main" userId="S::chantal.bailliet@cnaf.fr::48621ddbff3460a8" providerId="AD"/>
      </p:ext>
    </p:extLst>
  </p:cmAuthor>
  <p:cmAuthor id="5" name="Patrick FOTSO-SIMO 755" initials="PF7" lastIdx="8" clrIdx="4">
    <p:extLst>
      <p:ext uri="{19B8F6BF-5375-455C-9EA6-DF929625EA0E}">
        <p15:presenceInfo xmlns:p15="http://schemas.microsoft.com/office/powerpoint/2012/main" userId="S::patrick.fotso-simo@cnaf.fr::52b2c09d-7b08-45c1-9d67-bcecac9d7a16" providerId="AD"/>
      </p:ext>
    </p:extLst>
  </p:cmAuthor>
  <p:cmAuthor id="6" name="Boris JANVIER 755" initials="BJ7" lastIdx="82" clrIdx="5">
    <p:extLst>
      <p:ext uri="{19B8F6BF-5375-455C-9EA6-DF929625EA0E}">
        <p15:presenceInfo xmlns:p15="http://schemas.microsoft.com/office/powerpoint/2012/main" userId="S::boris.janvier@cnaf.fr::0bade3c7-3f2d-48e9-8e24-18419499d7e9" providerId="AD"/>
      </p:ext>
    </p:extLst>
  </p:cmAuthor>
  <p:cmAuthor id="7" name="Octavia, Maeva" initials="OM" lastIdx="16" clrIdx="6">
    <p:extLst>
      <p:ext uri="{19B8F6BF-5375-455C-9EA6-DF929625EA0E}">
        <p15:presenceInfo xmlns:p15="http://schemas.microsoft.com/office/powerpoint/2012/main" userId="S::moctavia@dxc.com::d256a1ff-122a-4965-8671-781b9d353cca" providerId="AD"/>
      </p:ext>
    </p:extLst>
  </p:cmAuthor>
  <p:cmAuthor id="8" name="Chantal BAILLIET 755" initials="C7" lastIdx="7" clrIdx="7">
    <p:extLst>
      <p:ext uri="{19B8F6BF-5375-455C-9EA6-DF929625EA0E}">
        <p15:presenceInfo xmlns:p15="http://schemas.microsoft.com/office/powerpoint/2012/main" userId="S::chantal.bailliet@cnaf.fr::dd5bfb65-07be-4e78-a2d0-c9ceb087fcec" providerId="AD"/>
      </p:ext>
    </p:extLst>
  </p:cmAuthor>
  <p:cmAuthor id="9" name="Pondaven, Yann" initials="PY" lastIdx="6" clrIdx="8">
    <p:extLst>
      <p:ext uri="{19B8F6BF-5375-455C-9EA6-DF929625EA0E}">
        <p15:presenceInfo xmlns:p15="http://schemas.microsoft.com/office/powerpoint/2012/main" userId="S::yann.pondaven@dxc.com::195be04f-8faf-4f0f-9272-6632fdaa5d83" providerId="AD"/>
      </p:ext>
    </p:extLst>
  </p:cmAuthor>
  <p:cmAuthor id="10" name="Sidonie MADESCLAIRE 755" initials="SM7" lastIdx="5" clrIdx="9">
    <p:extLst>
      <p:ext uri="{19B8F6BF-5375-455C-9EA6-DF929625EA0E}">
        <p15:presenceInfo xmlns:p15="http://schemas.microsoft.com/office/powerpoint/2012/main" userId="S::sidonie.madesclaire@cnaf.fr::a6929100-5ebf-4447-bed2-b951d5090bd2" providerId="AD"/>
      </p:ext>
    </p:extLst>
  </p:cmAuthor>
  <p:cmAuthor id="11" name="Dauplais, Quentin" initials="DQ" lastIdx="1" clrIdx="10">
    <p:extLst>
      <p:ext uri="{19B8F6BF-5375-455C-9EA6-DF929625EA0E}">
        <p15:presenceInfo xmlns:p15="http://schemas.microsoft.com/office/powerpoint/2012/main" userId="S::quentin.dauplais@dxc.com::f6951d3f-8b46-496a-ac84-eaaf1a04de90" providerId="AD"/>
      </p:ext>
    </p:extLst>
  </p:cmAuthor>
  <p:cmAuthor id="12" name="Simon, Marguerite" initials="SM" lastIdx="9" clrIdx="11">
    <p:extLst>
      <p:ext uri="{19B8F6BF-5375-455C-9EA6-DF929625EA0E}">
        <p15:presenceInfo xmlns:p15="http://schemas.microsoft.com/office/powerpoint/2012/main" userId="S::msimon34@dxc.com::adfaf893-37b3-4018-8bb9-a36fb7b561dc" providerId="AD"/>
      </p:ext>
    </p:extLst>
  </p:cmAuthor>
  <p:cmAuthor id="13" name="Valerie CHOMAT 428" initials="VC4" lastIdx="2" clrIdx="12">
    <p:extLst>
      <p:ext uri="{19B8F6BF-5375-455C-9EA6-DF929625EA0E}">
        <p15:presenceInfo xmlns:p15="http://schemas.microsoft.com/office/powerpoint/2012/main" userId="S::valerie.chomat@caf42.caf.fr::44c65b85-351b-4e01-9ac5-0e413cd030aa" providerId="AD"/>
      </p:ext>
    </p:extLst>
  </p:cmAuthor>
  <p:cmAuthor id="14" name="chaibi, safo" initials="cs" lastIdx="2" clrIdx="13">
    <p:extLst>
      <p:ext uri="{19B8F6BF-5375-455C-9EA6-DF929625EA0E}">
        <p15:presenceInfo xmlns:p15="http://schemas.microsoft.com/office/powerpoint/2012/main" userId="S::safo.chaibi@dxc.com::89ab1418-786e-4fbd-8016-d9522811f6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FF00FF"/>
    <a:srgbClr val="7A8DAA"/>
    <a:srgbClr val="A8283D"/>
    <a:srgbClr val="2D537E"/>
    <a:srgbClr val="C416A3"/>
    <a:srgbClr val="FF9999"/>
    <a:srgbClr val="226AC2"/>
    <a:srgbClr val="1D5AA3"/>
    <a:srgbClr val="DF9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0DAC4-4756-44F0-BBDE-CBBD2E8A28C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</dgm:pt>
    <dgm:pt modelId="{45F3A7A8-0FEC-418F-B18E-20CD92B9925C}">
      <dgm:prSet phldrT="[Texte]" custT="1"/>
      <dgm:spPr/>
      <dgm:t>
        <a:bodyPr spcFirstLastPara="0" vert="horz" wrap="square" lIns="6350" tIns="6350" rIns="6350" bIns="6350" numCol="1" spcCol="1270" anchor="ctr" anchorCtr="0"/>
        <a:lstStyle/>
        <a:p>
          <a:r>
            <a:rPr lang="fr-FR" sz="1000" kern="1200"/>
            <a:t>Activer les alertes sur Afas  pour les </a:t>
          </a:r>
          <a:r>
            <a:rPr lang="fr-FR" sz="1000" kern="1200">
              <a:latin typeface="Arial" panose="020B0604020202020204"/>
              <a:ea typeface="+mn-ea"/>
              <a:cs typeface="+mn-cs"/>
            </a:rPr>
            <a:t>paiements</a:t>
          </a:r>
          <a:r>
            <a:rPr lang="fr-FR" sz="1000" kern="1200"/>
            <a:t> et/ou pour les indus</a:t>
          </a:r>
        </a:p>
      </dgm:t>
    </dgm:pt>
    <dgm:pt modelId="{82FF6552-6E79-41A7-AB58-6022C393DC69}" type="parTrans" cxnId="{7D31A91C-F0FE-4634-92A7-D94AC104120A}">
      <dgm:prSet/>
      <dgm:spPr/>
      <dgm:t>
        <a:bodyPr/>
        <a:lstStyle/>
        <a:p>
          <a:endParaRPr lang="fr-FR"/>
        </a:p>
      </dgm:t>
    </dgm:pt>
    <dgm:pt modelId="{2C19CC49-5F4F-4E0B-A6EC-5A369B2747A8}" type="sibTrans" cxnId="{7D31A91C-F0FE-4634-92A7-D94AC104120A}">
      <dgm:prSet/>
      <dgm:spPr/>
      <dgm:t>
        <a:bodyPr/>
        <a:lstStyle/>
        <a:p>
          <a:endParaRPr lang="fr-FR"/>
        </a:p>
      </dgm:t>
    </dgm:pt>
    <dgm:pt modelId="{803509B9-E511-4C2C-A2B7-E4E910A6F6DA}">
      <dgm:prSet custT="1"/>
      <dgm:spPr/>
      <dgm:t>
        <a:bodyPr spcFirstLastPara="0" vert="horz" wrap="square" lIns="6350" tIns="6350" rIns="6350" bIns="6350" numCol="1" spcCol="1270" anchor="ctr" anchorCtr="0"/>
        <a:lstStyle/>
        <a:p>
          <a:r>
            <a:rPr lang="fr-FR" sz="1000"/>
            <a:t>Versement d’ordonnancement</a:t>
          </a:r>
        </a:p>
      </dgm:t>
    </dgm:pt>
    <dgm:pt modelId="{E8919B4B-09DC-42B3-8382-A21517441BDA}" type="parTrans" cxnId="{07A25307-FAC6-4D70-A0FB-3CA884DFC0CB}">
      <dgm:prSet/>
      <dgm:spPr/>
      <dgm:t>
        <a:bodyPr/>
        <a:lstStyle/>
        <a:p>
          <a:endParaRPr lang="fr-FR"/>
        </a:p>
      </dgm:t>
    </dgm:pt>
    <dgm:pt modelId="{2C2F5773-1A5C-4755-A2D5-4715B90D578F}" type="sibTrans" cxnId="{07A25307-FAC6-4D70-A0FB-3CA884DFC0CB}">
      <dgm:prSet/>
      <dgm:spPr/>
      <dgm:t>
        <a:bodyPr/>
        <a:lstStyle/>
        <a:p>
          <a:endParaRPr lang="fr-FR"/>
        </a:p>
      </dgm:t>
    </dgm:pt>
    <dgm:pt modelId="{D17F1A4D-77AA-4792-BBD7-9EBF32114EBB}">
      <dgm:prSet custT="1"/>
      <dgm:spPr/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latin typeface="Arial" panose="020B0604020202020204"/>
              <a:ea typeface="+mn-ea"/>
              <a:cs typeface="+mn-cs"/>
            </a:rPr>
            <a:t>Envoi flux vers emailing</a:t>
          </a:r>
        </a:p>
      </dgm:t>
    </dgm:pt>
    <dgm:pt modelId="{5D7E6B7F-87AE-4232-8556-259E566C66D0}" type="parTrans" cxnId="{C2ECCB71-0A59-406E-B7C3-8781ABE29063}">
      <dgm:prSet/>
      <dgm:spPr/>
      <dgm:t>
        <a:bodyPr/>
        <a:lstStyle/>
        <a:p>
          <a:endParaRPr lang="fr-FR"/>
        </a:p>
      </dgm:t>
    </dgm:pt>
    <dgm:pt modelId="{A37D8104-F70F-4FD9-96B5-2DCC290A634A}" type="sibTrans" cxnId="{C2ECCB71-0A59-406E-B7C3-8781ABE29063}">
      <dgm:prSet/>
      <dgm:spPr/>
      <dgm:t>
        <a:bodyPr/>
        <a:lstStyle/>
        <a:p>
          <a:endParaRPr lang="fr-FR"/>
        </a:p>
      </dgm:t>
    </dgm:pt>
    <dgm:pt modelId="{663235ED-4A3C-4D52-80DA-2702246395A8}">
      <dgm:prSet custT="1"/>
      <dgm:spPr/>
      <dgm:t>
        <a:bodyPr/>
        <a:lstStyle/>
        <a:p>
          <a:r>
            <a:rPr lang="fr-FR" sz="1000"/>
            <a:t>Fichier emailing Notif Paiement</a:t>
          </a:r>
        </a:p>
      </dgm:t>
    </dgm:pt>
    <dgm:pt modelId="{BD9598E1-E910-4F9E-8300-48EE2F1994B2}" type="parTrans" cxnId="{ADDFA8DD-5939-4521-9C97-8E52B113FD05}">
      <dgm:prSet/>
      <dgm:spPr/>
      <dgm:t>
        <a:bodyPr/>
        <a:lstStyle/>
        <a:p>
          <a:endParaRPr lang="fr-FR"/>
        </a:p>
      </dgm:t>
    </dgm:pt>
    <dgm:pt modelId="{592DFE0D-FC85-46FF-AC5D-EC96B4642D73}" type="sibTrans" cxnId="{ADDFA8DD-5939-4521-9C97-8E52B113FD05}">
      <dgm:prSet/>
      <dgm:spPr/>
      <dgm:t>
        <a:bodyPr/>
        <a:lstStyle/>
        <a:p>
          <a:endParaRPr lang="fr-FR"/>
        </a:p>
      </dgm:t>
    </dgm:pt>
    <dgm:pt modelId="{A1913634-C25E-419F-9B28-67F4D254977C}">
      <dgm:prSet custT="1"/>
      <dgm:spPr/>
      <dgm:t>
        <a:bodyPr/>
        <a:lstStyle/>
        <a:p>
          <a:r>
            <a:rPr lang="fr-FR" sz="1000"/>
            <a:t>Fichier emailing Notif Indu</a:t>
          </a:r>
        </a:p>
      </dgm:t>
    </dgm:pt>
    <dgm:pt modelId="{53B0C07F-5744-460A-A28B-443719D8DC72}" type="parTrans" cxnId="{7EBB8EC5-8DBE-456B-B538-95C46FEC3A86}">
      <dgm:prSet/>
      <dgm:spPr/>
      <dgm:t>
        <a:bodyPr/>
        <a:lstStyle/>
        <a:p>
          <a:endParaRPr lang="fr-FR"/>
        </a:p>
      </dgm:t>
    </dgm:pt>
    <dgm:pt modelId="{B6E801AD-3990-4643-9850-B1789C2E39C0}" type="sibTrans" cxnId="{7EBB8EC5-8DBE-456B-B538-95C46FEC3A86}">
      <dgm:prSet/>
      <dgm:spPr/>
      <dgm:t>
        <a:bodyPr/>
        <a:lstStyle/>
        <a:p>
          <a:endParaRPr lang="fr-FR"/>
        </a:p>
      </dgm:t>
    </dgm:pt>
    <dgm:pt modelId="{A404351E-5B0C-42E5-9322-EA74A8554CED}">
      <dgm:prSet custT="1"/>
      <dgm:spPr/>
      <dgm:t>
        <a:bodyPr spcFirstLastPara="0" vert="horz" wrap="square" lIns="6350" tIns="6350" rIns="6350" bIns="6350" numCol="1" spcCol="1270" anchor="ctr" anchorCtr="0"/>
        <a:lstStyle/>
        <a:p>
          <a:r>
            <a:rPr lang="fr-FR" sz="1000"/>
            <a:t>Mise en forme du mail info paiement</a:t>
          </a:r>
        </a:p>
      </dgm:t>
    </dgm:pt>
    <dgm:pt modelId="{72D2CB3D-90C5-47B8-BB5C-9BB05C2CB927}" type="parTrans" cxnId="{AF74F65D-62D3-432B-9C3C-82C6A7D9776A}">
      <dgm:prSet/>
      <dgm:spPr/>
      <dgm:t>
        <a:bodyPr/>
        <a:lstStyle/>
        <a:p>
          <a:endParaRPr lang="fr-FR"/>
        </a:p>
      </dgm:t>
    </dgm:pt>
    <dgm:pt modelId="{26A9385F-0FB7-4B70-A8F2-6BEDC32ACDCA}" type="sibTrans" cxnId="{AF74F65D-62D3-432B-9C3C-82C6A7D9776A}">
      <dgm:prSet/>
      <dgm:spPr/>
      <dgm:t>
        <a:bodyPr/>
        <a:lstStyle/>
        <a:p>
          <a:endParaRPr lang="fr-FR"/>
        </a:p>
      </dgm:t>
    </dgm:pt>
    <dgm:pt modelId="{DDF560FB-509B-47D3-96C9-44FBE84EB45E}">
      <dgm:prSet custT="1"/>
      <dgm:spPr/>
      <dgm:t>
        <a:bodyPr/>
        <a:lstStyle/>
        <a:p>
          <a:r>
            <a:rPr lang="fr-FR" sz="1000"/>
            <a:t>Envoi email notif paiement</a:t>
          </a:r>
        </a:p>
      </dgm:t>
    </dgm:pt>
    <dgm:pt modelId="{3C9DA78B-58BA-4963-A6DE-48BC9740CEC6}" type="parTrans" cxnId="{14D8BADD-8D06-4209-B359-367FA9D6DFE2}">
      <dgm:prSet/>
      <dgm:spPr/>
      <dgm:t>
        <a:bodyPr/>
        <a:lstStyle/>
        <a:p>
          <a:endParaRPr lang="fr-FR"/>
        </a:p>
      </dgm:t>
    </dgm:pt>
    <dgm:pt modelId="{DB00110C-712B-4C58-97BC-D67BCC78AFF3}" type="sibTrans" cxnId="{14D8BADD-8D06-4209-B359-367FA9D6DFE2}">
      <dgm:prSet/>
      <dgm:spPr/>
      <dgm:t>
        <a:bodyPr/>
        <a:lstStyle/>
        <a:p>
          <a:endParaRPr lang="fr-FR"/>
        </a:p>
      </dgm:t>
    </dgm:pt>
    <dgm:pt modelId="{F5BABC46-EDFE-4B72-B45A-C7528E2D06ED}">
      <dgm:prSet custT="1"/>
      <dgm:spPr/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latin typeface="Arial" panose="020B0604020202020204"/>
              <a:ea typeface="+mn-ea"/>
              <a:cs typeface="+mn-cs"/>
            </a:rPr>
            <a:t>Mise en forme du mail infos indu</a:t>
          </a:r>
        </a:p>
      </dgm:t>
    </dgm:pt>
    <dgm:pt modelId="{717AC2F8-68A6-4B22-8DC1-05B23FBEAE28}" type="parTrans" cxnId="{6E94151F-F3E3-476C-8196-058E9CA545F5}">
      <dgm:prSet/>
      <dgm:spPr/>
      <dgm:t>
        <a:bodyPr/>
        <a:lstStyle/>
        <a:p>
          <a:endParaRPr lang="fr-FR"/>
        </a:p>
      </dgm:t>
    </dgm:pt>
    <dgm:pt modelId="{CC33066E-2444-4982-8BA4-D5E19BA47883}" type="sibTrans" cxnId="{6E94151F-F3E3-476C-8196-058E9CA545F5}">
      <dgm:prSet/>
      <dgm:spPr/>
      <dgm:t>
        <a:bodyPr/>
        <a:lstStyle/>
        <a:p>
          <a:endParaRPr lang="fr-FR"/>
        </a:p>
      </dgm:t>
    </dgm:pt>
    <dgm:pt modelId="{895A6877-DC52-4250-B57E-70EF9D0095B7}">
      <dgm:prSet custT="1"/>
      <dgm:spPr/>
      <dgm:t>
        <a:bodyPr/>
        <a:lstStyle/>
        <a:p>
          <a:r>
            <a:rPr lang="fr-FR" sz="1000"/>
            <a:t>Envoi email notif indu</a:t>
          </a:r>
        </a:p>
      </dgm:t>
    </dgm:pt>
    <dgm:pt modelId="{CAB0C1D9-AE20-4F7C-85F5-6678F671E443}" type="parTrans" cxnId="{143955B1-0875-4FD4-AC7C-3951046F5F8D}">
      <dgm:prSet/>
      <dgm:spPr/>
      <dgm:t>
        <a:bodyPr/>
        <a:lstStyle/>
        <a:p>
          <a:endParaRPr lang="fr-FR"/>
        </a:p>
      </dgm:t>
    </dgm:pt>
    <dgm:pt modelId="{01D397CD-4A4D-40F0-A0F9-C8ECA02DA3AE}" type="sibTrans" cxnId="{143955B1-0875-4FD4-AC7C-3951046F5F8D}">
      <dgm:prSet/>
      <dgm:spPr/>
      <dgm:t>
        <a:bodyPr/>
        <a:lstStyle/>
        <a:p>
          <a:endParaRPr lang="fr-FR"/>
        </a:p>
      </dgm:t>
    </dgm:pt>
    <dgm:pt modelId="{FA081222-2BBB-49CB-8BC5-36998109C588}" type="pres">
      <dgm:prSet presAssocID="{D9D0DAC4-4756-44F0-BBDE-CBBD2E8A28C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FD8D97B-2F33-433E-AD7F-C051957D8B6D}" type="pres">
      <dgm:prSet presAssocID="{45F3A7A8-0FEC-418F-B18E-20CD92B9925C}" presName="root1" presStyleCnt="0"/>
      <dgm:spPr/>
    </dgm:pt>
    <dgm:pt modelId="{8746AE78-2524-4C9D-B304-E1FCE97BD4A7}" type="pres">
      <dgm:prSet presAssocID="{45F3A7A8-0FEC-418F-B18E-20CD92B9925C}" presName="LevelOneTextNode" presStyleLbl="node0" presStyleIdx="0" presStyleCnt="1" custLinFactNeighborX="-9060" custLinFactNeighborY="989">
        <dgm:presLayoutVars>
          <dgm:chPref val="3"/>
        </dgm:presLayoutVars>
      </dgm:prSet>
      <dgm:spPr>
        <a:xfrm>
          <a:off x="0" y="1279220"/>
          <a:ext cx="1255348" cy="627674"/>
        </a:xfrm>
        <a:prstGeom prst="roundRect">
          <a:avLst>
            <a:gd name="adj" fmla="val 10000"/>
          </a:avLst>
        </a:prstGeom>
      </dgm:spPr>
    </dgm:pt>
    <dgm:pt modelId="{028A878B-673D-4FFB-94EC-8FEA6F2CE59F}" type="pres">
      <dgm:prSet presAssocID="{45F3A7A8-0FEC-418F-B18E-20CD92B9925C}" presName="level2hierChild" presStyleCnt="0"/>
      <dgm:spPr/>
    </dgm:pt>
    <dgm:pt modelId="{FFC4C344-E5DF-4A68-950A-A51C3CD99108}" type="pres">
      <dgm:prSet presAssocID="{E8919B4B-09DC-42B3-8382-A21517441BDA}" presName="conn2-1" presStyleLbl="parChTrans1D2" presStyleIdx="0" presStyleCnt="1"/>
      <dgm:spPr/>
    </dgm:pt>
    <dgm:pt modelId="{9FF05A50-B619-46A5-BAF6-3B607070B335}" type="pres">
      <dgm:prSet presAssocID="{E8919B4B-09DC-42B3-8382-A21517441BDA}" presName="connTx" presStyleLbl="parChTrans1D2" presStyleIdx="0" presStyleCnt="1"/>
      <dgm:spPr/>
    </dgm:pt>
    <dgm:pt modelId="{69630BCC-325F-45DA-9BB1-1D715CABDA2B}" type="pres">
      <dgm:prSet presAssocID="{803509B9-E511-4C2C-A2B7-E4E910A6F6DA}" presName="root2" presStyleCnt="0"/>
      <dgm:spPr/>
    </dgm:pt>
    <dgm:pt modelId="{2575AC31-B683-4BD6-ABA6-DEAF02BA3D5D}" type="pres">
      <dgm:prSet presAssocID="{803509B9-E511-4C2C-A2B7-E4E910A6F6DA}" presName="LevelTwoTextNode" presStyleLbl="node2" presStyleIdx="0" presStyleCnt="1">
        <dgm:presLayoutVars>
          <dgm:chPref val="3"/>
        </dgm:presLayoutVars>
      </dgm:prSet>
      <dgm:spPr>
        <a:xfrm>
          <a:off x="1757604" y="1281046"/>
          <a:ext cx="1255348" cy="627674"/>
        </a:xfrm>
        <a:prstGeom prst="roundRect">
          <a:avLst>
            <a:gd name="adj" fmla="val 10000"/>
          </a:avLst>
        </a:prstGeom>
      </dgm:spPr>
    </dgm:pt>
    <dgm:pt modelId="{FB85C924-1918-4115-9424-689BF60CB68A}" type="pres">
      <dgm:prSet presAssocID="{803509B9-E511-4C2C-A2B7-E4E910A6F6DA}" presName="level3hierChild" presStyleCnt="0"/>
      <dgm:spPr/>
    </dgm:pt>
    <dgm:pt modelId="{6DB8BEBF-96EA-4B8B-B2F2-F6E02D239E16}" type="pres">
      <dgm:prSet presAssocID="{5D7E6B7F-87AE-4232-8556-259E566C66D0}" presName="conn2-1" presStyleLbl="parChTrans1D3" presStyleIdx="0" presStyleCnt="1"/>
      <dgm:spPr/>
    </dgm:pt>
    <dgm:pt modelId="{36E91062-805A-4FDF-9FE5-CC6CE9CA6D7A}" type="pres">
      <dgm:prSet presAssocID="{5D7E6B7F-87AE-4232-8556-259E566C66D0}" presName="connTx" presStyleLbl="parChTrans1D3" presStyleIdx="0" presStyleCnt="1"/>
      <dgm:spPr/>
    </dgm:pt>
    <dgm:pt modelId="{2A1501B4-26A4-408B-BCF4-D8C25FA3044C}" type="pres">
      <dgm:prSet presAssocID="{D17F1A4D-77AA-4792-BBD7-9EBF32114EBB}" presName="root2" presStyleCnt="0"/>
      <dgm:spPr/>
    </dgm:pt>
    <dgm:pt modelId="{5636EC09-1F4C-4B73-BF2F-334E3E50AC84}" type="pres">
      <dgm:prSet presAssocID="{D17F1A4D-77AA-4792-BBD7-9EBF32114EBB}" presName="LevelTwoTextNode" presStyleLbl="node3" presStyleIdx="0" presStyleCnt="1" custLinFactNeighborX="-20118">
        <dgm:presLayoutVars>
          <dgm:chPref val="3"/>
        </dgm:presLayoutVars>
      </dgm:prSet>
      <dgm:spPr>
        <a:xfrm>
          <a:off x="3262540" y="1281046"/>
          <a:ext cx="1255348" cy="627674"/>
        </a:xfrm>
        <a:prstGeom prst="roundRect">
          <a:avLst>
            <a:gd name="adj" fmla="val 10000"/>
          </a:avLst>
        </a:prstGeom>
      </dgm:spPr>
    </dgm:pt>
    <dgm:pt modelId="{3DDBE34B-9E10-4B96-A14A-A1B1289DC9C2}" type="pres">
      <dgm:prSet presAssocID="{D17F1A4D-77AA-4792-BBD7-9EBF32114EBB}" presName="level3hierChild" presStyleCnt="0"/>
      <dgm:spPr/>
    </dgm:pt>
    <dgm:pt modelId="{C534E55D-B3D2-4D51-8736-331BA87FA21E}" type="pres">
      <dgm:prSet presAssocID="{BD9598E1-E910-4F9E-8300-48EE2F1994B2}" presName="conn2-1" presStyleLbl="parChTrans1D4" presStyleIdx="0" presStyleCnt="6"/>
      <dgm:spPr/>
    </dgm:pt>
    <dgm:pt modelId="{8ED2D24F-8807-46E0-BA8B-B6C843F1FBA6}" type="pres">
      <dgm:prSet presAssocID="{BD9598E1-E910-4F9E-8300-48EE2F1994B2}" presName="connTx" presStyleLbl="parChTrans1D4" presStyleIdx="0" presStyleCnt="6"/>
      <dgm:spPr/>
    </dgm:pt>
    <dgm:pt modelId="{27966A8F-570B-41D5-B0CF-A33A9E58A6E6}" type="pres">
      <dgm:prSet presAssocID="{663235ED-4A3C-4D52-80DA-2702246395A8}" presName="root2" presStyleCnt="0"/>
      <dgm:spPr/>
    </dgm:pt>
    <dgm:pt modelId="{6CBC04BD-FFCC-49EF-B9D5-D77CD124BBE4}" type="pres">
      <dgm:prSet presAssocID="{663235ED-4A3C-4D52-80DA-2702246395A8}" presName="LevelTwoTextNode" presStyleLbl="node4" presStyleIdx="0" presStyleCnt="6" custScaleX="82256" custLinFactNeighborX="-40866">
        <dgm:presLayoutVars>
          <dgm:chPref val="3"/>
        </dgm:presLayoutVars>
      </dgm:prSet>
      <dgm:spPr/>
    </dgm:pt>
    <dgm:pt modelId="{2D961FD0-1A95-42E8-A96B-CFCF69BC4AAC}" type="pres">
      <dgm:prSet presAssocID="{663235ED-4A3C-4D52-80DA-2702246395A8}" presName="level3hierChild" presStyleCnt="0"/>
      <dgm:spPr/>
    </dgm:pt>
    <dgm:pt modelId="{C394F0F4-5D5C-4E08-AF81-A15E2D2580BB}" type="pres">
      <dgm:prSet presAssocID="{72D2CB3D-90C5-47B8-BB5C-9BB05C2CB927}" presName="conn2-1" presStyleLbl="parChTrans1D4" presStyleIdx="1" presStyleCnt="6"/>
      <dgm:spPr/>
    </dgm:pt>
    <dgm:pt modelId="{D980D799-2125-4E14-B951-DC3F30F4F10D}" type="pres">
      <dgm:prSet presAssocID="{72D2CB3D-90C5-47B8-BB5C-9BB05C2CB927}" presName="connTx" presStyleLbl="parChTrans1D4" presStyleIdx="1" presStyleCnt="6"/>
      <dgm:spPr/>
    </dgm:pt>
    <dgm:pt modelId="{ADE7ADE8-FCF0-4992-A260-B5EE5D61D18C}" type="pres">
      <dgm:prSet presAssocID="{A404351E-5B0C-42E5-9322-EA74A8554CED}" presName="root2" presStyleCnt="0"/>
      <dgm:spPr/>
    </dgm:pt>
    <dgm:pt modelId="{3493BF4A-23A1-4BA8-861F-356EF8D1DF30}" type="pres">
      <dgm:prSet presAssocID="{A404351E-5B0C-42E5-9322-EA74A8554CED}" presName="LevelTwoTextNode" presStyleLbl="node4" presStyleIdx="1" presStyleCnt="6" custLinFactNeighborX="-60137">
        <dgm:presLayoutVars>
          <dgm:chPref val="3"/>
        </dgm:presLayoutVars>
      </dgm:prSet>
      <dgm:spPr>
        <a:xfrm>
          <a:off x="6052388" y="920134"/>
          <a:ext cx="1255348" cy="627674"/>
        </a:xfrm>
        <a:prstGeom prst="roundRect">
          <a:avLst>
            <a:gd name="adj" fmla="val 10000"/>
          </a:avLst>
        </a:prstGeom>
      </dgm:spPr>
    </dgm:pt>
    <dgm:pt modelId="{51EB76D2-D940-4E3C-812B-91295277B26D}" type="pres">
      <dgm:prSet presAssocID="{A404351E-5B0C-42E5-9322-EA74A8554CED}" presName="level3hierChild" presStyleCnt="0"/>
      <dgm:spPr/>
    </dgm:pt>
    <dgm:pt modelId="{3FFCE57D-0849-4AFB-A177-7234606F3A36}" type="pres">
      <dgm:prSet presAssocID="{3C9DA78B-58BA-4963-A6DE-48BC9740CEC6}" presName="conn2-1" presStyleLbl="parChTrans1D4" presStyleIdx="2" presStyleCnt="6"/>
      <dgm:spPr/>
    </dgm:pt>
    <dgm:pt modelId="{146EA9EE-5CF3-442F-A331-33676670E327}" type="pres">
      <dgm:prSet presAssocID="{3C9DA78B-58BA-4963-A6DE-48BC9740CEC6}" presName="connTx" presStyleLbl="parChTrans1D4" presStyleIdx="2" presStyleCnt="6"/>
      <dgm:spPr/>
    </dgm:pt>
    <dgm:pt modelId="{7FA79554-3AC2-4DAE-BEAD-84BB63972E32}" type="pres">
      <dgm:prSet presAssocID="{DDF560FB-509B-47D3-96C9-44FBE84EB45E}" presName="root2" presStyleCnt="0"/>
      <dgm:spPr/>
    </dgm:pt>
    <dgm:pt modelId="{DD0FAB97-052A-4CCC-9BE2-D893E821F96A}" type="pres">
      <dgm:prSet presAssocID="{DDF560FB-509B-47D3-96C9-44FBE84EB45E}" presName="LevelTwoTextNode" presStyleLbl="node4" presStyleIdx="2" presStyleCnt="6" custLinFactNeighborX="-66913">
        <dgm:presLayoutVars>
          <dgm:chPref val="3"/>
        </dgm:presLayoutVars>
      </dgm:prSet>
      <dgm:spPr/>
    </dgm:pt>
    <dgm:pt modelId="{BAEAFBC2-FA3F-472D-A8E0-148E8582D6F5}" type="pres">
      <dgm:prSet presAssocID="{DDF560FB-509B-47D3-96C9-44FBE84EB45E}" presName="level3hierChild" presStyleCnt="0"/>
      <dgm:spPr/>
    </dgm:pt>
    <dgm:pt modelId="{BD58F103-19F5-4511-A11C-F370F6A8B8EA}" type="pres">
      <dgm:prSet presAssocID="{53B0C07F-5744-460A-A28B-443719D8DC72}" presName="conn2-1" presStyleLbl="parChTrans1D4" presStyleIdx="3" presStyleCnt="6"/>
      <dgm:spPr/>
    </dgm:pt>
    <dgm:pt modelId="{31268307-D4C4-475C-8AFB-EAB7BCDBC1F9}" type="pres">
      <dgm:prSet presAssocID="{53B0C07F-5744-460A-A28B-443719D8DC72}" presName="connTx" presStyleLbl="parChTrans1D4" presStyleIdx="3" presStyleCnt="6"/>
      <dgm:spPr/>
    </dgm:pt>
    <dgm:pt modelId="{752AA9AA-955D-4BC8-9B12-EBADE7FBE9D3}" type="pres">
      <dgm:prSet presAssocID="{A1913634-C25E-419F-9B28-67F4D254977C}" presName="root2" presStyleCnt="0"/>
      <dgm:spPr/>
    </dgm:pt>
    <dgm:pt modelId="{A0FB16EF-4861-430B-BD2B-C850F4855D0A}" type="pres">
      <dgm:prSet presAssocID="{A1913634-C25E-419F-9B28-67F4D254977C}" presName="LevelTwoTextNode" presStyleLbl="node4" presStyleIdx="3" presStyleCnt="6" custScaleX="82256" custLinFactNeighborX="-40866">
        <dgm:presLayoutVars>
          <dgm:chPref val="3"/>
        </dgm:presLayoutVars>
      </dgm:prSet>
      <dgm:spPr/>
    </dgm:pt>
    <dgm:pt modelId="{04C999BD-BFB5-4922-A129-0A0726F3A0A6}" type="pres">
      <dgm:prSet presAssocID="{A1913634-C25E-419F-9B28-67F4D254977C}" presName="level3hierChild" presStyleCnt="0"/>
      <dgm:spPr/>
    </dgm:pt>
    <dgm:pt modelId="{3FBD61E2-479F-4766-A719-65A943B0F822}" type="pres">
      <dgm:prSet presAssocID="{717AC2F8-68A6-4B22-8DC1-05B23FBEAE28}" presName="conn2-1" presStyleLbl="parChTrans1D4" presStyleIdx="4" presStyleCnt="6"/>
      <dgm:spPr/>
    </dgm:pt>
    <dgm:pt modelId="{71FD8FDE-3766-4374-A6A5-DB7302C85DCA}" type="pres">
      <dgm:prSet presAssocID="{717AC2F8-68A6-4B22-8DC1-05B23FBEAE28}" presName="connTx" presStyleLbl="parChTrans1D4" presStyleIdx="4" presStyleCnt="6"/>
      <dgm:spPr/>
    </dgm:pt>
    <dgm:pt modelId="{37974CB6-72A5-4E72-80BE-44471E7F08A9}" type="pres">
      <dgm:prSet presAssocID="{F5BABC46-EDFE-4B72-B45A-C7528E2D06ED}" presName="root2" presStyleCnt="0"/>
      <dgm:spPr/>
    </dgm:pt>
    <dgm:pt modelId="{97AB9075-B4A2-486A-AFF2-6BE84CBE9145}" type="pres">
      <dgm:prSet presAssocID="{F5BABC46-EDFE-4B72-B45A-C7528E2D06ED}" presName="LevelTwoTextNode" presStyleLbl="node4" presStyleIdx="4" presStyleCnt="6" custLinFactNeighborX="-60137">
        <dgm:presLayoutVars>
          <dgm:chPref val="3"/>
        </dgm:presLayoutVars>
      </dgm:prSet>
      <dgm:spPr>
        <a:xfrm>
          <a:off x="6052388" y="1641959"/>
          <a:ext cx="1255348" cy="627674"/>
        </a:xfrm>
        <a:prstGeom prst="roundRect">
          <a:avLst>
            <a:gd name="adj" fmla="val 10000"/>
          </a:avLst>
        </a:prstGeom>
      </dgm:spPr>
    </dgm:pt>
    <dgm:pt modelId="{EA7A730E-BFAD-474E-9A19-AA4F0E383168}" type="pres">
      <dgm:prSet presAssocID="{F5BABC46-EDFE-4B72-B45A-C7528E2D06ED}" presName="level3hierChild" presStyleCnt="0"/>
      <dgm:spPr/>
    </dgm:pt>
    <dgm:pt modelId="{AA0EBE5F-487D-42FB-8DC7-7AA21EDE7F2F}" type="pres">
      <dgm:prSet presAssocID="{CAB0C1D9-AE20-4F7C-85F5-6678F671E443}" presName="conn2-1" presStyleLbl="parChTrans1D4" presStyleIdx="5" presStyleCnt="6"/>
      <dgm:spPr/>
    </dgm:pt>
    <dgm:pt modelId="{4BF65838-4555-4055-8E8A-4C5282BC799C}" type="pres">
      <dgm:prSet presAssocID="{CAB0C1D9-AE20-4F7C-85F5-6678F671E443}" presName="connTx" presStyleLbl="parChTrans1D4" presStyleIdx="5" presStyleCnt="6"/>
      <dgm:spPr/>
    </dgm:pt>
    <dgm:pt modelId="{5BB037CE-B2FE-46E3-AF5E-7C01782E167E}" type="pres">
      <dgm:prSet presAssocID="{895A6877-DC52-4250-B57E-70EF9D0095B7}" presName="root2" presStyleCnt="0"/>
      <dgm:spPr/>
    </dgm:pt>
    <dgm:pt modelId="{04DBA2FD-8BF4-46CB-B65D-1B5AA0D682A5}" type="pres">
      <dgm:prSet presAssocID="{895A6877-DC52-4250-B57E-70EF9D0095B7}" presName="LevelTwoTextNode" presStyleLbl="node4" presStyleIdx="5" presStyleCnt="6" custLinFactNeighborX="-66913">
        <dgm:presLayoutVars>
          <dgm:chPref val="3"/>
        </dgm:presLayoutVars>
      </dgm:prSet>
      <dgm:spPr/>
    </dgm:pt>
    <dgm:pt modelId="{6EB20DD0-EB61-4727-9ABA-0297DA061A0E}" type="pres">
      <dgm:prSet presAssocID="{895A6877-DC52-4250-B57E-70EF9D0095B7}" presName="level3hierChild" presStyleCnt="0"/>
      <dgm:spPr/>
    </dgm:pt>
  </dgm:ptLst>
  <dgm:cxnLst>
    <dgm:cxn modelId="{77B4C700-A2F9-4832-800C-61D076E3ED4A}" type="presOf" srcId="{717AC2F8-68A6-4B22-8DC1-05B23FBEAE28}" destId="{71FD8FDE-3766-4374-A6A5-DB7302C85DCA}" srcOrd="1" destOrd="0" presId="urn:microsoft.com/office/officeart/2005/8/layout/hierarchy2"/>
    <dgm:cxn modelId="{07A25307-FAC6-4D70-A0FB-3CA884DFC0CB}" srcId="{45F3A7A8-0FEC-418F-B18E-20CD92B9925C}" destId="{803509B9-E511-4C2C-A2B7-E4E910A6F6DA}" srcOrd="0" destOrd="0" parTransId="{E8919B4B-09DC-42B3-8382-A21517441BDA}" sibTransId="{2C2F5773-1A5C-4755-A2D5-4715B90D578F}"/>
    <dgm:cxn modelId="{52DBCD10-DE3F-4CB4-A3FA-EC1A51E684F8}" type="presOf" srcId="{BD9598E1-E910-4F9E-8300-48EE2F1994B2}" destId="{8ED2D24F-8807-46E0-BA8B-B6C843F1FBA6}" srcOrd="1" destOrd="0" presId="urn:microsoft.com/office/officeart/2005/8/layout/hierarchy2"/>
    <dgm:cxn modelId="{F6889814-7CDC-4DE4-8D51-BB4D8937C899}" type="presOf" srcId="{72D2CB3D-90C5-47B8-BB5C-9BB05C2CB927}" destId="{C394F0F4-5D5C-4E08-AF81-A15E2D2580BB}" srcOrd="0" destOrd="0" presId="urn:microsoft.com/office/officeart/2005/8/layout/hierarchy2"/>
    <dgm:cxn modelId="{CCE7F019-1D9B-4B8B-894C-1C32CC15B98B}" type="presOf" srcId="{803509B9-E511-4C2C-A2B7-E4E910A6F6DA}" destId="{2575AC31-B683-4BD6-ABA6-DEAF02BA3D5D}" srcOrd="0" destOrd="0" presId="urn:microsoft.com/office/officeart/2005/8/layout/hierarchy2"/>
    <dgm:cxn modelId="{A9393A1A-2A61-4006-BDB5-92D6387F5F59}" type="presOf" srcId="{A1913634-C25E-419F-9B28-67F4D254977C}" destId="{A0FB16EF-4861-430B-BD2B-C850F4855D0A}" srcOrd="0" destOrd="0" presId="urn:microsoft.com/office/officeart/2005/8/layout/hierarchy2"/>
    <dgm:cxn modelId="{7D31A91C-F0FE-4634-92A7-D94AC104120A}" srcId="{D9D0DAC4-4756-44F0-BBDE-CBBD2E8A28C5}" destId="{45F3A7A8-0FEC-418F-B18E-20CD92B9925C}" srcOrd="0" destOrd="0" parTransId="{82FF6552-6E79-41A7-AB58-6022C393DC69}" sibTransId="{2C19CC49-5F4F-4E0B-A6EC-5A369B2747A8}"/>
    <dgm:cxn modelId="{6E94151F-F3E3-476C-8196-058E9CA545F5}" srcId="{A1913634-C25E-419F-9B28-67F4D254977C}" destId="{F5BABC46-EDFE-4B72-B45A-C7528E2D06ED}" srcOrd="0" destOrd="0" parTransId="{717AC2F8-68A6-4B22-8DC1-05B23FBEAE28}" sibTransId="{CC33066E-2444-4982-8BA4-D5E19BA47883}"/>
    <dgm:cxn modelId="{32147825-D0B2-475E-8141-07236450BE86}" type="presOf" srcId="{A404351E-5B0C-42E5-9322-EA74A8554CED}" destId="{3493BF4A-23A1-4BA8-861F-356EF8D1DF30}" srcOrd="0" destOrd="0" presId="urn:microsoft.com/office/officeart/2005/8/layout/hierarchy2"/>
    <dgm:cxn modelId="{637FA02E-B787-495A-BBE0-22397468B406}" type="presOf" srcId="{E8919B4B-09DC-42B3-8382-A21517441BDA}" destId="{9FF05A50-B619-46A5-BAF6-3B607070B335}" srcOrd="1" destOrd="0" presId="urn:microsoft.com/office/officeart/2005/8/layout/hierarchy2"/>
    <dgm:cxn modelId="{1CA38A30-0BE6-4783-9377-E90B67F749C8}" type="presOf" srcId="{D17F1A4D-77AA-4792-BBD7-9EBF32114EBB}" destId="{5636EC09-1F4C-4B73-BF2F-334E3E50AC84}" srcOrd="0" destOrd="0" presId="urn:microsoft.com/office/officeart/2005/8/layout/hierarchy2"/>
    <dgm:cxn modelId="{DEB6AC5D-0353-46D6-9A5A-E68DEC25DF04}" type="presOf" srcId="{45F3A7A8-0FEC-418F-B18E-20CD92B9925C}" destId="{8746AE78-2524-4C9D-B304-E1FCE97BD4A7}" srcOrd="0" destOrd="0" presId="urn:microsoft.com/office/officeart/2005/8/layout/hierarchy2"/>
    <dgm:cxn modelId="{AF74F65D-62D3-432B-9C3C-82C6A7D9776A}" srcId="{663235ED-4A3C-4D52-80DA-2702246395A8}" destId="{A404351E-5B0C-42E5-9322-EA74A8554CED}" srcOrd="0" destOrd="0" parTransId="{72D2CB3D-90C5-47B8-BB5C-9BB05C2CB927}" sibTransId="{26A9385F-0FB7-4B70-A8F2-6BEDC32ACDCA}"/>
    <dgm:cxn modelId="{10EBEA66-9375-49D0-BA1A-CDDBE1D75982}" type="presOf" srcId="{BD9598E1-E910-4F9E-8300-48EE2F1994B2}" destId="{C534E55D-B3D2-4D51-8736-331BA87FA21E}" srcOrd="0" destOrd="0" presId="urn:microsoft.com/office/officeart/2005/8/layout/hierarchy2"/>
    <dgm:cxn modelId="{A308914F-2800-4B18-A119-1EC9AC3BD668}" type="presOf" srcId="{717AC2F8-68A6-4B22-8DC1-05B23FBEAE28}" destId="{3FBD61E2-479F-4766-A719-65A943B0F822}" srcOrd="0" destOrd="0" presId="urn:microsoft.com/office/officeart/2005/8/layout/hierarchy2"/>
    <dgm:cxn modelId="{C2ECCB71-0A59-406E-B7C3-8781ABE29063}" srcId="{803509B9-E511-4C2C-A2B7-E4E910A6F6DA}" destId="{D17F1A4D-77AA-4792-BBD7-9EBF32114EBB}" srcOrd="0" destOrd="0" parTransId="{5D7E6B7F-87AE-4232-8556-259E566C66D0}" sibTransId="{A37D8104-F70F-4FD9-96B5-2DCC290A634A}"/>
    <dgm:cxn modelId="{5A028158-1C18-4497-A4A4-A7A993B97145}" type="presOf" srcId="{F5BABC46-EDFE-4B72-B45A-C7528E2D06ED}" destId="{97AB9075-B4A2-486A-AFF2-6BE84CBE9145}" srcOrd="0" destOrd="0" presId="urn:microsoft.com/office/officeart/2005/8/layout/hierarchy2"/>
    <dgm:cxn modelId="{969CC081-6976-466A-9ACA-21F214B75966}" type="presOf" srcId="{53B0C07F-5744-460A-A28B-443719D8DC72}" destId="{BD58F103-19F5-4511-A11C-F370F6A8B8EA}" srcOrd="0" destOrd="0" presId="urn:microsoft.com/office/officeart/2005/8/layout/hierarchy2"/>
    <dgm:cxn modelId="{34031D82-A187-489B-B0C4-AC2EAEB60349}" type="presOf" srcId="{5D7E6B7F-87AE-4232-8556-259E566C66D0}" destId="{36E91062-805A-4FDF-9FE5-CC6CE9CA6D7A}" srcOrd="1" destOrd="0" presId="urn:microsoft.com/office/officeart/2005/8/layout/hierarchy2"/>
    <dgm:cxn modelId="{73B62582-9A66-4C86-9327-C3C7C6C8BBF7}" type="presOf" srcId="{3C9DA78B-58BA-4963-A6DE-48BC9740CEC6}" destId="{3FFCE57D-0849-4AFB-A177-7234606F3A36}" srcOrd="0" destOrd="0" presId="urn:microsoft.com/office/officeart/2005/8/layout/hierarchy2"/>
    <dgm:cxn modelId="{57F7D383-7176-42ED-B6E4-CEB4BA699159}" type="presOf" srcId="{895A6877-DC52-4250-B57E-70EF9D0095B7}" destId="{04DBA2FD-8BF4-46CB-B65D-1B5AA0D682A5}" srcOrd="0" destOrd="0" presId="urn:microsoft.com/office/officeart/2005/8/layout/hierarchy2"/>
    <dgm:cxn modelId="{3DBCB689-5EB3-4320-BA06-B7DE228AC8DD}" type="presOf" srcId="{CAB0C1D9-AE20-4F7C-85F5-6678F671E443}" destId="{4BF65838-4555-4055-8E8A-4C5282BC799C}" srcOrd="1" destOrd="0" presId="urn:microsoft.com/office/officeart/2005/8/layout/hierarchy2"/>
    <dgm:cxn modelId="{9713F294-6374-4214-AF00-D9C5B91D2B76}" type="presOf" srcId="{5D7E6B7F-87AE-4232-8556-259E566C66D0}" destId="{6DB8BEBF-96EA-4B8B-B2F2-F6E02D239E16}" srcOrd="0" destOrd="0" presId="urn:microsoft.com/office/officeart/2005/8/layout/hierarchy2"/>
    <dgm:cxn modelId="{A9F8E9AF-88CE-446D-9E5E-6D149B2F2A10}" type="presOf" srcId="{53B0C07F-5744-460A-A28B-443719D8DC72}" destId="{31268307-D4C4-475C-8AFB-EAB7BCDBC1F9}" srcOrd="1" destOrd="0" presId="urn:microsoft.com/office/officeart/2005/8/layout/hierarchy2"/>
    <dgm:cxn modelId="{143955B1-0875-4FD4-AC7C-3951046F5F8D}" srcId="{F5BABC46-EDFE-4B72-B45A-C7528E2D06ED}" destId="{895A6877-DC52-4250-B57E-70EF9D0095B7}" srcOrd="0" destOrd="0" parTransId="{CAB0C1D9-AE20-4F7C-85F5-6678F671E443}" sibTransId="{01D397CD-4A4D-40F0-A0F9-C8ECA02DA3AE}"/>
    <dgm:cxn modelId="{2FE0E2B1-612A-4C1A-867E-E52370EA74E3}" type="presOf" srcId="{CAB0C1D9-AE20-4F7C-85F5-6678F671E443}" destId="{AA0EBE5F-487D-42FB-8DC7-7AA21EDE7F2F}" srcOrd="0" destOrd="0" presId="urn:microsoft.com/office/officeart/2005/8/layout/hierarchy2"/>
    <dgm:cxn modelId="{BA508BB9-9221-44F8-B403-ACA7AAB9A386}" type="presOf" srcId="{E8919B4B-09DC-42B3-8382-A21517441BDA}" destId="{FFC4C344-E5DF-4A68-950A-A51C3CD99108}" srcOrd="0" destOrd="0" presId="urn:microsoft.com/office/officeart/2005/8/layout/hierarchy2"/>
    <dgm:cxn modelId="{7EBB8EC5-8DBE-456B-B538-95C46FEC3A86}" srcId="{D17F1A4D-77AA-4792-BBD7-9EBF32114EBB}" destId="{A1913634-C25E-419F-9B28-67F4D254977C}" srcOrd="1" destOrd="0" parTransId="{53B0C07F-5744-460A-A28B-443719D8DC72}" sibTransId="{B6E801AD-3990-4643-9850-B1789C2E39C0}"/>
    <dgm:cxn modelId="{ADF57FD2-E576-44C4-97A2-AE6C184F773A}" type="presOf" srcId="{D9D0DAC4-4756-44F0-BBDE-CBBD2E8A28C5}" destId="{FA081222-2BBB-49CB-8BC5-36998109C588}" srcOrd="0" destOrd="0" presId="urn:microsoft.com/office/officeart/2005/8/layout/hierarchy2"/>
    <dgm:cxn modelId="{29D8AAD4-BF71-4F63-8595-2B7FBB8F62A0}" type="presOf" srcId="{72D2CB3D-90C5-47B8-BB5C-9BB05C2CB927}" destId="{D980D799-2125-4E14-B951-DC3F30F4F10D}" srcOrd="1" destOrd="0" presId="urn:microsoft.com/office/officeart/2005/8/layout/hierarchy2"/>
    <dgm:cxn modelId="{ADDFA8DD-5939-4521-9C97-8E52B113FD05}" srcId="{D17F1A4D-77AA-4792-BBD7-9EBF32114EBB}" destId="{663235ED-4A3C-4D52-80DA-2702246395A8}" srcOrd="0" destOrd="0" parTransId="{BD9598E1-E910-4F9E-8300-48EE2F1994B2}" sibTransId="{592DFE0D-FC85-46FF-AC5D-EC96B4642D73}"/>
    <dgm:cxn modelId="{14D8BADD-8D06-4209-B359-367FA9D6DFE2}" srcId="{A404351E-5B0C-42E5-9322-EA74A8554CED}" destId="{DDF560FB-509B-47D3-96C9-44FBE84EB45E}" srcOrd="0" destOrd="0" parTransId="{3C9DA78B-58BA-4963-A6DE-48BC9740CEC6}" sibTransId="{DB00110C-712B-4C58-97BC-D67BCC78AFF3}"/>
    <dgm:cxn modelId="{FF3095EE-D389-48D3-81CE-08F697CCD5B2}" type="presOf" srcId="{3C9DA78B-58BA-4963-A6DE-48BC9740CEC6}" destId="{146EA9EE-5CF3-442F-A331-33676670E327}" srcOrd="1" destOrd="0" presId="urn:microsoft.com/office/officeart/2005/8/layout/hierarchy2"/>
    <dgm:cxn modelId="{C9C79DF5-003E-4FA6-B5BD-34D4E1636B30}" type="presOf" srcId="{663235ED-4A3C-4D52-80DA-2702246395A8}" destId="{6CBC04BD-FFCC-49EF-B9D5-D77CD124BBE4}" srcOrd="0" destOrd="0" presId="urn:microsoft.com/office/officeart/2005/8/layout/hierarchy2"/>
    <dgm:cxn modelId="{395415FD-6691-44DC-805A-A187F4F1752B}" type="presOf" srcId="{DDF560FB-509B-47D3-96C9-44FBE84EB45E}" destId="{DD0FAB97-052A-4CCC-9BE2-D893E821F96A}" srcOrd="0" destOrd="0" presId="urn:microsoft.com/office/officeart/2005/8/layout/hierarchy2"/>
    <dgm:cxn modelId="{A73832C9-8062-46E1-866A-90BFE49C062C}" type="presParOf" srcId="{FA081222-2BBB-49CB-8BC5-36998109C588}" destId="{5FD8D97B-2F33-433E-AD7F-C051957D8B6D}" srcOrd="0" destOrd="0" presId="urn:microsoft.com/office/officeart/2005/8/layout/hierarchy2"/>
    <dgm:cxn modelId="{E595A3D4-40D7-4656-A275-8E9C90A88047}" type="presParOf" srcId="{5FD8D97B-2F33-433E-AD7F-C051957D8B6D}" destId="{8746AE78-2524-4C9D-B304-E1FCE97BD4A7}" srcOrd="0" destOrd="0" presId="urn:microsoft.com/office/officeart/2005/8/layout/hierarchy2"/>
    <dgm:cxn modelId="{FF83DF28-C0B8-48C4-AB4B-BAC8A1E94B8A}" type="presParOf" srcId="{5FD8D97B-2F33-433E-AD7F-C051957D8B6D}" destId="{028A878B-673D-4FFB-94EC-8FEA6F2CE59F}" srcOrd="1" destOrd="0" presId="urn:microsoft.com/office/officeart/2005/8/layout/hierarchy2"/>
    <dgm:cxn modelId="{8A337B56-64C1-4D9B-AA5F-1F3A9E992763}" type="presParOf" srcId="{028A878B-673D-4FFB-94EC-8FEA6F2CE59F}" destId="{FFC4C344-E5DF-4A68-950A-A51C3CD99108}" srcOrd="0" destOrd="0" presId="urn:microsoft.com/office/officeart/2005/8/layout/hierarchy2"/>
    <dgm:cxn modelId="{2FBD8455-CE74-4A2B-AD6D-2C2350542716}" type="presParOf" srcId="{FFC4C344-E5DF-4A68-950A-A51C3CD99108}" destId="{9FF05A50-B619-46A5-BAF6-3B607070B335}" srcOrd="0" destOrd="0" presId="urn:microsoft.com/office/officeart/2005/8/layout/hierarchy2"/>
    <dgm:cxn modelId="{DFC043EA-E1AC-4876-8221-65635F6856B9}" type="presParOf" srcId="{028A878B-673D-4FFB-94EC-8FEA6F2CE59F}" destId="{69630BCC-325F-45DA-9BB1-1D715CABDA2B}" srcOrd="1" destOrd="0" presId="urn:microsoft.com/office/officeart/2005/8/layout/hierarchy2"/>
    <dgm:cxn modelId="{6DA4DADD-E538-43CA-B1E1-3618F618BEFA}" type="presParOf" srcId="{69630BCC-325F-45DA-9BB1-1D715CABDA2B}" destId="{2575AC31-B683-4BD6-ABA6-DEAF02BA3D5D}" srcOrd="0" destOrd="0" presId="urn:microsoft.com/office/officeart/2005/8/layout/hierarchy2"/>
    <dgm:cxn modelId="{47C8DCE4-6318-4A87-BF79-BC9D0D1802B8}" type="presParOf" srcId="{69630BCC-325F-45DA-9BB1-1D715CABDA2B}" destId="{FB85C924-1918-4115-9424-689BF60CB68A}" srcOrd="1" destOrd="0" presId="urn:microsoft.com/office/officeart/2005/8/layout/hierarchy2"/>
    <dgm:cxn modelId="{64440FF3-A8B0-43C9-8DA7-F5CB062381F8}" type="presParOf" srcId="{FB85C924-1918-4115-9424-689BF60CB68A}" destId="{6DB8BEBF-96EA-4B8B-B2F2-F6E02D239E16}" srcOrd="0" destOrd="0" presId="urn:microsoft.com/office/officeart/2005/8/layout/hierarchy2"/>
    <dgm:cxn modelId="{C4FDA516-0430-41AC-80EE-1AC16FB9FC87}" type="presParOf" srcId="{6DB8BEBF-96EA-4B8B-B2F2-F6E02D239E16}" destId="{36E91062-805A-4FDF-9FE5-CC6CE9CA6D7A}" srcOrd="0" destOrd="0" presId="urn:microsoft.com/office/officeart/2005/8/layout/hierarchy2"/>
    <dgm:cxn modelId="{5F66EEE0-0E19-433F-BEE2-381FA857C82B}" type="presParOf" srcId="{FB85C924-1918-4115-9424-689BF60CB68A}" destId="{2A1501B4-26A4-408B-BCF4-D8C25FA3044C}" srcOrd="1" destOrd="0" presId="urn:microsoft.com/office/officeart/2005/8/layout/hierarchy2"/>
    <dgm:cxn modelId="{504EDFD8-C88D-4E17-BAE0-C4959E70E074}" type="presParOf" srcId="{2A1501B4-26A4-408B-BCF4-D8C25FA3044C}" destId="{5636EC09-1F4C-4B73-BF2F-334E3E50AC84}" srcOrd="0" destOrd="0" presId="urn:microsoft.com/office/officeart/2005/8/layout/hierarchy2"/>
    <dgm:cxn modelId="{804DC463-C732-487F-BACD-7F255D826956}" type="presParOf" srcId="{2A1501B4-26A4-408B-BCF4-D8C25FA3044C}" destId="{3DDBE34B-9E10-4B96-A14A-A1B1289DC9C2}" srcOrd="1" destOrd="0" presId="urn:microsoft.com/office/officeart/2005/8/layout/hierarchy2"/>
    <dgm:cxn modelId="{660AD377-8533-4E48-B74C-8EC7554C3706}" type="presParOf" srcId="{3DDBE34B-9E10-4B96-A14A-A1B1289DC9C2}" destId="{C534E55D-B3D2-4D51-8736-331BA87FA21E}" srcOrd="0" destOrd="0" presId="urn:microsoft.com/office/officeart/2005/8/layout/hierarchy2"/>
    <dgm:cxn modelId="{5EAF9273-F739-4E1C-ACA1-E2B4D4156DFF}" type="presParOf" srcId="{C534E55D-B3D2-4D51-8736-331BA87FA21E}" destId="{8ED2D24F-8807-46E0-BA8B-B6C843F1FBA6}" srcOrd="0" destOrd="0" presId="urn:microsoft.com/office/officeart/2005/8/layout/hierarchy2"/>
    <dgm:cxn modelId="{AD6BE2F2-62AA-4FAE-B224-2F6BB8CB3416}" type="presParOf" srcId="{3DDBE34B-9E10-4B96-A14A-A1B1289DC9C2}" destId="{27966A8F-570B-41D5-B0CF-A33A9E58A6E6}" srcOrd="1" destOrd="0" presId="urn:microsoft.com/office/officeart/2005/8/layout/hierarchy2"/>
    <dgm:cxn modelId="{87897BA7-A48E-4F89-9084-D9FD1592FE75}" type="presParOf" srcId="{27966A8F-570B-41D5-B0CF-A33A9E58A6E6}" destId="{6CBC04BD-FFCC-49EF-B9D5-D77CD124BBE4}" srcOrd="0" destOrd="0" presId="urn:microsoft.com/office/officeart/2005/8/layout/hierarchy2"/>
    <dgm:cxn modelId="{58A2B961-63D9-4A70-B32C-F487E97BCCCE}" type="presParOf" srcId="{27966A8F-570B-41D5-B0CF-A33A9E58A6E6}" destId="{2D961FD0-1A95-42E8-A96B-CFCF69BC4AAC}" srcOrd="1" destOrd="0" presId="urn:microsoft.com/office/officeart/2005/8/layout/hierarchy2"/>
    <dgm:cxn modelId="{E60453DA-6F18-4974-9FC3-596CA268A9D1}" type="presParOf" srcId="{2D961FD0-1A95-42E8-A96B-CFCF69BC4AAC}" destId="{C394F0F4-5D5C-4E08-AF81-A15E2D2580BB}" srcOrd="0" destOrd="0" presId="urn:microsoft.com/office/officeart/2005/8/layout/hierarchy2"/>
    <dgm:cxn modelId="{E9B5E192-5729-495C-928A-857AE21D42EB}" type="presParOf" srcId="{C394F0F4-5D5C-4E08-AF81-A15E2D2580BB}" destId="{D980D799-2125-4E14-B951-DC3F30F4F10D}" srcOrd="0" destOrd="0" presId="urn:microsoft.com/office/officeart/2005/8/layout/hierarchy2"/>
    <dgm:cxn modelId="{C7F0F58C-D7D5-43AC-BC90-D4362EC2D209}" type="presParOf" srcId="{2D961FD0-1A95-42E8-A96B-CFCF69BC4AAC}" destId="{ADE7ADE8-FCF0-4992-A260-B5EE5D61D18C}" srcOrd="1" destOrd="0" presId="urn:microsoft.com/office/officeart/2005/8/layout/hierarchy2"/>
    <dgm:cxn modelId="{9FC4A85D-A732-4E10-880A-2E60A8F1212D}" type="presParOf" srcId="{ADE7ADE8-FCF0-4992-A260-B5EE5D61D18C}" destId="{3493BF4A-23A1-4BA8-861F-356EF8D1DF30}" srcOrd="0" destOrd="0" presId="urn:microsoft.com/office/officeart/2005/8/layout/hierarchy2"/>
    <dgm:cxn modelId="{43DA77DC-A6AB-4E80-9229-2D8229679FB4}" type="presParOf" srcId="{ADE7ADE8-FCF0-4992-A260-B5EE5D61D18C}" destId="{51EB76D2-D940-4E3C-812B-91295277B26D}" srcOrd="1" destOrd="0" presId="urn:microsoft.com/office/officeart/2005/8/layout/hierarchy2"/>
    <dgm:cxn modelId="{A9051560-33AC-4A52-A3FA-33ABF4C87398}" type="presParOf" srcId="{51EB76D2-D940-4E3C-812B-91295277B26D}" destId="{3FFCE57D-0849-4AFB-A177-7234606F3A36}" srcOrd="0" destOrd="0" presId="urn:microsoft.com/office/officeart/2005/8/layout/hierarchy2"/>
    <dgm:cxn modelId="{D42329B5-44EB-4250-B8CC-F3DD369AF346}" type="presParOf" srcId="{3FFCE57D-0849-4AFB-A177-7234606F3A36}" destId="{146EA9EE-5CF3-442F-A331-33676670E327}" srcOrd="0" destOrd="0" presId="urn:microsoft.com/office/officeart/2005/8/layout/hierarchy2"/>
    <dgm:cxn modelId="{932F6036-B9ED-43A2-8E9B-D3951C040800}" type="presParOf" srcId="{51EB76D2-D940-4E3C-812B-91295277B26D}" destId="{7FA79554-3AC2-4DAE-BEAD-84BB63972E32}" srcOrd="1" destOrd="0" presId="urn:microsoft.com/office/officeart/2005/8/layout/hierarchy2"/>
    <dgm:cxn modelId="{3BA1FEF1-B887-4138-8663-29A2E06A2D1B}" type="presParOf" srcId="{7FA79554-3AC2-4DAE-BEAD-84BB63972E32}" destId="{DD0FAB97-052A-4CCC-9BE2-D893E821F96A}" srcOrd="0" destOrd="0" presId="urn:microsoft.com/office/officeart/2005/8/layout/hierarchy2"/>
    <dgm:cxn modelId="{B41C3FAA-72E5-48D2-98C0-43BEB8E8D43D}" type="presParOf" srcId="{7FA79554-3AC2-4DAE-BEAD-84BB63972E32}" destId="{BAEAFBC2-FA3F-472D-A8E0-148E8582D6F5}" srcOrd="1" destOrd="0" presId="urn:microsoft.com/office/officeart/2005/8/layout/hierarchy2"/>
    <dgm:cxn modelId="{3F3D097A-B09A-4480-A083-F2CA7BA702E2}" type="presParOf" srcId="{3DDBE34B-9E10-4B96-A14A-A1B1289DC9C2}" destId="{BD58F103-19F5-4511-A11C-F370F6A8B8EA}" srcOrd="2" destOrd="0" presId="urn:microsoft.com/office/officeart/2005/8/layout/hierarchy2"/>
    <dgm:cxn modelId="{64F42631-4F2E-4DCC-8F71-CA34AC9A41FE}" type="presParOf" srcId="{BD58F103-19F5-4511-A11C-F370F6A8B8EA}" destId="{31268307-D4C4-475C-8AFB-EAB7BCDBC1F9}" srcOrd="0" destOrd="0" presId="urn:microsoft.com/office/officeart/2005/8/layout/hierarchy2"/>
    <dgm:cxn modelId="{27320F24-21EB-41BE-A9E3-BA2363A8AB24}" type="presParOf" srcId="{3DDBE34B-9E10-4B96-A14A-A1B1289DC9C2}" destId="{752AA9AA-955D-4BC8-9B12-EBADE7FBE9D3}" srcOrd="3" destOrd="0" presId="urn:microsoft.com/office/officeart/2005/8/layout/hierarchy2"/>
    <dgm:cxn modelId="{841CC3A8-2B81-4CF3-AC80-CD565F0316F6}" type="presParOf" srcId="{752AA9AA-955D-4BC8-9B12-EBADE7FBE9D3}" destId="{A0FB16EF-4861-430B-BD2B-C850F4855D0A}" srcOrd="0" destOrd="0" presId="urn:microsoft.com/office/officeart/2005/8/layout/hierarchy2"/>
    <dgm:cxn modelId="{91F27B00-B67F-41F7-BE4D-86FA86886D8C}" type="presParOf" srcId="{752AA9AA-955D-4BC8-9B12-EBADE7FBE9D3}" destId="{04C999BD-BFB5-4922-A129-0A0726F3A0A6}" srcOrd="1" destOrd="0" presId="urn:microsoft.com/office/officeart/2005/8/layout/hierarchy2"/>
    <dgm:cxn modelId="{BA092183-5611-4A2D-8EDF-E892D3E33EFF}" type="presParOf" srcId="{04C999BD-BFB5-4922-A129-0A0726F3A0A6}" destId="{3FBD61E2-479F-4766-A719-65A943B0F822}" srcOrd="0" destOrd="0" presId="urn:microsoft.com/office/officeart/2005/8/layout/hierarchy2"/>
    <dgm:cxn modelId="{14986554-1AEC-485E-96E7-994CC9ABFE47}" type="presParOf" srcId="{3FBD61E2-479F-4766-A719-65A943B0F822}" destId="{71FD8FDE-3766-4374-A6A5-DB7302C85DCA}" srcOrd="0" destOrd="0" presId="urn:microsoft.com/office/officeart/2005/8/layout/hierarchy2"/>
    <dgm:cxn modelId="{7504BA07-5CD2-446B-AEAF-97AC96D4310B}" type="presParOf" srcId="{04C999BD-BFB5-4922-A129-0A0726F3A0A6}" destId="{37974CB6-72A5-4E72-80BE-44471E7F08A9}" srcOrd="1" destOrd="0" presId="urn:microsoft.com/office/officeart/2005/8/layout/hierarchy2"/>
    <dgm:cxn modelId="{08B7DE8D-0F94-4B01-809D-66FA7DA7608C}" type="presParOf" srcId="{37974CB6-72A5-4E72-80BE-44471E7F08A9}" destId="{97AB9075-B4A2-486A-AFF2-6BE84CBE9145}" srcOrd="0" destOrd="0" presId="urn:microsoft.com/office/officeart/2005/8/layout/hierarchy2"/>
    <dgm:cxn modelId="{4175B9E2-78F6-4930-9E69-4895063B1908}" type="presParOf" srcId="{37974CB6-72A5-4E72-80BE-44471E7F08A9}" destId="{EA7A730E-BFAD-474E-9A19-AA4F0E383168}" srcOrd="1" destOrd="0" presId="urn:microsoft.com/office/officeart/2005/8/layout/hierarchy2"/>
    <dgm:cxn modelId="{1029F566-4860-4605-8FFD-BA8DBB194FD6}" type="presParOf" srcId="{EA7A730E-BFAD-474E-9A19-AA4F0E383168}" destId="{AA0EBE5F-487D-42FB-8DC7-7AA21EDE7F2F}" srcOrd="0" destOrd="0" presId="urn:microsoft.com/office/officeart/2005/8/layout/hierarchy2"/>
    <dgm:cxn modelId="{3BF21D5E-6AE9-4E72-9032-EB3E21313CF3}" type="presParOf" srcId="{AA0EBE5F-487D-42FB-8DC7-7AA21EDE7F2F}" destId="{4BF65838-4555-4055-8E8A-4C5282BC799C}" srcOrd="0" destOrd="0" presId="urn:microsoft.com/office/officeart/2005/8/layout/hierarchy2"/>
    <dgm:cxn modelId="{73A0AABB-34FA-4E9F-ACFD-9C048F319597}" type="presParOf" srcId="{EA7A730E-BFAD-474E-9A19-AA4F0E383168}" destId="{5BB037CE-B2FE-46E3-AF5E-7C01782E167E}" srcOrd="1" destOrd="0" presId="urn:microsoft.com/office/officeart/2005/8/layout/hierarchy2"/>
    <dgm:cxn modelId="{0399F534-CA32-4162-80F8-894DB79D3421}" type="presParOf" srcId="{5BB037CE-B2FE-46E3-AF5E-7C01782E167E}" destId="{04DBA2FD-8BF4-46CB-B65D-1B5AA0D682A5}" srcOrd="0" destOrd="0" presId="urn:microsoft.com/office/officeart/2005/8/layout/hierarchy2"/>
    <dgm:cxn modelId="{EBAB9CFE-A88B-4715-83D9-985E2B5B0084}" type="presParOf" srcId="{5BB037CE-B2FE-46E3-AF5E-7C01782E167E}" destId="{6EB20DD0-EB61-4727-9ABA-0297DA061A0E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6AE78-2524-4C9D-B304-E1FCE97BD4A7}">
      <dsp:nvSpPr>
        <dsp:cNvPr id="0" name=""/>
        <dsp:cNvSpPr/>
      </dsp:nvSpPr>
      <dsp:spPr>
        <a:xfrm>
          <a:off x="0" y="1033692"/>
          <a:ext cx="1254726" cy="627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Activer les alertes sur Afas  pour les </a:t>
          </a:r>
          <a:r>
            <a:rPr lang="fr-FR" sz="1000" kern="1200">
              <a:latin typeface="Arial" panose="020B0604020202020204"/>
              <a:ea typeface="+mn-ea"/>
              <a:cs typeface="+mn-cs"/>
            </a:rPr>
            <a:t>paiements</a:t>
          </a:r>
          <a:r>
            <a:rPr lang="fr-FR" sz="1000" kern="1200"/>
            <a:t> et/ou pour les indus</a:t>
          </a:r>
        </a:p>
      </dsp:txBody>
      <dsp:txXfrm>
        <a:off x="18375" y="1052067"/>
        <a:ext cx="1217976" cy="590613"/>
      </dsp:txXfrm>
    </dsp:sp>
    <dsp:sp modelId="{FFC4C344-E5DF-4A68-950A-A51C3CD99108}">
      <dsp:nvSpPr>
        <dsp:cNvPr id="0" name=""/>
        <dsp:cNvSpPr/>
      </dsp:nvSpPr>
      <dsp:spPr>
        <a:xfrm rot="21557718">
          <a:off x="1254707" y="1323222"/>
          <a:ext cx="504475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504475" y="210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494333" y="1331659"/>
        <a:ext cx="25223" cy="25223"/>
      </dsp:txXfrm>
    </dsp:sp>
    <dsp:sp modelId="{2575AC31-B683-4BD6-ABA6-DEAF02BA3D5D}">
      <dsp:nvSpPr>
        <dsp:cNvPr id="0" name=""/>
        <dsp:cNvSpPr/>
      </dsp:nvSpPr>
      <dsp:spPr>
        <a:xfrm>
          <a:off x="1759164" y="1027487"/>
          <a:ext cx="1254726" cy="627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Versement d’ordonnancement</a:t>
          </a:r>
        </a:p>
      </dsp:txBody>
      <dsp:txXfrm>
        <a:off x="1777539" y="1045862"/>
        <a:ext cx="1217976" cy="590613"/>
      </dsp:txXfrm>
    </dsp:sp>
    <dsp:sp modelId="{6DB8BEBF-96EA-4B8B-B2F2-F6E02D239E16}">
      <dsp:nvSpPr>
        <dsp:cNvPr id="0" name=""/>
        <dsp:cNvSpPr/>
      </dsp:nvSpPr>
      <dsp:spPr>
        <a:xfrm>
          <a:off x="3013891" y="1320119"/>
          <a:ext cx="249464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249464" y="210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132387" y="1334932"/>
        <a:ext cx="12473" cy="12473"/>
      </dsp:txXfrm>
    </dsp:sp>
    <dsp:sp modelId="{5636EC09-1F4C-4B73-BF2F-334E3E50AC84}">
      <dsp:nvSpPr>
        <dsp:cNvPr id="0" name=""/>
        <dsp:cNvSpPr/>
      </dsp:nvSpPr>
      <dsp:spPr>
        <a:xfrm>
          <a:off x="3263356" y="1027487"/>
          <a:ext cx="1254726" cy="627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latin typeface="Arial" panose="020B0604020202020204"/>
              <a:ea typeface="+mn-ea"/>
              <a:cs typeface="+mn-cs"/>
            </a:rPr>
            <a:t>Envoi flux vers emailing</a:t>
          </a:r>
        </a:p>
      </dsp:txBody>
      <dsp:txXfrm>
        <a:off x="3281731" y="1045862"/>
        <a:ext cx="1217976" cy="590613"/>
      </dsp:txXfrm>
    </dsp:sp>
    <dsp:sp modelId="{C534E55D-B3D2-4D51-8736-331BA87FA21E}">
      <dsp:nvSpPr>
        <dsp:cNvPr id="0" name=""/>
        <dsp:cNvSpPr/>
      </dsp:nvSpPr>
      <dsp:spPr>
        <a:xfrm rot="18228458">
          <a:off x="4421791" y="1139752"/>
          <a:ext cx="434143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434143" y="210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28009" y="1149948"/>
        <a:ext cx="21707" cy="21707"/>
      </dsp:txXfrm>
    </dsp:sp>
    <dsp:sp modelId="{6CBC04BD-FFCC-49EF-B9D5-D77CD124BBE4}">
      <dsp:nvSpPr>
        <dsp:cNvPr id="0" name=""/>
        <dsp:cNvSpPr/>
      </dsp:nvSpPr>
      <dsp:spPr>
        <a:xfrm>
          <a:off x="4759643" y="666753"/>
          <a:ext cx="1032088" cy="627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Fichier emailing Notif Paiement</a:t>
          </a:r>
        </a:p>
      </dsp:txBody>
      <dsp:txXfrm>
        <a:off x="4778018" y="685128"/>
        <a:ext cx="995338" cy="590613"/>
      </dsp:txXfrm>
    </dsp:sp>
    <dsp:sp modelId="{C394F0F4-5D5C-4E08-AF81-A15E2D2580BB}">
      <dsp:nvSpPr>
        <dsp:cNvPr id="0" name=""/>
        <dsp:cNvSpPr/>
      </dsp:nvSpPr>
      <dsp:spPr>
        <a:xfrm>
          <a:off x="5791731" y="959385"/>
          <a:ext cx="260092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260092" y="210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915275" y="973933"/>
        <a:ext cx="13004" cy="13004"/>
      </dsp:txXfrm>
    </dsp:sp>
    <dsp:sp modelId="{3493BF4A-23A1-4BA8-861F-356EF8D1DF30}">
      <dsp:nvSpPr>
        <dsp:cNvPr id="0" name=""/>
        <dsp:cNvSpPr/>
      </dsp:nvSpPr>
      <dsp:spPr>
        <a:xfrm>
          <a:off x="6051823" y="666753"/>
          <a:ext cx="1254726" cy="627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Mise en forme du mail info paiement</a:t>
          </a:r>
        </a:p>
      </dsp:txBody>
      <dsp:txXfrm>
        <a:off x="6070198" y="685128"/>
        <a:ext cx="1217976" cy="590613"/>
      </dsp:txXfrm>
    </dsp:sp>
    <dsp:sp modelId="{3FFCE57D-0849-4AFB-A177-7234606F3A36}">
      <dsp:nvSpPr>
        <dsp:cNvPr id="0" name=""/>
        <dsp:cNvSpPr/>
      </dsp:nvSpPr>
      <dsp:spPr>
        <a:xfrm>
          <a:off x="7306550" y="959385"/>
          <a:ext cx="416870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416870" y="210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504563" y="970013"/>
        <a:ext cx="20843" cy="20843"/>
      </dsp:txXfrm>
    </dsp:sp>
    <dsp:sp modelId="{DD0FAB97-052A-4CCC-9BE2-D893E821F96A}">
      <dsp:nvSpPr>
        <dsp:cNvPr id="0" name=""/>
        <dsp:cNvSpPr/>
      </dsp:nvSpPr>
      <dsp:spPr>
        <a:xfrm>
          <a:off x="7723420" y="666753"/>
          <a:ext cx="1254726" cy="627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Envoi email notif paiement</a:t>
          </a:r>
        </a:p>
      </dsp:txBody>
      <dsp:txXfrm>
        <a:off x="7741795" y="685128"/>
        <a:ext cx="1217976" cy="590613"/>
      </dsp:txXfrm>
    </dsp:sp>
    <dsp:sp modelId="{BD58F103-19F5-4511-A11C-F370F6A8B8EA}">
      <dsp:nvSpPr>
        <dsp:cNvPr id="0" name=""/>
        <dsp:cNvSpPr/>
      </dsp:nvSpPr>
      <dsp:spPr>
        <a:xfrm rot="3371542">
          <a:off x="4421791" y="1500486"/>
          <a:ext cx="434143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434143" y="210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28009" y="1510682"/>
        <a:ext cx="21707" cy="21707"/>
      </dsp:txXfrm>
    </dsp:sp>
    <dsp:sp modelId="{A0FB16EF-4861-430B-BD2B-C850F4855D0A}">
      <dsp:nvSpPr>
        <dsp:cNvPr id="0" name=""/>
        <dsp:cNvSpPr/>
      </dsp:nvSpPr>
      <dsp:spPr>
        <a:xfrm>
          <a:off x="4759643" y="1388221"/>
          <a:ext cx="1032088" cy="627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Fichier emailing Notif Indu</a:t>
          </a:r>
        </a:p>
      </dsp:txBody>
      <dsp:txXfrm>
        <a:off x="4778018" y="1406596"/>
        <a:ext cx="995338" cy="590613"/>
      </dsp:txXfrm>
    </dsp:sp>
    <dsp:sp modelId="{3FBD61E2-479F-4766-A719-65A943B0F822}">
      <dsp:nvSpPr>
        <dsp:cNvPr id="0" name=""/>
        <dsp:cNvSpPr/>
      </dsp:nvSpPr>
      <dsp:spPr>
        <a:xfrm>
          <a:off x="5791731" y="1680853"/>
          <a:ext cx="260092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260092" y="210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915275" y="1695401"/>
        <a:ext cx="13004" cy="13004"/>
      </dsp:txXfrm>
    </dsp:sp>
    <dsp:sp modelId="{97AB9075-B4A2-486A-AFF2-6BE84CBE9145}">
      <dsp:nvSpPr>
        <dsp:cNvPr id="0" name=""/>
        <dsp:cNvSpPr/>
      </dsp:nvSpPr>
      <dsp:spPr>
        <a:xfrm>
          <a:off x="6051823" y="1388221"/>
          <a:ext cx="1254726" cy="627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latin typeface="Arial" panose="020B0604020202020204"/>
              <a:ea typeface="+mn-ea"/>
              <a:cs typeface="+mn-cs"/>
            </a:rPr>
            <a:t>Mise en forme du mail infos indu</a:t>
          </a:r>
        </a:p>
      </dsp:txBody>
      <dsp:txXfrm>
        <a:off x="6070198" y="1406596"/>
        <a:ext cx="1217976" cy="590613"/>
      </dsp:txXfrm>
    </dsp:sp>
    <dsp:sp modelId="{AA0EBE5F-487D-42FB-8DC7-7AA21EDE7F2F}">
      <dsp:nvSpPr>
        <dsp:cNvPr id="0" name=""/>
        <dsp:cNvSpPr/>
      </dsp:nvSpPr>
      <dsp:spPr>
        <a:xfrm>
          <a:off x="7306550" y="1680853"/>
          <a:ext cx="416870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416870" y="210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504563" y="1691481"/>
        <a:ext cx="20843" cy="20843"/>
      </dsp:txXfrm>
    </dsp:sp>
    <dsp:sp modelId="{04DBA2FD-8BF4-46CB-B65D-1B5AA0D682A5}">
      <dsp:nvSpPr>
        <dsp:cNvPr id="0" name=""/>
        <dsp:cNvSpPr/>
      </dsp:nvSpPr>
      <dsp:spPr>
        <a:xfrm>
          <a:off x="7723420" y="1388221"/>
          <a:ext cx="1254726" cy="627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Envoi email notif indu</a:t>
          </a:r>
        </a:p>
      </dsp:txBody>
      <dsp:txXfrm>
        <a:off x="7741795" y="1406596"/>
        <a:ext cx="1217976" cy="590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4E7BE47-3D27-497B-87B0-A1F9F17BB0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070B61-4648-45C2-B6EA-9ABF0932CF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F491A-5818-41DC-91BE-9C6B368B37B4}" type="datetimeFigureOut">
              <a:rPr lang="fr-FR" smtClean="0"/>
              <a:t>19/05/2026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6D699D-8274-4C90-803F-6D29D10507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Programme oméga - Présentation périmètre 32.50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052D12-5ABE-4E6C-B66D-DBE0CB7ECC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A1ABF-02A0-4A9E-B83F-C6CEF1340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0334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AF5EF-AC27-40EA-9BC2-EAA31E8A913B}" type="datetimeFigureOut">
              <a:rPr lang="fr-FR" smtClean="0"/>
              <a:t>19/05/2026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Programme oméga - Présentation périmètre 32.50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51F4E-10A9-4090-A0BB-2A4CED607D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6464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Programme oméga - Présentation périmètre 32.50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51F4E-10A9-4090-A0BB-2A4CED607D0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12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55B17-02EE-ED76-E59F-90C2C2BA0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DDF127-F373-1A1A-8C81-8CA49EA123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46ADA0C-F8EB-5E31-5B0D-8D8AD9257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BD924C-57C6-5E8F-B438-C1D073BB9E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Programme oméga - Présentation périmètre 32.50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5D031C-2230-3E0E-6C50-5C4A264A3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51F4E-10A9-4090-A0BB-2A4CED607D0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50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4149F-C6F4-2BFE-5B38-E11B3C842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E3A2F2F-5D2F-DF9E-3809-B6F1C83E2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171C389-0F61-46EC-F4DD-C4BB87E49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677408-CEE7-8BD3-16B8-F11DE33562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Programme oméga - Présentation périmètre 32.50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C74971-ED38-5D66-147D-0424A5D31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51F4E-10A9-4090-A0BB-2A4CED607D0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9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3E625-2A0B-89EC-9A9C-94A3BB77B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B2719AE-BD76-04FA-261E-4CC7F2820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3E61C7A-4F07-F1B6-0176-96EDABEDE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3E4ED3-D2FD-EF71-B924-69A7667DBA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Programme oméga - Présentation périmètre 32.50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712617-5266-7FB0-37BA-4E5500856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51F4E-10A9-4090-A0BB-2A4CED607D0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227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20E8B-714C-B87C-0A83-6A92D0816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78CEA98-A13A-A0B4-349F-B6BBEA260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1327F08-35CE-62FC-FA0F-0A4F6A3D0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F63E91-E877-6734-4A8E-AC040F225C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Programme oméga - Présentation périmètre 32.50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58B448-051F-FC3F-E895-9EB3530D8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51F4E-10A9-4090-A0BB-2A4CED607D0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90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ersonne, ordinateur, gadget&#10;&#10;Description générée automatiquement">
            <a:extLst>
              <a:ext uri="{FF2B5EF4-FFF2-40B4-BE49-F238E27FC236}">
                <a16:creationId xmlns:a16="http://schemas.microsoft.com/office/drawing/2014/main" id="{71F3B348-7E96-8767-E8FD-959A911D8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725" r="18165" b="49"/>
          <a:stretch/>
        </p:blipFill>
        <p:spPr>
          <a:xfrm>
            <a:off x="-63245" y="-3290"/>
            <a:ext cx="7204109" cy="68612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4E40525-A3FD-EE17-1915-F87B2B1D06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603535" y="6201426"/>
            <a:ext cx="455278" cy="447815"/>
          </a:xfrm>
          <a:prstGeom prst="rect">
            <a:avLst/>
          </a:prstGeom>
          <a:effectLst/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E81A8D5C-4462-AF2B-5F1A-148A4689095E}"/>
              </a:ext>
            </a:extLst>
          </p:cNvPr>
          <p:cNvGrpSpPr/>
          <p:nvPr userDrawn="1"/>
        </p:nvGrpSpPr>
        <p:grpSpPr>
          <a:xfrm>
            <a:off x="11119675" y="6222135"/>
            <a:ext cx="405420" cy="406396"/>
            <a:chOff x="833316" y="3071479"/>
            <a:chExt cx="1044000" cy="104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D2037FE-2185-8982-4B2C-3A6CFD110C3B}"/>
                </a:ext>
              </a:extLst>
            </p:cNvPr>
            <p:cNvSpPr/>
            <p:nvPr/>
          </p:nvSpPr>
          <p:spPr>
            <a:xfrm>
              <a:off x="833316" y="3071479"/>
              <a:ext cx="1044000" cy="1044000"/>
            </a:xfrm>
            <a:prstGeom prst="ellipse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78D3C41-5D42-B5B1-0FFB-CCC68ABEEB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861" b="-8861"/>
            <a:stretch/>
          </p:blipFill>
          <p:spPr bwMode="auto">
            <a:xfrm>
              <a:off x="979161" y="3181636"/>
              <a:ext cx="752474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ELAN Caf | Bienvenue sur Caf.fr">
            <a:extLst>
              <a:ext uri="{FF2B5EF4-FFF2-40B4-BE49-F238E27FC236}">
                <a16:creationId xmlns:a16="http://schemas.microsoft.com/office/drawing/2014/main" id="{EAAB8E46-7CE8-689F-FD99-EE996540D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324" y="6321928"/>
            <a:ext cx="582831" cy="2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1CC56929-CD56-BCFB-8AC8-E0D0788B816B}"/>
              </a:ext>
            </a:extLst>
          </p:cNvPr>
          <p:cNvGrpSpPr/>
          <p:nvPr userDrawn="1"/>
        </p:nvGrpSpPr>
        <p:grpSpPr>
          <a:xfrm>
            <a:off x="8661799" y="127602"/>
            <a:ext cx="3387165" cy="324000"/>
            <a:chOff x="3420035" y="2888960"/>
            <a:chExt cx="3387165" cy="32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2DA3B0-7177-B5B8-B427-354266816C48}"/>
                </a:ext>
              </a:extLst>
            </p:cNvPr>
            <p:cNvSpPr/>
            <p:nvPr/>
          </p:nvSpPr>
          <p:spPr>
            <a:xfrm>
              <a:off x="3420035" y="2888960"/>
              <a:ext cx="1906918" cy="324000"/>
            </a:xfrm>
            <a:prstGeom prst="rect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AIDES AUX PARTENAIRES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26E7FF-52AE-B0BF-2A85-31B5A88BD7C7}"/>
                </a:ext>
              </a:extLst>
            </p:cNvPr>
            <p:cNvSpPr/>
            <p:nvPr/>
          </p:nvSpPr>
          <p:spPr>
            <a:xfrm>
              <a:off x="5326953" y="2888960"/>
              <a:ext cx="1480247" cy="324000"/>
            </a:xfrm>
            <a:prstGeom prst="rect">
              <a:avLst/>
            </a:prstGeom>
            <a:solidFill>
              <a:srgbClr val="0A5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D’ACTION SOCIALE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4BB98A1-E74A-ADEF-8E17-74E771582F94}"/>
              </a:ext>
            </a:extLst>
          </p:cNvPr>
          <p:cNvGrpSpPr/>
          <p:nvPr userDrawn="1"/>
        </p:nvGrpSpPr>
        <p:grpSpPr>
          <a:xfrm>
            <a:off x="7010078" y="0"/>
            <a:ext cx="243959" cy="6861291"/>
            <a:chOff x="4917321" y="0"/>
            <a:chExt cx="360000" cy="6858000"/>
          </a:xfrm>
        </p:grpSpPr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id="{6309EC22-320E-70EC-8921-37C829131343}"/>
                </a:ext>
              </a:extLst>
            </p:cNvPr>
            <p:cNvSpPr/>
            <p:nvPr/>
          </p:nvSpPr>
          <p:spPr>
            <a:xfrm flipH="1" flipV="1">
              <a:off x="4917321" y="4572000"/>
              <a:ext cx="360000" cy="2286000"/>
            </a:xfrm>
            <a:prstGeom prst="rect">
              <a:avLst/>
            </a:prstGeom>
            <a:solidFill>
              <a:srgbClr val="E8E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7">
              <a:extLst>
                <a:ext uri="{FF2B5EF4-FFF2-40B4-BE49-F238E27FC236}">
                  <a16:creationId xmlns:a16="http://schemas.microsoft.com/office/drawing/2014/main" id="{F7756896-805C-9719-56E0-3B5D1645EE14}"/>
                </a:ext>
              </a:extLst>
            </p:cNvPr>
            <p:cNvSpPr/>
            <p:nvPr/>
          </p:nvSpPr>
          <p:spPr>
            <a:xfrm flipH="1" flipV="1">
              <a:off x="4917321" y="2286000"/>
              <a:ext cx="360000" cy="2286000"/>
            </a:xfrm>
            <a:prstGeom prst="rect">
              <a:avLst/>
            </a:prstGeom>
            <a:solidFill>
              <a:srgbClr val="8CBA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E351D69D-DF9C-8060-DD3F-6CB9DEBA3BFB}"/>
                </a:ext>
              </a:extLst>
            </p:cNvPr>
            <p:cNvSpPr/>
            <p:nvPr/>
          </p:nvSpPr>
          <p:spPr>
            <a:xfrm flipH="1" flipV="1">
              <a:off x="4917321" y="0"/>
              <a:ext cx="360000" cy="2286000"/>
            </a:xfrm>
            <a:prstGeom prst="rect">
              <a:avLst/>
            </a:prstGeom>
            <a:solidFill>
              <a:srgbClr val="2D53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tre 1">
            <a:extLst>
              <a:ext uri="{FF2B5EF4-FFF2-40B4-BE49-F238E27FC236}">
                <a16:creationId xmlns:a16="http://schemas.microsoft.com/office/drawing/2014/main" id="{26019B44-3C21-E38F-7C27-161FB3D3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181" y="2318106"/>
            <a:ext cx="4651469" cy="82387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C43202D-DF27-DCE6-983D-311053D58FD1}"/>
              </a:ext>
            </a:extLst>
          </p:cNvPr>
          <p:cNvSpPr txBox="1"/>
          <p:nvPr userDrawn="1"/>
        </p:nvSpPr>
        <p:spPr>
          <a:xfrm>
            <a:off x="10085995" y="530885"/>
            <a:ext cx="1143001" cy="324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defTabSz="1219170">
              <a:spcBef>
                <a:spcPct val="0"/>
              </a:spcBef>
              <a:buNone/>
              <a:defRPr sz="2400" b="1">
                <a:solidFill>
                  <a:srgbClr val="2D53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D537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</a:t>
            </a: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6E18923-1F17-2030-1BD6-4B89137EE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0"/>
          <a:stretch/>
        </p:blipFill>
        <p:spPr>
          <a:xfrm>
            <a:off x="11187741" y="555107"/>
            <a:ext cx="852022" cy="202946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AEA0DE5-3776-F0DE-7094-4108345A21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7180" y="3260725"/>
            <a:ext cx="4651469" cy="455613"/>
          </a:xfrm>
        </p:spPr>
        <p:txBody>
          <a:bodyPr>
            <a:noAutofit/>
          </a:bodyPr>
          <a:lstStyle>
            <a:lvl1pPr marL="0" indent="0">
              <a:buNone/>
              <a:defRPr lang="fr-FR" sz="2400" b="0" kern="1200" dirty="0">
                <a:solidFill>
                  <a:srgbClr val="2D537E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8CAF891-8C77-C83C-8507-79C6D1AD77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64613" y="3801119"/>
            <a:ext cx="3094037" cy="309563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0994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7A58D-4C02-53A5-35C9-A7CC8EB6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4C1D1-A8FF-4E59-D0C4-E2F667C99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1pPr>
            <a:lvl2pPr marL="800100" indent="-34290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4pPr>
            <a:lvl5pPr marL="2114550" indent="-28575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7CCCA-FD88-72B4-9D06-527736B2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C4F94-DAAB-4116-D7AB-99BA054B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D7850-C706-966E-66B9-4E66C81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88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BFA9E-55A4-5358-C907-E8841883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37453F-F319-C39F-AE31-1BA2B546C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661F77-2185-26E6-82BA-EA5C50015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1C273A-DC8B-6D88-08D6-F03F129C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E56E79-A284-52F5-85D1-63E543F7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291B98-1D5E-2F0F-8599-D0B488BD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6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7A58D-4C02-53A5-35C9-A7CC8EB6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4C1D1-A8FF-4E59-D0C4-E2F667C99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D537E"/>
              </a:buClr>
              <a:defRPr/>
            </a:lvl1pPr>
            <a:lvl2pPr>
              <a:buClr>
                <a:srgbClr val="2D537E"/>
              </a:buClr>
              <a:defRPr/>
            </a:lvl2pPr>
            <a:lvl3pPr>
              <a:buClr>
                <a:srgbClr val="2D537E"/>
              </a:buClr>
              <a:defRPr/>
            </a:lvl3pPr>
            <a:lvl4pPr>
              <a:buClr>
                <a:srgbClr val="2D537E"/>
              </a:buClr>
              <a:defRPr/>
            </a:lvl4pPr>
            <a:lvl5pPr>
              <a:buClr>
                <a:srgbClr val="2D537E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7CCCA-FD88-72B4-9D06-527736B2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C4F94-DAAB-4116-D7AB-99BA054B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D7850-C706-966E-66B9-4E66C81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9214A7-8FE5-6801-C4F0-FCC2B1A15B96}"/>
              </a:ext>
            </a:extLst>
          </p:cNvPr>
          <p:cNvSpPr/>
          <p:nvPr userDrawn="1"/>
        </p:nvSpPr>
        <p:spPr>
          <a:xfrm>
            <a:off x="410316" y="865085"/>
            <a:ext cx="2996588" cy="303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55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7A58D-4C02-53A5-35C9-A7CC8EB6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4C1D1-A8FF-4E59-D0C4-E2F667C99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D537E"/>
              </a:buClr>
              <a:defRPr/>
            </a:lvl1pPr>
            <a:lvl2pPr>
              <a:buClr>
                <a:srgbClr val="2D537E"/>
              </a:buClr>
              <a:defRPr/>
            </a:lvl2pPr>
            <a:lvl3pPr>
              <a:buClr>
                <a:srgbClr val="2D537E"/>
              </a:buClr>
              <a:defRPr/>
            </a:lvl3pPr>
            <a:lvl4pPr>
              <a:buClr>
                <a:srgbClr val="2D537E"/>
              </a:buClr>
              <a:defRPr/>
            </a:lvl4pPr>
            <a:lvl5pPr>
              <a:buClr>
                <a:srgbClr val="2D537E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7CCCA-FD88-72B4-9D06-527736B2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C4F94-DAAB-4116-D7AB-99BA054B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D7850-C706-966E-66B9-4E66C81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9214A7-8FE5-6801-C4F0-FCC2B1A15B96}"/>
              </a:ext>
            </a:extLst>
          </p:cNvPr>
          <p:cNvSpPr/>
          <p:nvPr userDrawn="1"/>
        </p:nvSpPr>
        <p:spPr>
          <a:xfrm>
            <a:off x="185450" y="6441283"/>
            <a:ext cx="2996588" cy="280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039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7A58D-4C02-53A5-35C9-A7CC8EB6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4C1D1-A8FF-4E59-D0C4-E2F667C99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D537E"/>
              </a:buClr>
              <a:defRPr/>
            </a:lvl1pPr>
            <a:lvl2pPr>
              <a:buClr>
                <a:srgbClr val="2D537E"/>
              </a:buClr>
              <a:defRPr/>
            </a:lvl2pPr>
            <a:lvl3pPr>
              <a:buClr>
                <a:srgbClr val="2D537E"/>
              </a:buClr>
              <a:defRPr/>
            </a:lvl3pPr>
            <a:lvl4pPr>
              <a:buClr>
                <a:srgbClr val="2D537E"/>
              </a:buClr>
              <a:defRPr/>
            </a:lvl4pPr>
            <a:lvl5pPr>
              <a:buClr>
                <a:srgbClr val="2D537E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7CCCA-FD88-72B4-9D06-527736B2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C4F94-DAAB-4116-D7AB-99BA054B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D7850-C706-966E-66B9-4E66C81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9214A7-8FE5-6801-C4F0-FCC2B1A15B96}"/>
              </a:ext>
            </a:extLst>
          </p:cNvPr>
          <p:cNvSpPr/>
          <p:nvPr userDrawn="1"/>
        </p:nvSpPr>
        <p:spPr>
          <a:xfrm>
            <a:off x="185450" y="6441283"/>
            <a:ext cx="2996588" cy="280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A0456D-F1E5-F955-55B4-CA1BD43989B2}"/>
              </a:ext>
            </a:extLst>
          </p:cNvPr>
          <p:cNvSpPr/>
          <p:nvPr userDrawn="1"/>
        </p:nvSpPr>
        <p:spPr>
          <a:xfrm>
            <a:off x="185450" y="888663"/>
            <a:ext cx="2996588" cy="280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52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2CD64-A3EF-DFDC-A789-9F66AB9E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D8786A-C50E-E319-6359-C8B65B8B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5D60E8-B2EE-B0B6-7B40-B390DE6D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AD3BF0-6A0C-D333-9FC9-C49874B5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17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737101-E490-198E-E9D9-B62CE83E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CE52E7-EB25-D34B-454C-80E71B70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B8FA55-03F2-6C1D-AB4C-CA08B15B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ne image contenant texte, personne, ordinateur, gadget&#10;&#10;Description générée automatiquement">
            <a:extLst>
              <a:ext uri="{FF2B5EF4-FFF2-40B4-BE49-F238E27FC236}">
                <a16:creationId xmlns:a16="http://schemas.microsoft.com/office/drawing/2014/main" id="{B82FE591-A68B-3F4D-8F9C-FCDAE6113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3" b="22862"/>
          <a:stretch/>
        </p:blipFill>
        <p:spPr>
          <a:xfrm>
            <a:off x="0" y="0"/>
            <a:ext cx="12192000" cy="44294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A391ED-22CE-0912-3E08-551AC93DC253}"/>
              </a:ext>
            </a:extLst>
          </p:cNvPr>
          <p:cNvSpPr/>
          <p:nvPr userDrawn="1"/>
        </p:nvSpPr>
        <p:spPr>
          <a:xfrm>
            <a:off x="0" y="0"/>
            <a:ext cx="12192000" cy="4429408"/>
          </a:xfrm>
          <a:prstGeom prst="rect">
            <a:avLst/>
          </a:prstGeom>
          <a:solidFill>
            <a:srgbClr val="5A5A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7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D8382B-CF8E-3C9F-8F66-B1DB8F9F7959}"/>
              </a:ext>
            </a:extLst>
          </p:cNvPr>
          <p:cNvSpPr/>
          <p:nvPr userDrawn="1"/>
        </p:nvSpPr>
        <p:spPr>
          <a:xfrm>
            <a:off x="353119" y="6356350"/>
            <a:ext cx="27432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8DC5C0-EF71-71EF-8DB8-D46A11E5941A}"/>
              </a:ext>
            </a:extLst>
          </p:cNvPr>
          <p:cNvSpPr/>
          <p:nvPr userDrawn="1"/>
        </p:nvSpPr>
        <p:spPr>
          <a:xfrm>
            <a:off x="1538438" y="3204012"/>
            <a:ext cx="9115124" cy="2240280"/>
          </a:xfrm>
          <a:prstGeom prst="rect">
            <a:avLst/>
          </a:prstGeom>
          <a:solidFill>
            <a:srgbClr val="2D53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/>
              <a:t>ANNEXES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154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ersonne, ordinateur, gadget&#10;&#10;Description générée automatiquement">
            <a:extLst>
              <a:ext uri="{FF2B5EF4-FFF2-40B4-BE49-F238E27FC236}">
                <a16:creationId xmlns:a16="http://schemas.microsoft.com/office/drawing/2014/main" id="{71F3B348-7E96-8767-E8FD-959A911D8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725" r="18165" b="49"/>
          <a:stretch/>
        </p:blipFill>
        <p:spPr>
          <a:xfrm>
            <a:off x="-63245" y="-3290"/>
            <a:ext cx="7204109" cy="68612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4E40525-A3FD-EE17-1915-F87B2B1D06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603535" y="6201426"/>
            <a:ext cx="455278" cy="447815"/>
          </a:xfrm>
          <a:prstGeom prst="rect">
            <a:avLst/>
          </a:prstGeom>
          <a:effectLst/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E81A8D5C-4462-AF2B-5F1A-148A4689095E}"/>
              </a:ext>
            </a:extLst>
          </p:cNvPr>
          <p:cNvGrpSpPr/>
          <p:nvPr userDrawn="1"/>
        </p:nvGrpSpPr>
        <p:grpSpPr>
          <a:xfrm>
            <a:off x="11119675" y="6222135"/>
            <a:ext cx="405420" cy="406396"/>
            <a:chOff x="833316" y="3071479"/>
            <a:chExt cx="1044000" cy="104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D2037FE-2185-8982-4B2C-3A6CFD110C3B}"/>
                </a:ext>
              </a:extLst>
            </p:cNvPr>
            <p:cNvSpPr/>
            <p:nvPr/>
          </p:nvSpPr>
          <p:spPr>
            <a:xfrm>
              <a:off x="833316" y="3071479"/>
              <a:ext cx="1044000" cy="1044000"/>
            </a:xfrm>
            <a:prstGeom prst="ellipse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78D3C41-5D42-B5B1-0FFB-CCC68ABEEB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861" b="-8861"/>
            <a:stretch/>
          </p:blipFill>
          <p:spPr bwMode="auto">
            <a:xfrm>
              <a:off x="979161" y="3181636"/>
              <a:ext cx="752474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ELAN Caf | Bienvenue sur Caf.fr">
            <a:extLst>
              <a:ext uri="{FF2B5EF4-FFF2-40B4-BE49-F238E27FC236}">
                <a16:creationId xmlns:a16="http://schemas.microsoft.com/office/drawing/2014/main" id="{EAAB8E46-7CE8-689F-FD99-EE996540D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324" y="6321928"/>
            <a:ext cx="582831" cy="2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1CC56929-CD56-BCFB-8AC8-E0D0788B816B}"/>
              </a:ext>
            </a:extLst>
          </p:cNvPr>
          <p:cNvGrpSpPr/>
          <p:nvPr userDrawn="1"/>
        </p:nvGrpSpPr>
        <p:grpSpPr>
          <a:xfrm>
            <a:off x="8661799" y="127602"/>
            <a:ext cx="3387165" cy="324000"/>
            <a:chOff x="3420035" y="2888960"/>
            <a:chExt cx="3387165" cy="32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2DA3B0-7177-B5B8-B427-354266816C48}"/>
                </a:ext>
              </a:extLst>
            </p:cNvPr>
            <p:cNvSpPr/>
            <p:nvPr/>
          </p:nvSpPr>
          <p:spPr>
            <a:xfrm>
              <a:off x="3420035" y="2888960"/>
              <a:ext cx="1906918" cy="324000"/>
            </a:xfrm>
            <a:prstGeom prst="rect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AIDES AUX PARTENAIRES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26E7FF-52AE-B0BF-2A85-31B5A88BD7C7}"/>
                </a:ext>
              </a:extLst>
            </p:cNvPr>
            <p:cNvSpPr/>
            <p:nvPr/>
          </p:nvSpPr>
          <p:spPr>
            <a:xfrm>
              <a:off x="5326953" y="2888960"/>
              <a:ext cx="1480247" cy="324000"/>
            </a:xfrm>
            <a:prstGeom prst="rect">
              <a:avLst/>
            </a:prstGeom>
            <a:solidFill>
              <a:srgbClr val="0A5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D’ACTION SOCIALE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4BB98A1-E74A-ADEF-8E17-74E771582F94}"/>
              </a:ext>
            </a:extLst>
          </p:cNvPr>
          <p:cNvGrpSpPr/>
          <p:nvPr userDrawn="1"/>
        </p:nvGrpSpPr>
        <p:grpSpPr>
          <a:xfrm>
            <a:off x="7010078" y="0"/>
            <a:ext cx="243959" cy="6861291"/>
            <a:chOff x="4917321" y="0"/>
            <a:chExt cx="360000" cy="6858000"/>
          </a:xfrm>
        </p:grpSpPr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id="{6309EC22-320E-70EC-8921-37C829131343}"/>
                </a:ext>
              </a:extLst>
            </p:cNvPr>
            <p:cNvSpPr/>
            <p:nvPr/>
          </p:nvSpPr>
          <p:spPr>
            <a:xfrm flipH="1" flipV="1">
              <a:off x="4917321" y="4572000"/>
              <a:ext cx="360000" cy="2286000"/>
            </a:xfrm>
            <a:prstGeom prst="rect">
              <a:avLst/>
            </a:prstGeom>
            <a:solidFill>
              <a:srgbClr val="E8E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7">
              <a:extLst>
                <a:ext uri="{FF2B5EF4-FFF2-40B4-BE49-F238E27FC236}">
                  <a16:creationId xmlns:a16="http://schemas.microsoft.com/office/drawing/2014/main" id="{F7756896-805C-9719-56E0-3B5D1645EE14}"/>
                </a:ext>
              </a:extLst>
            </p:cNvPr>
            <p:cNvSpPr/>
            <p:nvPr/>
          </p:nvSpPr>
          <p:spPr>
            <a:xfrm flipH="1" flipV="1">
              <a:off x="4917321" y="2286000"/>
              <a:ext cx="360000" cy="2286000"/>
            </a:xfrm>
            <a:prstGeom prst="rect">
              <a:avLst/>
            </a:prstGeom>
            <a:solidFill>
              <a:srgbClr val="8CBA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E351D69D-DF9C-8060-DD3F-6CB9DEBA3BFB}"/>
                </a:ext>
              </a:extLst>
            </p:cNvPr>
            <p:cNvSpPr/>
            <p:nvPr/>
          </p:nvSpPr>
          <p:spPr>
            <a:xfrm flipH="1" flipV="1">
              <a:off x="4917321" y="0"/>
              <a:ext cx="360000" cy="2286000"/>
            </a:xfrm>
            <a:prstGeom prst="rect">
              <a:avLst/>
            </a:prstGeom>
            <a:solidFill>
              <a:srgbClr val="2D53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tre 1">
            <a:extLst>
              <a:ext uri="{FF2B5EF4-FFF2-40B4-BE49-F238E27FC236}">
                <a16:creationId xmlns:a16="http://schemas.microsoft.com/office/drawing/2014/main" id="{26019B44-3C21-E38F-7C27-161FB3D3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181" y="2318106"/>
            <a:ext cx="4651469" cy="82387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C43202D-DF27-DCE6-983D-311053D58FD1}"/>
              </a:ext>
            </a:extLst>
          </p:cNvPr>
          <p:cNvSpPr txBox="1"/>
          <p:nvPr userDrawn="1"/>
        </p:nvSpPr>
        <p:spPr>
          <a:xfrm>
            <a:off x="10085995" y="530885"/>
            <a:ext cx="1143001" cy="324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defTabSz="1219170">
              <a:spcBef>
                <a:spcPct val="0"/>
              </a:spcBef>
              <a:buNone/>
              <a:defRPr sz="2400" b="1">
                <a:solidFill>
                  <a:srgbClr val="2D53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D537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</a:t>
            </a: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6E18923-1F17-2030-1BD6-4B89137EE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0"/>
          <a:stretch/>
        </p:blipFill>
        <p:spPr>
          <a:xfrm>
            <a:off x="11187741" y="555107"/>
            <a:ext cx="852022" cy="202946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AEA0DE5-3776-F0DE-7094-4108345A21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7180" y="3260725"/>
            <a:ext cx="4651469" cy="455613"/>
          </a:xfrm>
        </p:spPr>
        <p:txBody>
          <a:bodyPr>
            <a:noAutofit/>
          </a:bodyPr>
          <a:lstStyle>
            <a:lvl1pPr marL="0" indent="0">
              <a:buNone/>
              <a:defRPr lang="fr-FR" sz="2400" b="0" kern="1200" dirty="0">
                <a:solidFill>
                  <a:srgbClr val="2D537E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8CAF891-8C77-C83C-8507-79C6D1AD77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64613" y="3801119"/>
            <a:ext cx="3094037" cy="309563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49048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4E40525-A3FD-EE17-1915-F87B2B1D0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603535" y="6201426"/>
            <a:ext cx="455278" cy="447815"/>
          </a:xfrm>
          <a:prstGeom prst="rect">
            <a:avLst/>
          </a:prstGeom>
          <a:effectLst/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E81A8D5C-4462-AF2B-5F1A-148A4689095E}"/>
              </a:ext>
            </a:extLst>
          </p:cNvPr>
          <p:cNvGrpSpPr/>
          <p:nvPr userDrawn="1"/>
        </p:nvGrpSpPr>
        <p:grpSpPr>
          <a:xfrm>
            <a:off x="11119675" y="6222135"/>
            <a:ext cx="405420" cy="406396"/>
            <a:chOff x="833316" y="3071479"/>
            <a:chExt cx="1044000" cy="104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D2037FE-2185-8982-4B2C-3A6CFD110C3B}"/>
                </a:ext>
              </a:extLst>
            </p:cNvPr>
            <p:cNvSpPr/>
            <p:nvPr/>
          </p:nvSpPr>
          <p:spPr>
            <a:xfrm>
              <a:off x="833316" y="3071479"/>
              <a:ext cx="1044000" cy="1044000"/>
            </a:xfrm>
            <a:prstGeom prst="ellipse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78D3C41-5D42-B5B1-0FFB-CCC68ABEEB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861" b="-8861"/>
            <a:stretch/>
          </p:blipFill>
          <p:spPr bwMode="auto">
            <a:xfrm>
              <a:off x="979161" y="3181636"/>
              <a:ext cx="752474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ELAN Caf | Bienvenue sur Caf.fr">
            <a:extLst>
              <a:ext uri="{FF2B5EF4-FFF2-40B4-BE49-F238E27FC236}">
                <a16:creationId xmlns:a16="http://schemas.microsoft.com/office/drawing/2014/main" id="{EAAB8E46-7CE8-689F-FD99-EE996540D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324" y="6321928"/>
            <a:ext cx="582831" cy="2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1CC56929-CD56-BCFB-8AC8-E0D0788B816B}"/>
              </a:ext>
            </a:extLst>
          </p:cNvPr>
          <p:cNvGrpSpPr/>
          <p:nvPr userDrawn="1"/>
        </p:nvGrpSpPr>
        <p:grpSpPr>
          <a:xfrm>
            <a:off x="8661799" y="127602"/>
            <a:ext cx="3387165" cy="324000"/>
            <a:chOff x="3420035" y="2888960"/>
            <a:chExt cx="3387165" cy="32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2DA3B0-7177-B5B8-B427-354266816C48}"/>
                </a:ext>
              </a:extLst>
            </p:cNvPr>
            <p:cNvSpPr/>
            <p:nvPr/>
          </p:nvSpPr>
          <p:spPr>
            <a:xfrm>
              <a:off x="3420035" y="2888960"/>
              <a:ext cx="1906918" cy="324000"/>
            </a:xfrm>
            <a:prstGeom prst="rect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AIDES AUX PARTENAIRES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26E7FF-52AE-B0BF-2A85-31B5A88BD7C7}"/>
                </a:ext>
              </a:extLst>
            </p:cNvPr>
            <p:cNvSpPr/>
            <p:nvPr/>
          </p:nvSpPr>
          <p:spPr>
            <a:xfrm>
              <a:off x="5326953" y="2888960"/>
              <a:ext cx="1480247" cy="324000"/>
            </a:xfrm>
            <a:prstGeom prst="rect">
              <a:avLst/>
            </a:prstGeom>
            <a:solidFill>
              <a:srgbClr val="0A5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D’ACTION SOCIALE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4BB98A1-E74A-ADEF-8E17-74E771582F94}"/>
              </a:ext>
            </a:extLst>
          </p:cNvPr>
          <p:cNvGrpSpPr/>
          <p:nvPr userDrawn="1"/>
        </p:nvGrpSpPr>
        <p:grpSpPr>
          <a:xfrm>
            <a:off x="6426187" y="0"/>
            <a:ext cx="243959" cy="6861291"/>
            <a:chOff x="4917321" y="0"/>
            <a:chExt cx="360000" cy="6858000"/>
          </a:xfrm>
        </p:grpSpPr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id="{6309EC22-320E-70EC-8921-37C829131343}"/>
                </a:ext>
              </a:extLst>
            </p:cNvPr>
            <p:cNvSpPr/>
            <p:nvPr/>
          </p:nvSpPr>
          <p:spPr>
            <a:xfrm flipH="1" flipV="1">
              <a:off x="4917321" y="4572000"/>
              <a:ext cx="360000" cy="2286000"/>
            </a:xfrm>
            <a:prstGeom prst="rect">
              <a:avLst/>
            </a:prstGeom>
            <a:solidFill>
              <a:srgbClr val="E8E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7">
              <a:extLst>
                <a:ext uri="{FF2B5EF4-FFF2-40B4-BE49-F238E27FC236}">
                  <a16:creationId xmlns:a16="http://schemas.microsoft.com/office/drawing/2014/main" id="{F7756896-805C-9719-56E0-3B5D1645EE14}"/>
                </a:ext>
              </a:extLst>
            </p:cNvPr>
            <p:cNvSpPr/>
            <p:nvPr/>
          </p:nvSpPr>
          <p:spPr>
            <a:xfrm flipH="1" flipV="1">
              <a:off x="4917321" y="2286000"/>
              <a:ext cx="360000" cy="2286000"/>
            </a:xfrm>
            <a:prstGeom prst="rect">
              <a:avLst/>
            </a:prstGeom>
            <a:solidFill>
              <a:srgbClr val="8CBA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E351D69D-DF9C-8060-DD3F-6CB9DEBA3BFB}"/>
                </a:ext>
              </a:extLst>
            </p:cNvPr>
            <p:cNvSpPr/>
            <p:nvPr/>
          </p:nvSpPr>
          <p:spPr>
            <a:xfrm flipH="1" flipV="1">
              <a:off x="4917321" y="0"/>
              <a:ext cx="360000" cy="2286000"/>
            </a:xfrm>
            <a:prstGeom prst="rect">
              <a:avLst/>
            </a:prstGeom>
            <a:solidFill>
              <a:srgbClr val="2D53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Image 1" descr="Une image contenant habits, Visage humain, personne, intérieur&#10;&#10;Description générée automatiquement">
            <a:extLst>
              <a:ext uri="{FF2B5EF4-FFF2-40B4-BE49-F238E27FC236}">
                <a16:creationId xmlns:a16="http://schemas.microsoft.com/office/drawing/2014/main" id="{3985C409-A08D-F152-3C03-6419A4AE8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 r="26183"/>
          <a:stretch/>
        </p:blipFill>
        <p:spPr>
          <a:xfrm>
            <a:off x="-1044" y="0"/>
            <a:ext cx="6443664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4132298-7CD8-07D7-BB98-0F4645FF5FA6}"/>
              </a:ext>
            </a:extLst>
          </p:cNvPr>
          <p:cNvSpPr txBox="1"/>
          <p:nvPr userDrawn="1"/>
        </p:nvSpPr>
        <p:spPr>
          <a:xfrm>
            <a:off x="10085995" y="530885"/>
            <a:ext cx="1143001" cy="324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defTabSz="1219170">
              <a:spcBef>
                <a:spcPct val="0"/>
              </a:spcBef>
              <a:buNone/>
              <a:defRPr sz="2400" b="1">
                <a:solidFill>
                  <a:srgbClr val="2D53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D537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</a:t>
            </a:r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A82CAAC-4FEA-17B5-6DE4-FACE79636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0"/>
          <a:stretch/>
        </p:blipFill>
        <p:spPr>
          <a:xfrm>
            <a:off x="11187741" y="555107"/>
            <a:ext cx="852022" cy="20294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237FF7F-C7E8-DD29-420C-D900016D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661" y="2318106"/>
            <a:ext cx="5095990" cy="82387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F00FC58-A9F1-9863-6159-913C66E39E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64613" y="3801119"/>
            <a:ext cx="3094037" cy="309563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B691489-7029-4578-F88C-7656A4B0A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2660" y="3260725"/>
            <a:ext cx="5095990" cy="455613"/>
          </a:xfrm>
        </p:spPr>
        <p:txBody>
          <a:bodyPr>
            <a:noAutofit/>
          </a:bodyPr>
          <a:lstStyle>
            <a:lvl1pPr marL="0" indent="0">
              <a:buNone/>
              <a:defRPr lang="fr-FR" sz="2400" b="0" kern="1200" dirty="0">
                <a:solidFill>
                  <a:srgbClr val="2D537E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219414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737101-E490-198E-E9D9-B62CE83E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CE52E7-EB25-D34B-454C-80E71B70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B8FA55-03F2-6C1D-AB4C-CA08B15B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ne image contenant texte, personne, ordinateur, gadget&#10;&#10;Description générée automatiquement">
            <a:extLst>
              <a:ext uri="{FF2B5EF4-FFF2-40B4-BE49-F238E27FC236}">
                <a16:creationId xmlns:a16="http://schemas.microsoft.com/office/drawing/2014/main" id="{B82FE591-A68B-3F4D-8F9C-FCDAE6113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3" b="22862"/>
          <a:stretch/>
        </p:blipFill>
        <p:spPr>
          <a:xfrm>
            <a:off x="0" y="0"/>
            <a:ext cx="12192000" cy="44294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A391ED-22CE-0912-3E08-551AC93DC253}"/>
              </a:ext>
            </a:extLst>
          </p:cNvPr>
          <p:cNvSpPr/>
          <p:nvPr userDrawn="1"/>
        </p:nvSpPr>
        <p:spPr>
          <a:xfrm>
            <a:off x="0" y="0"/>
            <a:ext cx="12192000" cy="4429408"/>
          </a:xfrm>
          <a:prstGeom prst="rect">
            <a:avLst/>
          </a:prstGeom>
          <a:solidFill>
            <a:srgbClr val="5A5A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7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DC78E3D-5A00-38CF-44A0-3236A56674C5}"/>
              </a:ext>
            </a:extLst>
          </p:cNvPr>
          <p:cNvSpPr txBox="1"/>
          <p:nvPr userDrawn="1"/>
        </p:nvSpPr>
        <p:spPr>
          <a:xfrm>
            <a:off x="353119" y="207902"/>
            <a:ext cx="3795136" cy="11079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4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sz="6390"/>
              <a:t>Agenda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D8382B-CF8E-3C9F-8F66-B1DB8F9F7959}"/>
              </a:ext>
            </a:extLst>
          </p:cNvPr>
          <p:cNvSpPr/>
          <p:nvPr userDrawn="1"/>
        </p:nvSpPr>
        <p:spPr>
          <a:xfrm>
            <a:off x="353119" y="6356350"/>
            <a:ext cx="27432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7A8D8B7-43C4-EEA6-A2A3-C7F0ADEE164B}"/>
              </a:ext>
            </a:extLst>
          </p:cNvPr>
          <p:cNvGrpSpPr/>
          <p:nvPr userDrawn="1"/>
        </p:nvGrpSpPr>
        <p:grpSpPr>
          <a:xfrm>
            <a:off x="3009802" y="3906964"/>
            <a:ext cx="2057596" cy="2401260"/>
            <a:chOff x="2831295" y="4049918"/>
            <a:chExt cx="2289054" cy="2520767"/>
          </a:xfrm>
          <a:solidFill>
            <a:srgbClr val="2D537E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392BE9-3213-0C3A-F618-9C126DB08AC1}"/>
                </a:ext>
              </a:extLst>
            </p:cNvPr>
            <p:cNvSpPr/>
            <p:nvPr/>
          </p:nvSpPr>
          <p:spPr>
            <a:xfrm>
              <a:off x="2831295" y="4049918"/>
              <a:ext cx="2289054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D790DA8-9254-4004-09B3-179CAAD5705C}"/>
                </a:ext>
              </a:extLst>
            </p:cNvPr>
            <p:cNvSpPr txBox="1"/>
            <p:nvPr/>
          </p:nvSpPr>
          <p:spPr>
            <a:xfrm>
              <a:off x="2831295" y="4102873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ABB9DD7-E36B-08AB-62C1-CDA3059AD4E5}"/>
              </a:ext>
            </a:extLst>
          </p:cNvPr>
          <p:cNvGrpSpPr/>
          <p:nvPr userDrawn="1"/>
        </p:nvGrpSpPr>
        <p:grpSpPr>
          <a:xfrm>
            <a:off x="5192755" y="3906964"/>
            <a:ext cx="2057596" cy="2401260"/>
            <a:chOff x="5386277" y="4049918"/>
            <a:chExt cx="2289054" cy="2520767"/>
          </a:xfrm>
          <a:solidFill>
            <a:srgbClr val="2D537E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F94DB4-F2F9-929B-04F5-219653A15BC9}"/>
                </a:ext>
              </a:extLst>
            </p:cNvPr>
            <p:cNvSpPr/>
            <p:nvPr/>
          </p:nvSpPr>
          <p:spPr>
            <a:xfrm>
              <a:off x="5386277" y="4049918"/>
              <a:ext cx="2289054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B15E6AB-228E-D81F-6154-A0EE408EC29F}"/>
                </a:ext>
              </a:extLst>
            </p:cNvPr>
            <p:cNvSpPr txBox="1"/>
            <p:nvPr/>
          </p:nvSpPr>
          <p:spPr>
            <a:xfrm>
              <a:off x="5386278" y="4102873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D108910-B413-CDFB-2A0E-FE5423E094A5}"/>
              </a:ext>
            </a:extLst>
          </p:cNvPr>
          <p:cNvGrpSpPr/>
          <p:nvPr userDrawn="1"/>
        </p:nvGrpSpPr>
        <p:grpSpPr>
          <a:xfrm>
            <a:off x="7375709" y="3906964"/>
            <a:ext cx="2057596" cy="2401260"/>
            <a:chOff x="7848497" y="4049918"/>
            <a:chExt cx="2289054" cy="2520767"/>
          </a:xfrm>
          <a:solidFill>
            <a:srgbClr val="2D537E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4FFA8A-9114-B6C9-7FD3-27C027C5D5C2}"/>
                </a:ext>
              </a:extLst>
            </p:cNvPr>
            <p:cNvSpPr/>
            <p:nvPr/>
          </p:nvSpPr>
          <p:spPr>
            <a:xfrm>
              <a:off x="7848497" y="4049918"/>
              <a:ext cx="2289054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9413B39-8E8A-CC60-4E7E-0B09BA4F3AB5}"/>
                </a:ext>
              </a:extLst>
            </p:cNvPr>
            <p:cNvSpPr txBox="1"/>
            <p:nvPr/>
          </p:nvSpPr>
          <p:spPr>
            <a:xfrm>
              <a:off x="7848497" y="4102873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5188D36-29C8-0837-C411-12045BEE2B23}"/>
              </a:ext>
            </a:extLst>
          </p:cNvPr>
          <p:cNvGrpSpPr/>
          <p:nvPr userDrawn="1"/>
        </p:nvGrpSpPr>
        <p:grpSpPr>
          <a:xfrm>
            <a:off x="826848" y="3906964"/>
            <a:ext cx="2057596" cy="2401260"/>
            <a:chOff x="342575" y="4049918"/>
            <a:chExt cx="2160000" cy="2520767"/>
          </a:xfrm>
          <a:solidFill>
            <a:srgbClr val="2D537E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CC0E9C-8FC9-3235-8C14-3D12755C0971}"/>
                </a:ext>
              </a:extLst>
            </p:cNvPr>
            <p:cNvSpPr/>
            <p:nvPr/>
          </p:nvSpPr>
          <p:spPr>
            <a:xfrm>
              <a:off x="342575" y="4049918"/>
              <a:ext cx="2160000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3B0D9A3-69A1-DAF3-DDE9-20ED28D92D7B}"/>
                </a:ext>
              </a:extLst>
            </p:cNvPr>
            <p:cNvSpPr txBox="1"/>
            <p:nvPr/>
          </p:nvSpPr>
          <p:spPr>
            <a:xfrm>
              <a:off x="342575" y="4102874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4300E9E-EBB6-17E5-D9AE-97951A7E277D}"/>
              </a:ext>
            </a:extLst>
          </p:cNvPr>
          <p:cNvGrpSpPr/>
          <p:nvPr userDrawn="1"/>
        </p:nvGrpSpPr>
        <p:grpSpPr>
          <a:xfrm>
            <a:off x="9558664" y="3895889"/>
            <a:ext cx="2057596" cy="2401260"/>
            <a:chOff x="10310717" y="4038291"/>
            <a:chExt cx="2289054" cy="2520767"/>
          </a:xfrm>
          <a:solidFill>
            <a:srgbClr val="2D537E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ACE382-D10E-23B7-93FE-CEF0FD5A97F0}"/>
                </a:ext>
              </a:extLst>
            </p:cNvPr>
            <p:cNvSpPr/>
            <p:nvPr/>
          </p:nvSpPr>
          <p:spPr>
            <a:xfrm>
              <a:off x="10310717" y="4038291"/>
              <a:ext cx="2289054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CA96419-B121-F93A-6F0D-073FA950E411}"/>
                </a:ext>
              </a:extLst>
            </p:cNvPr>
            <p:cNvSpPr txBox="1"/>
            <p:nvPr/>
          </p:nvSpPr>
          <p:spPr>
            <a:xfrm>
              <a:off x="10310717" y="4091246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14BCA42-9421-1958-4F57-1C1F452466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8864" y="4545573"/>
            <a:ext cx="1833563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5FF62FC4-522A-CD1B-C3D2-5ABE60300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1817" y="4545573"/>
            <a:ext cx="1833563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94056CB6-6D8A-68B4-C706-C928B8CBDE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04771" y="4545573"/>
            <a:ext cx="1833563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FE15D413-2C9C-F9CF-3043-46116F842F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725" y="4545573"/>
            <a:ext cx="1833563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0B30774-FAB0-A488-5586-A93544862A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70680" y="4545573"/>
            <a:ext cx="1833563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77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4E40525-A3FD-EE17-1915-F87B2B1D0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603535" y="6201426"/>
            <a:ext cx="455278" cy="447815"/>
          </a:xfrm>
          <a:prstGeom prst="rect">
            <a:avLst/>
          </a:prstGeom>
          <a:effectLst/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E81A8D5C-4462-AF2B-5F1A-148A4689095E}"/>
              </a:ext>
            </a:extLst>
          </p:cNvPr>
          <p:cNvGrpSpPr/>
          <p:nvPr userDrawn="1"/>
        </p:nvGrpSpPr>
        <p:grpSpPr>
          <a:xfrm>
            <a:off x="11119675" y="6222135"/>
            <a:ext cx="405420" cy="406396"/>
            <a:chOff x="833316" y="3071479"/>
            <a:chExt cx="1044000" cy="104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D2037FE-2185-8982-4B2C-3A6CFD110C3B}"/>
                </a:ext>
              </a:extLst>
            </p:cNvPr>
            <p:cNvSpPr/>
            <p:nvPr/>
          </p:nvSpPr>
          <p:spPr>
            <a:xfrm>
              <a:off x="833316" y="3071479"/>
              <a:ext cx="1044000" cy="1044000"/>
            </a:xfrm>
            <a:prstGeom prst="ellipse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78D3C41-5D42-B5B1-0FFB-CCC68ABEEB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861" b="-8861"/>
            <a:stretch/>
          </p:blipFill>
          <p:spPr bwMode="auto">
            <a:xfrm>
              <a:off x="979161" y="3181636"/>
              <a:ext cx="752474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ELAN Caf | Bienvenue sur Caf.fr">
            <a:extLst>
              <a:ext uri="{FF2B5EF4-FFF2-40B4-BE49-F238E27FC236}">
                <a16:creationId xmlns:a16="http://schemas.microsoft.com/office/drawing/2014/main" id="{EAAB8E46-7CE8-689F-FD99-EE996540D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324" y="6321928"/>
            <a:ext cx="582831" cy="2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1CC56929-CD56-BCFB-8AC8-E0D0788B816B}"/>
              </a:ext>
            </a:extLst>
          </p:cNvPr>
          <p:cNvGrpSpPr/>
          <p:nvPr userDrawn="1"/>
        </p:nvGrpSpPr>
        <p:grpSpPr>
          <a:xfrm>
            <a:off x="8661799" y="127602"/>
            <a:ext cx="3387165" cy="324000"/>
            <a:chOff x="3420035" y="2888960"/>
            <a:chExt cx="3387165" cy="32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2DA3B0-7177-B5B8-B427-354266816C48}"/>
                </a:ext>
              </a:extLst>
            </p:cNvPr>
            <p:cNvSpPr/>
            <p:nvPr/>
          </p:nvSpPr>
          <p:spPr>
            <a:xfrm>
              <a:off x="3420035" y="2888960"/>
              <a:ext cx="1906918" cy="324000"/>
            </a:xfrm>
            <a:prstGeom prst="rect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AIDES AUX PARTENAIRES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26E7FF-52AE-B0BF-2A85-31B5A88BD7C7}"/>
                </a:ext>
              </a:extLst>
            </p:cNvPr>
            <p:cNvSpPr/>
            <p:nvPr/>
          </p:nvSpPr>
          <p:spPr>
            <a:xfrm>
              <a:off x="5326953" y="2888960"/>
              <a:ext cx="1480247" cy="324000"/>
            </a:xfrm>
            <a:prstGeom prst="rect">
              <a:avLst/>
            </a:prstGeom>
            <a:solidFill>
              <a:srgbClr val="0A5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D’ACTION SOCIALE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4BB98A1-E74A-ADEF-8E17-74E771582F94}"/>
              </a:ext>
            </a:extLst>
          </p:cNvPr>
          <p:cNvGrpSpPr/>
          <p:nvPr userDrawn="1"/>
        </p:nvGrpSpPr>
        <p:grpSpPr>
          <a:xfrm>
            <a:off x="6426187" y="0"/>
            <a:ext cx="243959" cy="6861291"/>
            <a:chOff x="4917321" y="0"/>
            <a:chExt cx="360000" cy="6858000"/>
          </a:xfrm>
        </p:grpSpPr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id="{6309EC22-320E-70EC-8921-37C829131343}"/>
                </a:ext>
              </a:extLst>
            </p:cNvPr>
            <p:cNvSpPr/>
            <p:nvPr/>
          </p:nvSpPr>
          <p:spPr>
            <a:xfrm flipH="1" flipV="1">
              <a:off x="4917321" y="4572000"/>
              <a:ext cx="360000" cy="2286000"/>
            </a:xfrm>
            <a:prstGeom prst="rect">
              <a:avLst/>
            </a:prstGeom>
            <a:solidFill>
              <a:srgbClr val="E8E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7">
              <a:extLst>
                <a:ext uri="{FF2B5EF4-FFF2-40B4-BE49-F238E27FC236}">
                  <a16:creationId xmlns:a16="http://schemas.microsoft.com/office/drawing/2014/main" id="{F7756896-805C-9719-56E0-3B5D1645EE14}"/>
                </a:ext>
              </a:extLst>
            </p:cNvPr>
            <p:cNvSpPr/>
            <p:nvPr/>
          </p:nvSpPr>
          <p:spPr>
            <a:xfrm flipH="1" flipV="1">
              <a:off x="4917321" y="2286000"/>
              <a:ext cx="360000" cy="2286000"/>
            </a:xfrm>
            <a:prstGeom prst="rect">
              <a:avLst/>
            </a:prstGeom>
            <a:solidFill>
              <a:srgbClr val="8CBA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E351D69D-DF9C-8060-DD3F-6CB9DEBA3BFB}"/>
                </a:ext>
              </a:extLst>
            </p:cNvPr>
            <p:cNvSpPr/>
            <p:nvPr/>
          </p:nvSpPr>
          <p:spPr>
            <a:xfrm flipH="1" flipV="1">
              <a:off x="4917321" y="0"/>
              <a:ext cx="360000" cy="2286000"/>
            </a:xfrm>
            <a:prstGeom prst="rect">
              <a:avLst/>
            </a:prstGeom>
            <a:solidFill>
              <a:srgbClr val="2D53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Image 1" descr="Une image contenant habits, Visage humain, personne, intérieur&#10;&#10;Description générée automatiquement">
            <a:extLst>
              <a:ext uri="{FF2B5EF4-FFF2-40B4-BE49-F238E27FC236}">
                <a16:creationId xmlns:a16="http://schemas.microsoft.com/office/drawing/2014/main" id="{3985C409-A08D-F152-3C03-6419A4AE8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 r="26183"/>
          <a:stretch/>
        </p:blipFill>
        <p:spPr>
          <a:xfrm>
            <a:off x="-1044" y="0"/>
            <a:ext cx="6443664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4132298-7CD8-07D7-BB98-0F4645FF5FA6}"/>
              </a:ext>
            </a:extLst>
          </p:cNvPr>
          <p:cNvSpPr txBox="1"/>
          <p:nvPr userDrawn="1"/>
        </p:nvSpPr>
        <p:spPr>
          <a:xfrm>
            <a:off x="10085995" y="530885"/>
            <a:ext cx="1143001" cy="324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defTabSz="1219170">
              <a:spcBef>
                <a:spcPct val="0"/>
              </a:spcBef>
              <a:buNone/>
              <a:defRPr sz="2400" b="1">
                <a:solidFill>
                  <a:srgbClr val="2D53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D537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</a:t>
            </a:r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A82CAAC-4FEA-17B5-6DE4-FACE79636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0"/>
          <a:stretch/>
        </p:blipFill>
        <p:spPr>
          <a:xfrm>
            <a:off x="11187741" y="555107"/>
            <a:ext cx="852022" cy="20294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237FF7F-C7E8-DD29-420C-D900016D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661" y="2318106"/>
            <a:ext cx="5095990" cy="82387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F00FC58-A9F1-9863-6159-913C66E39E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64613" y="3801119"/>
            <a:ext cx="3094037" cy="309563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B691489-7029-4578-F88C-7656A4B0A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2660" y="3260725"/>
            <a:ext cx="5095990" cy="455613"/>
          </a:xfrm>
        </p:spPr>
        <p:txBody>
          <a:bodyPr>
            <a:noAutofit/>
          </a:bodyPr>
          <a:lstStyle>
            <a:lvl1pPr marL="0" indent="0">
              <a:buNone/>
              <a:defRPr lang="fr-FR" sz="2400" b="0" kern="1200" dirty="0">
                <a:solidFill>
                  <a:srgbClr val="2D537E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293478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7A58D-4C02-53A5-35C9-A7CC8EB6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4C1D1-A8FF-4E59-D0C4-E2F667C99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1pPr>
            <a:lvl2pPr marL="800100" indent="-34290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4pPr>
            <a:lvl5pPr marL="2114550" indent="-28575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7CCCA-FD88-72B4-9D06-527736B2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C4F94-DAAB-4116-D7AB-99BA054B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D7850-C706-966E-66B9-4E66C81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983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BFA9E-55A4-5358-C907-E8841883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37453F-F319-C39F-AE31-1BA2B546C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661F77-2185-26E6-82BA-EA5C50015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1C273A-DC8B-6D88-08D6-F03F129C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E56E79-A284-52F5-85D1-63E543F7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291B98-1D5E-2F0F-8599-D0B488BD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82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7A58D-4C02-53A5-35C9-A7CC8EB6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16" y="202513"/>
            <a:ext cx="10943483" cy="62565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4C1D1-A8FF-4E59-D0C4-E2F667C99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D537E"/>
              </a:buClr>
              <a:defRPr/>
            </a:lvl1pPr>
            <a:lvl2pPr>
              <a:buClr>
                <a:srgbClr val="2D537E"/>
              </a:buClr>
              <a:defRPr/>
            </a:lvl2pPr>
            <a:lvl3pPr>
              <a:buClr>
                <a:srgbClr val="2D537E"/>
              </a:buClr>
              <a:defRPr/>
            </a:lvl3pPr>
            <a:lvl4pPr>
              <a:buClr>
                <a:srgbClr val="2D537E"/>
              </a:buClr>
              <a:defRPr/>
            </a:lvl4pPr>
            <a:lvl5pPr>
              <a:buClr>
                <a:srgbClr val="2D537E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7CCCA-FD88-72B4-9D06-527736B2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C4F94-DAAB-4116-D7AB-99BA054B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D7850-C706-966E-66B9-4E66C81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9214A7-8FE5-6801-C4F0-FCC2B1A15B96}"/>
              </a:ext>
            </a:extLst>
          </p:cNvPr>
          <p:cNvSpPr/>
          <p:nvPr userDrawn="1"/>
        </p:nvSpPr>
        <p:spPr>
          <a:xfrm>
            <a:off x="410316" y="865085"/>
            <a:ext cx="2996588" cy="303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9E58E40-61A7-6856-90C6-3DB8EE7B4C26}"/>
              </a:ext>
            </a:extLst>
          </p:cNvPr>
          <p:cNvGrpSpPr/>
          <p:nvPr userDrawn="1"/>
        </p:nvGrpSpPr>
        <p:grpSpPr>
          <a:xfrm rot="16200000">
            <a:off x="1421116" y="-56020"/>
            <a:ext cx="36000" cy="2057597"/>
            <a:chOff x="4917321" y="0"/>
            <a:chExt cx="360000" cy="6858000"/>
          </a:xfrm>
        </p:grpSpPr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98C6E344-894C-9709-52D3-82180903B519}"/>
                </a:ext>
              </a:extLst>
            </p:cNvPr>
            <p:cNvSpPr/>
            <p:nvPr/>
          </p:nvSpPr>
          <p:spPr>
            <a:xfrm flipH="1" flipV="1">
              <a:off x="4917321" y="4572000"/>
              <a:ext cx="360000" cy="2286000"/>
            </a:xfrm>
            <a:prstGeom prst="rect">
              <a:avLst/>
            </a:prstGeom>
            <a:solidFill>
              <a:srgbClr val="E8E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C7552159-9E89-5E59-47FE-CA3A71D7782D}"/>
                </a:ext>
              </a:extLst>
            </p:cNvPr>
            <p:cNvSpPr/>
            <p:nvPr/>
          </p:nvSpPr>
          <p:spPr>
            <a:xfrm flipH="1" flipV="1">
              <a:off x="4917321" y="2286000"/>
              <a:ext cx="360000" cy="2286000"/>
            </a:xfrm>
            <a:prstGeom prst="rect">
              <a:avLst/>
            </a:prstGeom>
            <a:solidFill>
              <a:srgbClr val="8CBA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1B2A1C10-F84A-AA28-AC37-B2317BB5692A}"/>
                </a:ext>
              </a:extLst>
            </p:cNvPr>
            <p:cNvSpPr/>
            <p:nvPr/>
          </p:nvSpPr>
          <p:spPr>
            <a:xfrm flipH="1" flipV="1">
              <a:off x="4917321" y="0"/>
              <a:ext cx="360000" cy="2286000"/>
            </a:xfrm>
            <a:prstGeom prst="rect">
              <a:avLst/>
            </a:prstGeom>
            <a:solidFill>
              <a:srgbClr val="2D53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966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7A58D-4C02-53A5-35C9-A7CC8EB6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4C1D1-A8FF-4E59-D0C4-E2F667C99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D537E"/>
              </a:buClr>
              <a:defRPr/>
            </a:lvl1pPr>
            <a:lvl2pPr>
              <a:buClr>
                <a:srgbClr val="2D537E"/>
              </a:buClr>
              <a:defRPr/>
            </a:lvl2pPr>
            <a:lvl3pPr>
              <a:buClr>
                <a:srgbClr val="2D537E"/>
              </a:buClr>
              <a:defRPr/>
            </a:lvl3pPr>
            <a:lvl4pPr>
              <a:buClr>
                <a:srgbClr val="2D537E"/>
              </a:buClr>
              <a:defRPr/>
            </a:lvl4pPr>
            <a:lvl5pPr>
              <a:buClr>
                <a:srgbClr val="2D537E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7CCCA-FD88-72B4-9D06-527736B2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C4F94-DAAB-4116-D7AB-99BA054B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D7850-C706-966E-66B9-4E66C81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9214A7-8FE5-6801-C4F0-FCC2B1A15B96}"/>
              </a:ext>
            </a:extLst>
          </p:cNvPr>
          <p:cNvSpPr/>
          <p:nvPr userDrawn="1"/>
        </p:nvSpPr>
        <p:spPr>
          <a:xfrm>
            <a:off x="185450" y="6441283"/>
            <a:ext cx="2996588" cy="280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453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7A58D-4C02-53A5-35C9-A7CC8EB6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4C1D1-A8FF-4E59-D0C4-E2F667C99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D537E"/>
              </a:buClr>
              <a:defRPr/>
            </a:lvl1pPr>
            <a:lvl2pPr>
              <a:buClr>
                <a:srgbClr val="2D537E"/>
              </a:buClr>
              <a:defRPr/>
            </a:lvl2pPr>
            <a:lvl3pPr>
              <a:buClr>
                <a:srgbClr val="2D537E"/>
              </a:buClr>
              <a:defRPr/>
            </a:lvl3pPr>
            <a:lvl4pPr>
              <a:buClr>
                <a:srgbClr val="2D537E"/>
              </a:buClr>
              <a:defRPr/>
            </a:lvl4pPr>
            <a:lvl5pPr>
              <a:buClr>
                <a:srgbClr val="2D537E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7CCCA-FD88-72B4-9D06-527736B2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C4F94-DAAB-4116-D7AB-99BA054B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D7850-C706-966E-66B9-4E66C81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9214A7-8FE5-6801-C4F0-FCC2B1A15B96}"/>
              </a:ext>
            </a:extLst>
          </p:cNvPr>
          <p:cNvSpPr/>
          <p:nvPr userDrawn="1"/>
        </p:nvSpPr>
        <p:spPr>
          <a:xfrm>
            <a:off x="185450" y="6441283"/>
            <a:ext cx="2996588" cy="280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A0456D-F1E5-F955-55B4-CA1BD43989B2}"/>
              </a:ext>
            </a:extLst>
          </p:cNvPr>
          <p:cNvSpPr/>
          <p:nvPr userDrawn="1"/>
        </p:nvSpPr>
        <p:spPr>
          <a:xfrm>
            <a:off x="185450" y="888663"/>
            <a:ext cx="2996588" cy="280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488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2CD64-A3EF-DFDC-A789-9F66AB9E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D8786A-C50E-E319-6359-C8B65B8B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5D60E8-B2EE-B0B6-7B40-B390DE6D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AD3BF0-6A0C-D333-9FC9-C49874B5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051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737101-E490-198E-E9D9-B62CE83E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CE52E7-EB25-D34B-454C-80E71B70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B8FA55-03F2-6C1D-AB4C-CA08B15B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ne image contenant texte, personne, ordinateur, gadget&#10;&#10;Description générée automatiquement">
            <a:extLst>
              <a:ext uri="{FF2B5EF4-FFF2-40B4-BE49-F238E27FC236}">
                <a16:creationId xmlns:a16="http://schemas.microsoft.com/office/drawing/2014/main" id="{B82FE591-A68B-3F4D-8F9C-FCDAE6113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3" b="22862"/>
          <a:stretch/>
        </p:blipFill>
        <p:spPr>
          <a:xfrm>
            <a:off x="0" y="0"/>
            <a:ext cx="12192000" cy="44294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A391ED-22CE-0912-3E08-551AC93DC253}"/>
              </a:ext>
            </a:extLst>
          </p:cNvPr>
          <p:cNvSpPr/>
          <p:nvPr userDrawn="1"/>
        </p:nvSpPr>
        <p:spPr>
          <a:xfrm>
            <a:off x="0" y="0"/>
            <a:ext cx="12192000" cy="4429408"/>
          </a:xfrm>
          <a:prstGeom prst="rect">
            <a:avLst/>
          </a:prstGeom>
          <a:solidFill>
            <a:srgbClr val="5A5A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7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D8382B-CF8E-3C9F-8F66-B1DB8F9F7959}"/>
              </a:ext>
            </a:extLst>
          </p:cNvPr>
          <p:cNvSpPr/>
          <p:nvPr userDrawn="1"/>
        </p:nvSpPr>
        <p:spPr>
          <a:xfrm>
            <a:off x="353119" y="6356350"/>
            <a:ext cx="27432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8DC5C0-EF71-71EF-8DB8-D46A11E5941A}"/>
              </a:ext>
            </a:extLst>
          </p:cNvPr>
          <p:cNvSpPr/>
          <p:nvPr userDrawn="1"/>
        </p:nvSpPr>
        <p:spPr>
          <a:xfrm>
            <a:off x="1538438" y="3204012"/>
            <a:ext cx="9115124" cy="2240280"/>
          </a:xfrm>
          <a:prstGeom prst="rect">
            <a:avLst/>
          </a:prstGeom>
          <a:solidFill>
            <a:srgbClr val="2D53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/>
              <a:t>ANNEXES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65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ersonne, ordinateur, gadget&#10;&#10;Description générée automatiquement">
            <a:extLst>
              <a:ext uri="{FF2B5EF4-FFF2-40B4-BE49-F238E27FC236}">
                <a16:creationId xmlns:a16="http://schemas.microsoft.com/office/drawing/2014/main" id="{71F3B348-7E96-8767-E8FD-959A911D8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725" r="18165" b="49"/>
          <a:stretch/>
        </p:blipFill>
        <p:spPr>
          <a:xfrm>
            <a:off x="-63245" y="-3290"/>
            <a:ext cx="7204109" cy="68612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4E40525-A3FD-EE17-1915-F87B2B1D06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603535" y="6201426"/>
            <a:ext cx="455278" cy="447815"/>
          </a:xfrm>
          <a:prstGeom prst="rect">
            <a:avLst/>
          </a:prstGeom>
          <a:effectLst/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E81A8D5C-4462-AF2B-5F1A-148A4689095E}"/>
              </a:ext>
            </a:extLst>
          </p:cNvPr>
          <p:cNvGrpSpPr/>
          <p:nvPr userDrawn="1"/>
        </p:nvGrpSpPr>
        <p:grpSpPr>
          <a:xfrm>
            <a:off x="11119675" y="6222135"/>
            <a:ext cx="405420" cy="406396"/>
            <a:chOff x="833316" y="3071479"/>
            <a:chExt cx="1044000" cy="104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D2037FE-2185-8982-4B2C-3A6CFD110C3B}"/>
                </a:ext>
              </a:extLst>
            </p:cNvPr>
            <p:cNvSpPr/>
            <p:nvPr/>
          </p:nvSpPr>
          <p:spPr>
            <a:xfrm>
              <a:off x="833316" y="3071479"/>
              <a:ext cx="1044000" cy="1044000"/>
            </a:xfrm>
            <a:prstGeom prst="ellipse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78D3C41-5D42-B5B1-0FFB-CCC68ABEEB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861" b="-8861"/>
            <a:stretch/>
          </p:blipFill>
          <p:spPr bwMode="auto">
            <a:xfrm>
              <a:off x="979161" y="3181636"/>
              <a:ext cx="752474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ELAN Caf | Bienvenue sur Caf.fr">
            <a:extLst>
              <a:ext uri="{FF2B5EF4-FFF2-40B4-BE49-F238E27FC236}">
                <a16:creationId xmlns:a16="http://schemas.microsoft.com/office/drawing/2014/main" id="{EAAB8E46-7CE8-689F-FD99-EE996540D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324" y="6321928"/>
            <a:ext cx="582831" cy="2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1CC56929-CD56-BCFB-8AC8-E0D0788B816B}"/>
              </a:ext>
            </a:extLst>
          </p:cNvPr>
          <p:cNvGrpSpPr/>
          <p:nvPr userDrawn="1"/>
        </p:nvGrpSpPr>
        <p:grpSpPr>
          <a:xfrm>
            <a:off x="8661799" y="127602"/>
            <a:ext cx="3387165" cy="324000"/>
            <a:chOff x="3420035" y="2888960"/>
            <a:chExt cx="3387165" cy="32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2DA3B0-7177-B5B8-B427-354266816C48}"/>
                </a:ext>
              </a:extLst>
            </p:cNvPr>
            <p:cNvSpPr/>
            <p:nvPr/>
          </p:nvSpPr>
          <p:spPr>
            <a:xfrm>
              <a:off x="3420035" y="2888960"/>
              <a:ext cx="1906918" cy="324000"/>
            </a:xfrm>
            <a:prstGeom prst="rect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AIDES AUX PARTENAIRES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26E7FF-52AE-B0BF-2A85-31B5A88BD7C7}"/>
                </a:ext>
              </a:extLst>
            </p:cNvPr>
            <p:cNvSpPr/>
            <p:nvPr/>
          </p:nvSpPr>
          <p:spPr>
            <a:xfrm>
              <a:off x="5326953" y="2888960"/>
              <a:ext cx="1480247" cy="324000"/>
            </a:xfrm>
            <a:prstGeom prst="rect">
              <a:avLst/>
            </a:prstGeom>
            <a:solidFill>
              <a:srgbClr val="0A5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D’ACTION SOCIALE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4BB98A1-E74A-ADEF-8E17-74E771582F94}"/>
              </a:ext>
            </a:extLst>
          </p:cNvPr>
          <p:cNvGrpSpPr/>
          <p:nvPr userDrawn="1"/>
        </p:nvGrpSpPr>
        <p:grpSpPr>
          <a:xfrm>
            <a:off x="7010078" y="0"/>
            <a:ext cx="243959" cy="6861291"/>
            <a:chOff x="4917321" y="0"/>
            <a:chExt cx="360000" cy="6858000"/>
          </a:xfrm>
        </p:grpSpPr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id="{6309EC22-320E-70EC-8921-37C829131343}"/>
                </a:ext>
              </a:extLst>
            </p:cNvPr>
            <p:cNvSpPr/>
            <p:nvPr/>
          </p:nvSpPr>
          <p:spPr>
            <a:xfrm flipH="1" flipV="1">
              <a:off x="4917321" y="4572000"/>
              <a:ext cx="360000" cy="2286000"/>
            </a:xfrm>
            <a:prstGeom prst="rect">
              <a:avLst/>
            </a:prstGeom>
            <a:solidFill>
              <a:srgbClr val="E8E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7">
              <a:extLst>
                <a:ext uri="{FF2B5EF4-FFF2-40B4-BE49-F238E27FC236}">
                  <a16:creationId xmlns:a16="http://schemas.microsoft.com/office/drawing/2014/main" id="{F7756896-805C-9719-56E0-3B5D1645EE14}"/>
                </a:ext>
              </a:extLst>
            </p:cNvPr>
            <p:cNvSpPr/>
            <p:nvPr/>
          </p:nvSpPr>
          <p:spPr>
            <a:xfrm flipH="1" flipV="1">
              <a:off x="4917321" y="2286000"/>
              <a:ext cx="360000" cy="2286000"/>
            </a:xfrm>
            <a:prstGeom prst="rect">
              <a:avLst/>
            </a:prstGeom>
            <a:solidFill>
              <a:srgbClr val="8CBA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E351D69D-DF9C-8060-DD3F-6CB9DEBA3BFB}"/>
                </a:ext>
              </a:extLst>
            </p:cNvPr>
            <p:cNvSpPr/>
            <p:nvPr/>
          </p:nvSpPr>
          <p:spPr>
            <a:xfrm flipH="1" flipV="1">
              <a:off x="4917321" y="0"/>
              <a:ext cx="360000" cy="2286000"/>
            </a:xfrm>
            <a:prstGeom prst="rect">
              <a:avLst/>
            </a:prstGeom>
            <a:solidFill>
              <a:srgbClr val="2D53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tre 1">
            <a:extLst>
              <a:ext uri="{FF2B5EF4-FFF2-40B4-BE49-F238E27FC236}">
                <a16:creationId xmlns:a16="http://schemas.microsoft.com/office/drawing/2014/main" id="{26019B44-3C21-E38F-7C27-161FB3D3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181" y="2318106"/>
            <a:ext cx="4651469" cy="82387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C43202D-DF27-DCE6-983D-311053D58FD1}"/>
              </a:ext>
            </a:extLst>
          </p:cNvPr>
          <p:cNvSpPr txBox="1"/>
          <p:nvPr userDrawn="1"/>
        </p:nvSpPr>
        <p:spPr>
          <a:xfrm>
            <a:off x="10085995" y="530885"/>
            <a:ext cx="1143001" cy="324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defTabSz="1219170">
              <a:spcBef>
                <a:spcPct val="0"/>
              </a:spcBef>
              <a:buNone/>
              <a:defRPr sz="2400" b="1">
                <a:solidFill>
                  <a:srgbClr val="2D53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D537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</a:t>
            </a: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6E18923-1F17-2030-1BD6-4B89137EE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0"/>
          <a:stretch/>
        </p:blipFill>
        <p:spPr>
          <a:xfrm>
            <a:off x="11187741" y="555107"/>
            <a:ext cx="852022" cy="202946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AEA0DE5-3776-F0DE-7094-4108345A21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7180" y="3260725"/>
            <a:ext cx="4651469" cy="455613"/>
          </a:xfrm>
        </p:spPr>
        <p:txBody>
          <a:bodyPr>
            <a:noAutofit/>
          </a:bodyPr>
          <a:lstStyle>
            <a:lvl1pPr marL="0" indent="0">
              <a:buNone/>
              <a:defRPr lang="fr-FR" sz="2400" b="0" kern="1200" dirty="0">
                <a:solidFill>
                  <a:srgbClr val="2D537E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8CAF891-8C77-C83C-8507-79C6D1AD77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64613" y="3801119"/>
            <a:ext cx="3094037" cy="309563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0674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4E40525-A3FD-EE17-1915-F87B2B1D0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603535" y="6201426"/>
            <a:ext cx="455278" cy="447815"/>
          </a:xfrm>
          <a:prstGeom prst="rect">
            <a:avLst/>
          </a:prstGeom>
          <a:effectLst/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E81A8D5C-4462-AF2B-5F1A-148A4689095E}"/>
              </a:ext>
            </a:extLst>
          </p:cNvPr>
          <p:cNvGrpSpPr/>
          <p:nvPr userDrawn="1"/>
        </p:nvGrpSpPr>
        <p:grpSpPr>
          <a:xfrm>
            <a:off x="11119675" y="6222135"/>
            <a:ext cx="405420" cy="406396"/>
            <a:chOff x="833316" y="3071479"/>
            <a:chExt cx="1044000" cy="104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D2037FE-2185-8982-4B2C-3A6CFD110C3B}"/>
                </a:ext>
              </a:extLst>
            </p:cNvPr>
            <p:cNvSpPr/>
            <p:nvPr/>
          </p:nvSpPr>
          <p:spPr>
            <a:xfrm>
              <a:off x="833316" y="3071479"/>
              <a:ext cx="1044000" cy="1044000"/>
            </a:xfrm>
            <a:prstGeom prst="ellipse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78D3C41-5D42-B5B1-0FFB-CCC68ABEEB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861" b="-8861"/>
            <a:stretch/>
          </p:blipFill>
          <p:spPr bwMode="auto">
            <a:xfrm>
              <a:off x="979161" y="3181636"/>
              <a:ext cx="752474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ELAN Caf | Bienvenue sur Caf.fr">
            <a:extLst>
              <a:ext uri="{FF2B5EF4-FFF2-40B4-BE49-F238E27FC236}">
                <a16:creationId xmlns:a16="http://schemas.microsoft.com/office/drawing/2014/main" id="{EAAB8E46-7CE8-689F-FD99-EE996540D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324" y="6321928"/>
            <a:ext cx="582831" cy="2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1CC56929-CD56-BCFB-8AC8-E0D0788B816B}"/>
              </a:ext>
            </a:extLst>
          </p:cNvPr>
          <p:cNvGrpSpPr/>
          <p:nvPr userDrawn="1"/>
        </p:nvGrpSpPr>
        <p:grpSpPr>
          <a:xfrm>
            <a:off x="8661799" y="127602"/>
            <a:ext cx="3387165" cy="324000"/>
            <a:chOff x="3420035" y="2888960"/>
            <a:chExt cx="3387165" cy="32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2DA3B0-7177-B5B8-B427-354266816C48}"/>
                </a:ext>
              </a:extLst>
            </p:cNvPr>
            <p:cNvSpPr/>
            <p:nvPr/>
          </p:nvSpPr>
          <p:spPr>
            <a:xfrm>
              <a:off x="3420035" y="2888960"/>
              <a:ext cx="1906918" cy="324000"/>
            </a:xfrm>
            <a:prstGeom prst="rect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AIDES AUX PARTENAIRES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26E7FF-52AE-B0BF-2A85-31B5A88BD7C7}"/>
                </a:ext>
              </a:extLst>
            </p:cNvPr>
            <p:cNvSpPr/>
            <p:nvPr/>
          </p:nvSpPr>
          <p:spPr>
            <a:xfrm>
              <a:off x="5326953" y="2888960"/>
              <a:ext cx="1480247" cy="324000"/>
            </a:xfrm>
            <a:prstGeom prst="rect">
              <a:avLst/>
            </a:prstGeom>
            <a:solidFill>
              <a:srgbClr val="0A5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D’ACTION SOCIALE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4BB98A1-E74A-ADEF-8E17-74E771582F94}"/>
              </a:ext>
            </a:extLst>
          </p:cNvPr>
          <p:cNvGrpSpPr/>
          <p:nvPr userDrawn="1"/>
        </p:nvGrpSpPr>
        <p:grpSpPr>
          <a:xfrm>
            <a:off x="6426187" y="0"/>
            <a:ext cx="243959" cy="6861291"/>
            <a:chOff x="4917321" y="0"/>
            <a:chExt cx="360000" cy="6858000"/>
          </a:xfrm>
        </p:grpSpPr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id="{6309EC22-320E-70EC-8921-37C829131343}"/>
                </a:ext>
              </a:extLst>
            </p:cNvPr>
            <p:cNvSpPr/>
            <p:nvPr/>
          </p:nvSpPr>
          <p:spPr>
            <a:xfrm flipH="1" flipV="1">
              <a:off x="4917321" y="4572000"/>
              <a:ext cx="360000" cy="2286000"/>
            </a:xfrm>
            <a:prstGeom prst="rect">
              <a:avLst/>
            </a:prstGeom>
            <a:solidFill>
              <a:srgbClr val="E8E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7">
              <a:extLst>
                <a:ext uri="{FF2B5EF4-FFF2-40B4-BE49-F238E27FC236}">
                  <a16:creationId xmlns:a16="http://schemas.microsoft.com/office/drawing/2014/main" id="{F7756896-805C-9719-56E0-3B5D1645EE14}"/>
                </a:ext>
              </a:extLst>
            </p:cNvPr>
            <p:cNvSpPr/>
            <p:nvPr/>
          </p:nvSpPr>
          <p:spPr>
            <a:xfrm flipH="1" flipV="1">
              <a:off x="4917321" y="2286000"/>
              <a:ext cx="360000" cy="2286000"/>
            </a:xfrm>
            <a:prstGeom prst="rect">
              <a:avLst/>
            </a:prstGeom>
            <a:solidFill>
              <a:srgbClr val="8CBA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E351D69D-DF9C-8060-DD3F-6CB9DEBA3BFB}"/>
                </a:ext>
              </a:extLst>
            </p:cNvPr>
            <p:cNvSpPr/>
            <p:nvPr/>
          </p:nvSpPr>
          <p:spPr>
            <a:xfrm flipH="1" flipV="1">
              <a:off x="4917321" y="0"/>
              <a:ext cx="360000" cy="2286000"/>
            </a:xfrm>
            <a:prstGeom prst="rect">
              <a:avLst/>
            </a:prstGeom>
            <a:solidFill>
              <a:srgbClr val="2D53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Image 1" descr="Une image contenant habits, Visage humain, personne, intérieur&#10;&#10;Description générée automatiquement">
            <a:extLst>
              <a:ext uri="{FF2B5EF4-FFF2-40B4-BE49-F238E27FC236}">
                <a16:creationId xmlns:a16="http://schemas.microsoft.com/office/drawing/2014/main" id="{3985C409-A08D-F152-3C03-6419A4AE8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 r="26183"/>
          <a:stretch/>
        </p:blipFill>
        <p:spPr>
          <a:xfrm>
            <a:off x="-1044" y="0"/>
            <a:ext cx="6443664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4132298-7CD8-07D7-BB98-0F4645FF5FA6}"/>
              </a:ext>
            </a:extLst>
          </p:cNvPr>
          <p:cNvSpPr txBox="1"/>
          <p:nvPr userDrawn="1"/>
        </p:nvSpPr>
        <p:spPr>
          <a:xfrm>
            <a:off x="10085995" y="530885"/>
            <a:ext cx="1143001" cy="324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defTabSz="1219170">
              <a:spcBef>
                <a:spcPct val="0"/>
              </a:spcBef>
              <a:buNone/>
              <a:defRPr sz="2400" b="1">
                <a:solidFill>
                  <a:srgbClr val="2D53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D537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</a:t>
            </a:r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A82CAAC-4FEA-17B5-6DE4-FACE79636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0"/>
          <a:stretch/>
        </p:blipFill>
        <p:spPr>
          <a:xfrm>
            <a:off x="11187741" y="555107"/>
            <a:ext cx="852022" cy="20294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237FF7F-C7E8-DD29-420C-D900016D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661" y="2318106"/>
            <a:ext cx="5095990" cy="82387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F00FC58-A9F1-9863-6159-913C66E39E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64613" y="3801119"/>
            <a:ext cx="3094037" cy="309563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B691489-7029-4578-F88C-7656A4B0A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2660" y="3260725"/>
            <a:ext cx="5095990" cy="455613"/>
          </a:xfrm>
        </p:spPr>
        <p:txBody>
          <a:bodyPr>
            <a:noAutofit/>
          </a:bodyPr>
          <a:lstStyle>
            <a:lvl1pPr marL="0" indent="0">
              <a:buNone/>
              <a:defRPr lang="fr-FR" sz="2400" b="0" kern="1200" dirty="0">
                <a:solidFill>
                  <a:srgbClr val="2D537E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3415039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737101-E490-198E-E9D9-B62CE83E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C335-5B96-4B73-8573-72C5C3F38CCC}" type="datetime1">
              <a:rPr lang="fr-FR" smtClean="0"/>
              <a:t>19/05/2026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CE52E7-EB25-D34B-454C-80E71B70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B8FA55-03F2-6C1D-AB4C-CA08B15B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ne image contenant texte, personne, ordinateur, gadget&#10;&#10;Description générée automatiquement">
            <a:extLst>
              <a:ext uri="{FF2B5EF4-FFF2-40B4-BE49-F238E27FC236}">
                <a16:creationId xmlns:a16="http://schemas.microsoft.com/office/drawing/2014/main" id="{B82FE591-A68B-3F4D-8F9C-FCDAE6113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3" b="22862"/>
          <a:stretch/>
        </p:blipFill>
        <p:spPr>
          <a:xfrm>
            <a:off x="0" y="0"/>
            <a:ext cx="12192000" cy="44294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A391ED-22CE-0912-3E08-551AC93DC253}"/>
              </a:ext>
            </a:extLst>
          </p:cNvPr>
          <p:cNvSpPr/>
          <p:nvPr userDrawn="1"/>
        </p:nvSpPr>
        <p:spPr>
          <a:xfrm>
            <a:off x="0" y="0"/>
            <a:ext cx="12192000" cy="4429408"/>
          </a:xfrm>
          <a:prstGeom prst="rect">
            <a:avLst/>
          </a:prstGeom>
          <a:solidFill>
            <a:srgbClr val="5A5A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7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DC78E3D-5A00-38CF-44A0-3236A56674C5}"/>
              </a:ext>
            </a:extLst>
          </p:cNvPr>
          <p:cNvSpPr txBox="1"/>
          <p:nvPr userDrawn="1"/>
        </p:nvSpPr>
        <p:spPr>
          <a:xfrm>
            <a:off x="353119" y="207902"/>
            <a:ext cx="3795136" cy="11079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4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sz="6390"/>
              <a:t>Agenda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D8382B-CF8E-3C9F-8F66-B1DB8F9F7959}"/>
              </a:ext>
            </a:extLst>
          </p:cNvPr>
          <p:cNvSpPr/>
          <p:nvPr userDrawn="1"/>
        </p:nvSpPr>
        <p:spPr>
          <a:xfrm>
            <a:off x="353119" y="6356350"/>
            <a:ext cx="27432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7A8D8B7-43C4-EEA6-A2A3-C7F0ADEE164B}"/>
              </a:ext>
            </a:extLst>
          </p:cNvPr>
          <p:cNvGrpSpPr/>
          <p:nvPr userDrawn="1"/>
        </p:nvGrpSpPr>
        <p:grpSpPr>
          <a:xfrm>
            <a:off x="2339968" y="3840463"/>
            <a:ext cx="1808287" cy="2401260"/>
            <a:chOff x="2831295" y="4049918"/>
            <a:chExt cx="2289054" cy="2520767"/>
          </a:xfrm>
          <a:solidFill>
            <a:srgbClr val="2D537E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392BE9-3213-0C3A-F618-9C126DB08AC1}"/>
                </a:ext>
              </a:extLst>
            </p:cNvPr>
            <p:cNvSpPr/>
            <p:nvPr/>
          </p:nvSpPr>
          <p:spPr>
            <a:xfrm>
              <a:off x="2831295" y="4049918"/>
              <a:ext cx="2289054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D790DA8-9254-4004-09B3-179CAAD5705C}"/>
                </a:ext>
              </a:extLst>
            </p:cNvPr>
            <p:cNvSpPr txBox="1"/>
            <p:nvPr/>
          </p:nvSpPr>
          <p:spPr>
            <a:xfrm>
              <a:off x="2831295" y="4102873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ABB9DD7-E36B-08AB-62C1-CDA3059AD4E5}"/>
              </a:ext>
            </a:extLst>
          </p:cNvPr>
          <p:cNvGrpSpPr/>
          <p:nvPr userDrawn="1"/>
        </p:nvGrpSpPr>
        <p:grpSpPr>
          <a:xfrm>
            <a:off x="4260270" y="3851538"/>
            <a:ext cx="1808287" cy="2401260"/>
            <a:chOff x="5386277" y="4049918"/>
            <a:chExt cx="2289054" cy="2520767"/>
          </a:xfrm>
          <a:solidFill>
            <a:srgbClr val="2D537E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F94DB4-F2F9-929B-04F5-219653A15BC9}"/>
                </a:ext>
              </a:extLst>
            </p:cNvPr>
            <p:cNvSpPr/>
            <p:nvPr/>
          </p:nvSpPr>
          <p:spPr>
            <a:xfrm>
              <a:off x="5386277" y="4049918"/>
              <a:ext cx="2289054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B15E6AB-228E-D81F-6154-A0EE408EC29F}"/>
                </a:ext>
              </a:extLst>
            </p:cNvPr>
            <p:cNvSpPr txBox="1"/>
            <p:nvPr/>
          </p:nvSpPr>
          <p:spPr>
            <a:xfrm>
              <a:off x="5386278" y="4102873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D108910-B413-CDFB-2A0E-FE5423E094A5}"/>
              </a:ext>
            </a:extLst>
          </p:cNvPr>
          <p:cNvGrpSpPr/>
          <p:nvPr userDrawn="1"/>
        </p:nvGrpSpPr>
        <p:grpSpPr>
          <a:xfrm>
            <a:off x="6180572" y="3851538"/>
            <a:ext cx="1808287" cy="2401260"/>
            <a:chOff x="7848497" y="4049918"/>
            <a:chExt cx="2289054" cy="2520767"/>
          </a:xfrm>
          <a:solidFill>
            <a:srgbClr val="2D537E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4FFA8A-9114-B6C9-7FD3-27C027C5D5C2}"/>
                </a:ext>
              </a:extLst>
            </p:cNvPr>
            <p:cNvSpPr/>
            <p:nvPr/>
          </p:nvSpPr>
          <p:spPr>
            <a:xfrm>
              <a:off x="7848497" y="4049918"/>
              <a:ext cx="2289054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9413B39-8E8A-CC60-4E7E-0B09BA4F3AB5}"/>
                </a:ext>
              </a:extLst>
            </p:cNvPr>
            <p:cNvSpPr txBox="1"/>
            <p:nvPr/>
          </p:nvSpPr>
          <p:spPr>
            <a:xfrm>
              <a:off x="7848497" y="4102873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5188D36-29C8-0837-C411-12045BEE2B23}"/>
              </a:ext>
            </a:extLst>
          </p:cNvPr>
          <p:cNvGrpSpPr/>
          <p:nvPr userDrawn="1"/>
        </p:nvGrpSpPr>
        <p:grpSpPr>
          <a:xfrm>
            <a:off x="419665" y="3840463"/>
            <a:ext cx="1808287" cy="2401260"/>
            <a:chOff x="342575" y="4049918"/>
            <a:chExt cx="2160000" cy="2520767"/>
          </a:xfrm>
          <a:solidFill>
            <a:srgbClr val="2D537E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CC0E9C-8FC9-3235-8C14-3D12755C0971}"/>
                </a:ext>
              </a:extLst>
            </p:cNvPr>
            <p:cNvSpPr/>
            <p:nvPr/>
          </p:nvSpPr>
          <p:spPr>
            <a:xfrm>
              <a:off x="342575" y="4049918"/>
              <a:ext cx="2160000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3B0D9A3-69A1-DAF3-DDE9-20ED28D92D7B}"/>
                </a:ext>
              </a:extLst>
            </p:cNvPr>
            <p:cNvSpPr txBox="1"/>
            <p:nvPr/>
          </p:nvSpPr>
          <p:spPr>
            <a:xfrm>
              <a:off x="342575" y="4102874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4300E9E-EBB6-17E5-D9AE-97951A7E277D}"/>
              </a:ext>
            </a:extLst>
          </p:cNvPr>
          <p:cNvGrpSpPr/>
          <p:nvPr userDrawn="1"/>
        </p:nvGrpSpPr>
        <p:grpSpPr>
          <a:xfrm>
            <a:off x="8100874" y="3840463"/>
            <a:ext cx="1808287" cy="2401260"/>
            <a:chOff x="10310717" y="4038291"/>
            <a:chExt cx="2289054" cy="2520767"/>
          </a:xfrm>
          <a:solidFill>
            <a:srgbClr val="2D537E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ACE382-D10E-23B7-93FE-CEF0FD5A97F0}"/>
                </a:ext>
              </a:extLst>
            </p:cNvPr>
            <p:cNvSpPr/>
            <p:nvPr/>
          </p:nvSpPr>
          <p:spPr>
            <a:xfrm>
              <a:off x="10310717" y="4038291"/>
              <a:ext cx="2289054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CA96419-B121-F93A-6F0D-073FA950E411}"/>
                </a:ext>
              </a:extLst>
            </p:cNvPr>
            <p:cNvSpPr txBox="1"/>
            <p:nvPr/>
          </p:nvSpPr>
          <p:spPr>
            <a:xfrm>
              <a:off x="10310717" y="4091246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14BCA42-9421-1958-4F57-1C1F452466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681" y="4479072"/>
            <a:ext cx="1611399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5FF62FC4-522A-CD1B-C3D2-5ABE60300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1983" y="4479072"/>
            <a:ext cx="1611399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94056CB6-6D8A-68B4-C706-C928B8CBDE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72286" y="4490147"/>
            <a:ext cx="1611399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FE15D413-2C9C-F9CF-3043-46116F842F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2588" y="4490147"/>
            <a:ext cx="1611399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0B30774-FAB0-A488-5586-A93544862A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2890" y="4490147"/>
            <a:ext cx="1611399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4A50F42-50B2-7912-4A33-ED5E9C8EAB17}"/>
              </a:ext>
            </a:extLst>
          </p:cNvPr>
          <p:cNvGrpSpPr/>
          <p:nvPr userDrawn="1"/>
        </p:nvGrpSpPr>
        <p:grpSpPr>
          <a:xfrm>
            <a:off x="10021176" y="3851538"/>
            <a:ext cx="1808287" cy="2401260"/>
            <a:chOff x="10310717" y="4038291"/>
            <a:chExt cx="2289054" cy="2520767"/>
          </a:xfrm>
          <a:solidFill>
            <a:srgbClr val="2D537E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35F1CEA-CA51-63F2-610F-6B045A2B9A72}"/>
                </a:ext>
              </a:extLst>
            </p:cNvPr>
            <p:cNvSpPr/>
            <p:nvPr/>
          </p:nvSpPr>
          <p:spPr>
            <a:xfrm>
              <a:off x="10310717" y="4038291"/>
              <a:ext cx="2289054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317C8B1-9AC6-43AF-C3C3-869F37E8A2A4}"/>
                </a:ext>
              </a:extLst>
            </p:cNvPr>
            <p:cNvSpPr txBox="1"/>
            <p:nvPr/>
          </p:nvSpPr>
          <p:spPr>
            <a:xfrm>
              <a:off x="10310717" y="4091246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</p:grpSp>
      <p:sp>
        <p:nvSpPr>
          <p:cNvPr id="24" name="Espace réservé du texte 29">
            <a:extLst>
              <a:ext uri="{FF2B5EF4-FFF2-40B4-BE49-F238E27FC236}">
                <a16:creationId xmlns:a16="http://schemas.microsoft.com/office/drawing/2014/main" id="{530F04AF-43DD-D4A9-2FBA-FBCEF6AC53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33192" y="4501222"/>
            <a:ext cx="1611399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74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661F77-2185-26E6-82BA-EA5C50015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6260" y="353961"/>
            <a:ext cx="6448245" cy="5781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E56E79-A284-52F5-85D1-63E543F7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291B98-1D5E-2F0F-8599-D0B488BD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2EC915-9429-EAD9-39C3-25A0263A5CA0}"/>
              </a:ext>
            </a:extLst>
          </p:cNvPr>
          <p:cNvSpPr/>
          <p:nvPr userDrawn="1"/>
        </p:nvSpPr>
        <p:spPr>
          <a:xfrm>
            <a:off x="376768" y="393290"/>
            <a:ext cx="4342716" cy="5765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617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7A58D-4C02-53A5-35C9-A7CC8EB6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4C1D1-A8FF-4E59-D0C4-E2F667C99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1pPr>
            <a:lvl2pPr marL="800100" indent="-34290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4pPr>
            <a:lvl5pPr marL="2114550" indent="-28575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7CCCA-FD88-72B4-9D06-527736B2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BBD7-4230-433F-9176-282F3E10AE42}" type="datetime1">
              <a:rPr lang="fr-FR" smtClean="0"/>
              <a:t>19/05/2026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C4F94-DAAB-4116-D7AB-99BA054B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D7850-C706-966E-66B9-4E66C81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162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BFA9E-55A4-5358-C907-E8841883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37453F-F319-C39F-AE31-1BA2B546C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661F77-2185-26E6-82BA-EA5C50015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1C273A-DC8B-6D88-08D6-F03F129C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56D8-A156-4320-A6A2-54821DDFB60C}" type="datetime1">
              <a:rPr lang="fr-FR" smtClean="0"/>
              <a:t>19/05/2026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E56E79-A284-52F5-85D1-63E543F7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291B98-1D5E-2F0F-8599-D0B488BD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140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7A58D-4C02-53A5-35C9-A7CC8EB6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4C1D1-A8FF-4E59-D0C4-E2F667C99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D537E"/>
              </a:buClr>
              <a:defRPr/>
            </a:lvl1pPr>
            <a:lvl2pPr>
              <a:buClr>
                <a:srgbClr val="2D537E"/>
              </a:buClr>
              <a:defRPr/>
            </a:lvl2pPr>
            <a:lvl3pPr>
              <a:buClr>
                <a:srgbClr val="2D537E"/>
              </a:buClr>
              <a:defRPr/>
            </a:lvl3pPr>
            <a:lvl4pPr>
              <a:buClr>
                <a:srgbClr val="2D537E"/>
              </a:buClr>
              <a:defRPr/>
            </a:lvl4pPr>
            <a:lvl5pPr>
              <a:buClr>
                <a:srgbClr val="2D537E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7CCCA-FD88-72B4-9D06-527736B2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B905-3185-413D-ABCC-6C5DF2095957}" type="datetime1">
              <a:rPr lang="fr-FR" smtClean="0"/>
              <a:t>19/05/2026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C4F94-DAAB-4116-D7AB-99BA054B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D7850-C706-966E-66B9-4E66C81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9214A7-8FE5-6801-C4F0-FCC2B1A15B96}"/>
              </a:ext>
            </a:extLst>
          </p:cNvPr>
          <p:cNvSpPr/>
          <p:nvPr userDrawn="1"/>
        </p:nvSpPr>
        <p:spPr>
          <a:xfrm>
            <a:off x="410316" y="865085"/>
            <a:ext cx="2996588" cy="303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777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7A58D-4C02-53A5-35C9-A7CC8EB6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4C1D1-A8FF-4E59-D0C4-E2F667C99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D537E"/>
              </a:buClr>
              <a:defRPr/>
            </a:lvl1pPr>
            <a:lvl2pPr>
              <a:buClr>
                <a:srgbClr val="2D537E"/>
              </a:buClr>
              <a:defRPr/>
            </a:lvl2pPr>
            <a:lvl3pPr>
              <a:buClr>
                <a:srgbClr val="2D537E"/>
              </a:buClr>
              <a:defRPr/>
            </a:lvl3pPr>
            <a:lvl4pPr>
              <a:buClr>
                <a:srgbClr val="2D537E"/>
              </a:buClr>
              <a:defRPr/>
            </a:lvl4pPr>
            <a:lvl5pPr>
              <a:buClr>
                <a:srgbClr val="2D537E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7CCCA-FD88-72B4-9D06-527736B2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C7F0-4C3D-4AC3-B814-564E21AD0BEC}" type="datetime1">
              <a:rPr lang="fr-FR" smtClean="0"/>
              <a:t>19/05/2026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C4F94-DAAB-4116-D7AB-99BA054B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D7850-C706-966E-66B9-4E66C81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9214A7-8FE5-6801-C4F0-FCC2B1A15B96}"/>
              </a:ext>
            </a:extLst>
          </p:cNvPr>
          <p:cNvSpPr/>
          <p:nvPr userDrawn="1"/>
        </p:nvSpPr>
        <p:spPr>
          <a:xfrm>
            <a:off x="185450" y="6441283"/>
            <a:ext cx="2996588" cy="280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108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7A58D-4C02-53A5-35C9-A7CC8EB6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4C1D1-A8FF-4E59-D0C4-E2F667C99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D537E"/>
              </a:buClr>
              <a:defRPr/>
            </a:lvl1pPr>
            <a:lvl2pPr>
              <a:buClr>
                <a:srgbClr val="2D537E"/>
              </a:buClr>
              <a:defRPr/>
            </a:lvl2pPr>
            <a:lvl3pPr>
              <a:buClr>
                <a:srgbClr val="2D537E"/>
              </a:buClr>
              <a:defRPr/>
            </a:lvl3pPr>
            <a:lvl4pPr>
              <a:buClr>
                <a:srgbClr val="2D537E"/>
              </a:buClr>
              <a:defRPr/>
            </a:lvl4pPr>
            <a:lvl5pPr>
              <a:buClr>
                <a:srgbClr val="2D537E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7CCCA-FD88-72B4-9D06-527736B2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4362-420F-4732-9088-3C2568262720}" type="datetime1">
              <a:rPr lang="fr-FR" smtClean="0"/>
              <a:t>19/05/2026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C4F94-DAAB-4116-D7AB-99BA054B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D7850-C706-966E-66B9-4E66C81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9214A7-8FE5-6801-C4F0-FCC2B1A15B96}"/>
              </a:ext>
            </a:extLst>
          </p:cNvPr>
          <p:cNvSpPr/>
          <p:nvPr userDrawn="1"/>
        </p:nvSpPr>
        <p:spPr>
          <a:xfrm>
            <a:off x="185450" y="6441283"/>
            <a:ext cx="2996588" cy="280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A0456D-F1E5-F955-55B4-CA1BD43989B2}"/>
              </a:ext>
            </a:extLst>
          </p:cNvPr>
          <p:cNvSpPr/>
          <p:nvPr userDrawn="1"/>
        </p:nvSpPr>
        <p:spPr>
          <a:xfrm>
            <a:off x="185450" y="888663"/>
            <a:ext cx="2996588" cy="280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101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2CD64-A3EF-DFDC-A789-9F66AB9E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D8786A-C50E-E319-6359-C8B65B8B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5548-6B74-40AC-9236-5C6331D47CD8}" type="datetime1">
              <a:rPr lang="fr-FR" smtClean="0"/>
              <a:t>19/05/2026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5D60E8-B2EE-B0B6-7B40-B390DE6D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AD3BF0-6A0C-D333-9FC9-C49874B5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122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737101-E490-198E-E9D9-B62CE83E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7F7F-E8D5-4A0B-8A08-1BC6E769FB00}" type="datetime1">
              <a:rPr lang="fr-FR" smtClean="0"/>
              <a:t>19/05/2026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CE52E7-EB25-D34B-454C-80E71B70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B8FA55-03F2-6C1D-AB4C-CA08B15B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ne image contenant texte, personne, ordinateur, gadget&#10;&#10;Description générée automatiquement">
            <a:extLst>
              <a:ext uri="{FF2B5EF4-FFF2-40B4-BE49-F238E27FC236}">
                <a16:creationId xmlns:a16="http://schemas.microsoft.com/office/drawing/2014/main" id="{B82FE591-A68B-3F4D-8F9C-FCDAE6113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3" b="22862"/>
          <a:stretch/>
        </p:blipFill>
        <p:spPr>
          <a:xfrm>
            <a:off x="0" y="0"/>
            <a:ext cx="12192000" cy="44294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A391ED-22CE-0912-3E08-551AC93DC253}"/>
              </a:ext>
            </a:extLst>
          </p:cNvPr>
          <p:cNvSpPr/>
          <p:nvPr userDrawn="1"/>
        </p:nvSpPr>
        <p:spPr>
          <a:xfrm>
            <a:off x="0" y="0"/>
            <a:ext cx="12192000" cy="4429408"/>
          </a:xfrm>
          <a:prstGeom prst="rect">
            <a:avLst/>
          </a:prstGeom>
          <a:solidFill>
            <a:srgbClr val="5A5A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7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D8382B-CF8E-3C9F-8F66-B1DB8F9F7959}"/>
              </a:ext>
            </a:extLst>
          </p:cNvPr>
          <p:cNvSpPr/>
          <p:nvPr userDrawn="1"/>
        </p:nvSpPr>
        <p:spPr>
          <a:xfrm>
            <a:off x="353119" y="6356350"/>
            <a:ext cx="27432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8DC5C0-EF71-71EF-8DB8-D46A11E5941A}"/>
              </a:ext>
            </a:extLst>
          </p:cNvPr>
          <p:cNvSpPr/>
          <p:nvPr userDrawn="1"/>
        </p:nvSpPr>
        <p:spPr>
          <a:xfrm>
            <a:off x="1538438" y="3204012"/>
            <a:ext cx="9115124" cy="2240280"/>
          </a:xfrm>
          <a:prstGeom prst="rect">
            <a:avLst/>
          </a:prstGeom>
          <a:solidFill>
            <a:srgbClr val="2D53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/>
              <a:t>ANNEXES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000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737101-E490-198E-E9D9-B62CE83E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C335-5B96-4B73-8573-72C5C3F38CCC}" type="datetime1">
              <a:rPr lang="fr-FR" smtClean="0"/>
              <a:t>19/05/2026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CE52E7-EB25-D34B-454C-80E71B70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nationale d’information -</a:t>
            </a:r>
          </a:p>
          <a:p>
            <a:r>
              <a:rPr lang="fr-FR"/>
              <a:t>Intégration des SPC dans Maia en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B8FA55-03F2-6C1D-AB4C-CA08B15B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ne image contenant texte, personne, ordinateur, gadget&#10;&#10;Description générée automatiquement">
            <a:extLst>
              <a:ext uri="{FF2B5EF4-FFF2-40B4-BE49-F238E27FC236}">
                <a16:creationId xmlns:a16="http://schemas.microsoft.com/office/drawing/2014/main" id="{B82FE591-A68B-3F4D-8F9C-FCDAE6113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3" b="22862"/>
          <a:stretch/>
        </p:blipFill>
        <p:spPr>
          <a:xfrm>
            <a:off x="0" y="0"/>
            <a:ext cx="12192000" cy="44294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A391ED-22CE-0912-3E08-551AC93DC253}"/>
              </a:ext>
            </a:extLst>
          </p:cNvPr>
          <p:cNvSpPr/>
          <p:nvPr userDrawn="1"/>
        </p:nvSpPr>
        <p:spPr>
          <a:xfrm>
            <a:off x="-114300" y="-13088"/>
            <a:ext cx="12192000" cy="4429408"/>
          </a:xfrm>
          <a:prstGeom prst="rect">
            <a:avLst/>
          </a:prstGeom>
          <a:solidFill>
            <a:srgbClr val="5A5A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7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DC78E3D-5A00-38CF-44A0-3236A56674C5}"/>
              </a:ext>
            </a:extLst>
          </p:cNvPr>
          <p:cNvSpPr txBox="1"/>
          <p:nvPr userDrawn="1"/>
        </p:nvSpPr>
        <p:spPr>
          <a:xfrm>
            <a:off x="353118" y="207902"/>
            <a:ext cx="4019167" cy="11079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4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sz="6390"/>
              <a:t>Agenda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D8382B-CF8E-3C9F-8F66-B1DB8F9F7959}"/>
              </a:ext>
            </a:extLst>
          </p:cNvPr>
          <p:cNvSpPr/>
          <p:nvPr userDrawn="1"/>
        </p:nvSpPr>
        <p:spPr>
          <a:xfrm>
            <a:off x="353119" y="6356350"/>
            <a:ext cx="27432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7A8D8B7-43C4-EEA6-A2A3-C7F0ADEE164B}"/>
              </a:ext>
            </a:extLst>
          </p:cNvPr>
          <p:cNvGrpSpPr/>
          <p:nvPr userDrawn="1"/>
        </p:nvGrpSpPr>
        <p:grpSpPr>
          <a:xfrm>
            <a:off x="3488630" y="3814962"/>
            <a:ext cx="1977059" cy="2401260"/>
            <a:chOff x="2831295" y="4049918"/>
            <a:chExt cx="2289054" cy="2520767"/>
          </a:xfrm>
          <a:solidFill>
            <a:srgbClr val="2D537E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392BE9-3213-0C3A-F618-9C126DB08AC1}"/>
                </a:ext>
              </a:extLst>
            </p:cNvPr>
            <p:cNvSpPr/>
            <p:nvPr/>
          </p:nvSpPr>
          <p:spPr>
            <a:xfrm>
              <a:off x="2831295" y="4049918"/>
              <a:ext cx="2289054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D790DA8-9254-4004-09B3-179CAAD5705C}"/>
                </a:ext>
              </a:extLst>
            </p:cNvPr>
            <p:cNvSpPr txBox="1"/>
            <p:nvPr/>
          </p:nvSpPr>
          <p:spPr>
            <a:xfrm>
              <a:off x="2831295" y="4102873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ABB9DD7-E36B-08AB-62C1-CDA3059AD4E5}"/>
              </a:ext>
            </a:extLst>
          </p:cNvPr>
          <p:cNvGrpSpPr/>
          <p:nvPr userDrawn="1"/>
        </p:nvGrpSpPr>
        <p:grpSpPr>
          <a:xfrm>
            <a:off x="5987839" y="3814962"/>
            <a:ext cx="1977059" cy="2401260"/>
            <a:chOff x="5386277" y="4049918"/>
            <a:chExt cx="2289054" cy="2520767"/>
          </a:xfrm>
          <a:solidFill>
            <a:srgbClr val="2D537E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F94DB4-F2F9-929B-04F5-219653A15BC9}"/>
                </a:ext>
              </a:extLst>
            </p:cNvPr>
            <p:cNvSpPr/>
            <p:nvPr/>
          </p:nvSpPr>
          <p:spPr>
            <a:xfrm>
              <a:off x="5386277" y="4049918"/>
              <a:ext cx="2289054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B15E6AB-228E-D81F-6154-A0EE408EC29F}"/>
                </a:ext>
              </a:extLst>
            </p:cNvPr>
            <p:cNvSpPr txBox="1"/>
            <p:nvPr/>
          </p:nvSpPr>
          <p:spPr>
            <a:xfrm>
              <a:off x="5386278" y="4102873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5188D36-29C8-0837-C411-12045BEE2B23}"/>
              </a:ext>
            </a:extLst>
          </p:cNvPr>
          <p:cNvGrpSpPr/>
          <p:nvPr userDrawn="1"/>
        </p:nvGrpSpPr>
        <p:grpSpPr>
          <a:xfrm>
            <a:off x="1038413" y="3814962"/>
            <a:ext cx="1981012" cy="2401260"/>
            <a:chOff x="342575" y="4049918"/>
            <a:chExt cx="2160000" cy="2520767"/>
          </a:xfrm>
          <a:solidFill>
            <a:srgbClr val="2D537E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CC0E9C-8FC9-3235-8C14-3D12755C0971}"/>
                </a:ext>
              </a:extLst>
            </p:cNvPr>
            <p:cNvSpPr/>
            <p:nvPr/>
          </p:nvSpPr>
          <p:spPr>
            <a:xfrm>
              <a:off x="342575" y="4049918"/>
              <a:ext cx="2160000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3B0D9A3-69A1-DAF3-DDE9-20ED28D92D7B}"/>
                </a:ext>
              </a:extLst>
            </p:cNvPr>
            <p:cNvSpPr txBox="1"/>
            <p:nvPr/>
          </p:nvSpPr>
          <p:spPr>
            <a:xfrm>
              <a:off x="342575" y="4102874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14BCA42-9421-1958-4F57-1C1F452466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0335" y="4429408"/>
            <a:ext cx="1858759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5FF62FC4-522A-CD1B-C3D2-5ABE60300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1712" y="4408140"/>
            <a:ext cx="1826176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94056CB6-6D8A-68B4-C706-C928B8CBDE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8432" y="4413048"/>
            <a:ext cx="1875871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030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ersonne, ordinateur, gadget&#10;&#10;Description générée automatiquement">
            <a:extLst>
              <a:ext uri="{FF2B5EF4-FFF2-40B4-BE49-F238E27FC236}">
                <a16:creationId xmlns:a16="http://schemas.microsoft.com/office/drawing/2014/main" id="{71F3B348-7E96-8767-E8FD-959A911D8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725" r="18165" b="49"/>
          <a:stretch/>
        </p:blipFill>
        <p:spPr>
          <a:xfrm>
            <a:off x="-63245" y="-3290"/>
            <a:ext cx="7204109" cy="68612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4E40525-A3FD-EE17-1915-F87B2B1D06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603535" y="6201426"/>
            <a:ext cx="455278" cy="447815"/>
          </a:xfrm>
          <a:prstGeom prst="rect">
            <a:avLst/>
          </a:prstGeom>
          <a:effectLst/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E81A8D5C-4462-AF2B-5F1A-148A4689095E}"/>
              </a:ext>
            </a:extLst>
          </p:cNvPr>
          <p:cNvGrpSpPr/>
          <p:nvPr userDrawn="1"/>
        </p:nvGrpSpPr>
        <p:grpSpPr>
          <a:xfrm>
            <a:off x="11119675" y="6222135"/>
            <a:ext cx="405420" cy="406396"/>
            <a:chOff x="833316" y="3071479"/>
            <a:chExt cx="1044000" cy="104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D2037FE-2185-8982-4B2C-3A6CFD110C3B}"/>
                </a:ext>
              </a:extLst>
            </p:cNvPr>
            <p:cNvSpPr/>
            <p:nvPr/>
          </p:nvSpPr>
          <p:spPr>
            <a:xfrm>
              <a:off x="833316" y="3071479"/>
              <a:ext cx="1044000" cy="1044000"/>
            </a:xfrm>
            <a:prstGeom prst="ellipse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78D3C41-5D42-B5B1-0FFB-CCC68ABEEB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861" b="-8861"/>
            <a:stretch/>
          </p:blipFill>
          <p:spPr bwMode="auto">
            <a:xfrm>
              <a:off x="979161" y="3181636"/>
              <a:ext cx="752474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ELAN Caf | Bienvenue sur Caf.fr">
            <a:extLst>
              <a:ext uri="{FF2B5EF4-FFF2-40B4-BE49-F238E27FC236}">
                <a16:creationId xmlns:a16="http://schemas.microsoft.com/office/drawing/2014/main" id="{EAAB8E46-7CE8-689F-FD99-EE996540D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324" y="6321928"/>
            <a:ext cx="582831" cy="2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1CC56929-CD56-BCFB-8AC8-E0D0788B816B}"/>
              </a:ext>
            </a:extLst>
          </p:cNvPr>
          <p:cNvGrpSpPr/>
          <p:nvPr userDrawn="1"/>
        </p:nvGrpSpPr>
        <p:grpSpPr>
          <a:xfrm>
            <a:off x="8661799" y="127602"/>
            <a:ext cx="3387165" cy="324000"/>
            <a:chOff x="3420035" y="2888960"/>
            <a:chExt cx="3387165" cy="32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2DA3B0-7177-B5B8-B427-354266816C48}"/>
                </a:ext>
              </a:extLst>
            </p:cNvPr>
            <p:cNvSpPr/>
            <p:nvPr/>
          </p:nvSpPr>
          <p:spPr>
            <a:xfrm>
              <a:off x="3420035" y="2888960"/>
              <a:ext cx="1906918" cy="324000"/>
            </a:xfrm>
            <a:prstGeom prst="rect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AIDES AUX PARTENAIRES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26E7FF-52AE-B0BF-2A85-31B5A88BD7C7}"/>
                </a:ext>
              </a:extLst>
            </p:cNvPr>
            <p:cNvSpPr/>
            <p:nvPr/>
          </p:nvSpPr>
          <p:spPr>
            <a:xfrm>
              <a:off x="5326953" y="2888960"/>
              <a:ext cx="1480247" cy="324000"/>
            </a:xfrm>
            <a:prstGeom prst="rect">
              <a:avLst/>
            </a:prstGeom>
            <a:solidFill>
              <a:srgbClr val="0A5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D’ACTION SOCIALE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4BB98A1-E74A-ADEF-8E17-74E771582F94}"/>
              </a:ext>
            </a:extLst>
          </p:cNvPr>
          <p:cNvGrpSpPr/>
          <p:nvPr userDrawn="1"/>
        </p:nvGrpSpPr>
        <p:grpSpPr>
          <a:xfrm>
            <a:off x="7010078" y="0"/>
            <a:ext cx="243959" cy="6861291"/>
            <a:chOff x="4917321" y="0"/>
            <a:chExt cx="360000" cy="6858000"/>
          </a:xfrm>
        </p:grpSpPr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id="{6309EC22-320E-70EC-8921-37C829131343}"/>
                </a:ext>
              </a:extLst>
            </p:cNvPr>
            <p:cNvSpPr/>
            <p:nvPr/>
          </p:nvSpPr>
          <p:spPr>
            <a:xfrm flipH="1" flipV="1">
              <a:off x="4917321" y="4572000"/>
              <a:ext cx="360000" cy="2286000"/>
            </a:xfrm>
            <a:prstGeom prst="rect">
              <a:avLst/>
            </a:prstGeom>
            <a:solidFill>
              <a:srgbClr val="E8E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7">
              <a:extLst>
                <a:ext uri="{FF2B5EF4-FFF2-40B4-BE49-F238E27FC236}">
                  <a16:creationId xmlns:a16="http://schemas.microsoft.com/office/drawing/2014/main" id="{F7756896-805C-9719-56E0-3B5D1645EE14}"/>
                </a:ext>
              </a:extLst>
            </p:cNvPr>
            <p:cNvSpPr/>
            <p:nvPr/>
          </p:nvSpPr>
          <p:spPr>
            <a:xfrm flipH="1" flipV="1">
              <a:off x="4917321" y="2286000"/>
              <a:ext cx="360000" cy="2286000"/>
            </a:xfrm>
            <a:prstGeom prst="rect">
              <a:avLst/>
            </a:prstGeom>
            <a:solidFill>
              <a:srgbClr val="8CBA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E351D69D-DF9C-8060-DD3F-6CB9DEBA3BFB}"/>
                </a:ext>
              </a:extLst>
            </p:cNvPr>
            <p:cNvSpPr/>
            <p:nvPr/>
          </p:nvSpPr>
          <p:spPr>
            <a:xfrm flipH="1" flipV="1">
              <a:off x="4917321" y="0"/>
              <a:ext cx="360000" cy="2286000"/>
            </a:xfrm>
            <a:prstGeom prst="rect">
              <a:avLst/>
            </a:prstGeom>
            <a:solidFill>
              <a:srgbClr val="2D53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tre 1">
            <a:extLst>
              <a:ext uri="{FF2B5EF4-FFF2-40B4-BE49-F238E27FC236}">
                <a16:creationId xmlns:a16="http://schemas.microsoft.com/office/drawing/2014/main" id="{26019B44-3C21-E38F-7C27-161FB3D3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181" y="2318106"/>
            <a:ext cx="4651469" cy="82387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C43202D-DF27-DCE6-983D-311053D58FD1}"/>
              </a:ext>
            </a:extLst>
          </p:cNvPr>
          <p:cNvSpPr txBox="1"/>
          <p:nvPr userDrawn="1"/>
        </p:nvSpPr>
        <p:spPr>
          <a:xfrm>
            <a:off x="10085995" y="530885"/>
            <a:ext cx="1143001" cy="324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defTabSz="1219170">
              <a:spcBef>
                <a:spcPct val="0"/>
              </a:spcBef>
              <a:buNone/>
              <a:defRPr sz="2400" b="1">
                <a:solidFill>
                  <a:srgbClr val="2D53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D537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</a:t>
            </a: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6E18923-1F17-2030-1BD6-4B89137EE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0"/>
          <a:stretch/>
        </p:blipFill>
        <p:spPr>
          <a:xfrm>
            <a:off x="11187741" y="555107"/>
            <a:ext cx="852022" cy="202946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AEA0DE5-3776-F0DE-7094-4108345A21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7180" y="3260725"/>
            <a:ext cx="4651469" cy="455613"/>
          </a:xfrm>
        </p:spPr>
        <p:txBody>
          <a:bodyPr>
            <a:noAutofit/>
          </a:bodyPr>
          <a:lstStyle>
            <a:lvl1pPr marL="0" indent="0">
              <a:buNone/>
              <a:defRPr lang="fr-FR" sz="2400" b="0" kern="1200" dirty="0">
                <a:solidFill>
                  <a:srgbClr val="2D537E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8CAF891-8C77-C83C-8507-79C6D1AD77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64613" y="3801119"/>
            <a:ext cx="3094037" cy="309563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44308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4E40525-A3FD-EE17-1915-F87B2B1D0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603535" y="6201426"/>
            <a:ext cx="455278" cy="447815"/>
          </a:xfrm>
          <a:prstGeom prst="rect">
            <a:avLst/>
          </a:prstGeom>
          <a:effectLst/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E81A8D5C-4462-AF2B-5F1A-148A4689095E}"/>
              </a:ext>
            </a:extLst>
          </p:cNvPr>
          <p:cNvGrpSpPr/>
          <p:nvPr userDrawn="1"/>
        </p:nvGrpSpPr>
        <p:grpSpPr>
          <a:xfrm>
            <a:off x="11119675" y="6222135"/>
            <a:ext cx="405420" cy="406396"/>
            <a:chOff x="833316" y="3071479"/>
            <a:chExt cx="1044000" cy="104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D2037FE-2185-8982-4B2C-3A6CFD110C3B}"/>
                </a:ext>
              </a:extLst>
            </p:cNvPr>
            <p:cNvSpPr/>
            <p:nvPr/>
          </p:nvSpPr>
          <p:spPr>
            <a:xfrm>
              <a:off x="833316" y="3071479"/>
              <a:ext cx="1044000" cy="1044000"/>
            </a:xfrm>
            <a:prstGeom prst="ellipse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78D3C41-5D42-B5B1-0FFB-CCC68ABEEB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861" b="-8861"/>
            <a:stretch/>
          </p:blipFill>
          <p:spPr bwMode="auto">
            <a:xfrm>
              <a:off x="979161" y="3181636"/>
              <a:ext cx="752474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ELAN Caf | Bienvenue sur Caf.fr">
            <a:extLst>
              <a:ext uri="{FF2B5EF4-FFF2-40B4-BE49-F238E27FC236}">
                <a16:creationId xmlns:a16="http://schemas.microsoft.com/office/drawing/2014/main" id="{EAAB8E46-7CE8-689F-FD99-EE996540D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324" y="6321928"/>
            <a:ext cx="582831" cy="2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1CC56929-CD56-BCFB-8AC8-E0D0788B816B}"/>
              </a:ext>
            </a:extLst>
          </p:cNvPr>
          <p:cNvGrpSpPr/>
          <p:nvPr userDrawn="1"/>
        </p:nvGrpSpPr>
        <p:grpSpPr>
          <a:xfrm>
            <a:off x="8661799" y="127602"/>
            <a:ext cx="3387165" cy="324000"/>
            <a:chOff x="3420035" y="2888960"/>
            <a:chExt cx="3387165" cy="32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2DA3B0-7177-B5B8-B427-354266816C48}"/>
                </a:ext>
              </a:extLst>
            </p:cNvPr>
            <p:cNvSpPr/>
            <p:nvPr/>
          </p:nvSpPr>
          <p:spPr>
            <a:xfrm>
              <a:off x="3420035" y="2888960"/>
              <a:ext cx="1906918" cy="324000"/>
            </a:xfrm>
            <a:prstGeom prst="rect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AIDES AUX PARTENAIRES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26E7FF-52AE-B0BF-2A85-31B5A88BD7C7}"/>
                </a:ext>
              </a:extLst>
            </p:cNvPr>
            <p:cNvSpPr/>
            <p:nvPr/>
          </p:nvSpPr>
          <p:spPr>
            <a:xfrm>
              <a:off x="5326953" y="2888960"/>
              <a:ext cx="1480247" cy="324000"/>
            </a:xfrm>
            <a:prstGeom prst="rect">
              <a:avLst/>
            </a:prstGeom>
            <a:solidFill>
              <a:srgbClr val="0A5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D’ACTION SOCIALE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4BB98A1-E74A-ADEF-8E17-74E771582F94}"/>
              </a:ext>
            </a:extLst>
          </p:cNvPr>
          <p:cNvGrpSpPr/>
          <p:nvPr userDrawn="1"/>
        </p:nvGrpSpPr>
        <p:grpSpPr>
          <a:xfrm>
            <a:off x="6426187" y="0"/>
            <a:ext cx="243959" cy="6861291"/>
            <a:chOff x="4917321" y="0"/>
            <a:chExt cx="360000" cy="6858000"/>
          </a:xfrm>
        </p:grpSpPr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id="{6309EC22-320E-70EC-8921-37C829131343}"/>
                </a:ext>
              </a:extLst>
            </p:cNvPr>
            <p:cNvSpPr/>
            <p:nvPr/>
          </p:nvSpPr>
          <p:spPr>
            <a:xfrm flipH="1" flipV="1">
              <a:off x="4917321" y="4572000"/>
              <a:ext cx="360000" cy="2286000"/>
            </a:xfrm>
            <a:prstGeom prst="rect">
              <a:avLst/>
            </a:prstGeom>
            <a:solidFill>
              <a:srgbClr val="E8E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7">
              <a:extLst>
                <a:ext uri="{FF2B5EF4-FFF2-40B4-BE49-F238E27FC236}">
                  <a16:creationId xmlns:a16="http://schemas.microsoft.com/office/drawing/2014/main" id="{F7756896-805C-9719-56E0-3B5D1645EE14}"/>
                </a:ext>
              </a:extLst>
            </p:cNvPr>
            <p:cNvSpPr/>
            <p:nvPr/>
          </p:nvSpPr>
          <p:spPr>
            <a:xfrm flipH="1" flipV="1">
              <a:off x="4917321" y="2286000"/>
              <a:ext cx="360000" cy="2286000"/>
            </a:xfrm>
            <a:prstGeom prst="rect">
              <a:avLst/>
            </a:prstGeom>
            <a:solidFill>
              <a:srgbClr val="8CBA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E351D69D-DF9C-8060-DD3F-6CB9DEBA3BFB}"/>
                </a:ext>
              </a:extLst>
            </p:cNvPr>
            <p:cNvSpPr/>
            <p:nvPr/>
          </p:nvSpPr>
          <p:spPr>
            <a:xfrm flipH="1" flipV="1">
              <a:off x="4917321" y="0"/>
              <a:ext cx="360000" cy="2286000"/>
            </a:xfrm>
            <a:prstGeom prst="rect">
              <a:avLst/>
            </a:prstGeom>
            <a:solidFill>
              <a:srgbClr val="2D53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Image 1" descr="Une image contenant habits, Visage humain, personne, intérieur&#10;&#10;Description générée automatiquement">
            <a:extLst>
              <a:ext uri="{FF2B5EF4-FFF2-40B4-BE49-F238E27FC236}">
                <a16:creationId xmlns:a16="http://schemas.microsoft.com/office/drawing/2014/main" id="{3985C409-A08D-F152-3C03-6419A4AE8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 r="26183"/>
          <a:stretch/>
        </p:blipFill>
        <p:spPr>
          <a:xfrm>
            <a:off x="-1044" y="0"/>
            <a:ext cx="6443664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4132298-7CD8-07D7-BB98-0F4645FF5FA6}"/>
              </a:ext>
            </a:extLst>
          </p:cNvPr>
          <p:cNvSpPr txBox="1"/>
          <p:nvPr userDrawn="1"/>
        </p:nvSpPr>
        <p:spPr>
          <a:xfrm>
            <a:off x="10085995" y="530885"/>
            <a:ext cx="1143001" cy="324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defTabSz="1219170">
              <a:spcBef>
                <a:spcPct val="0"/>
              </a:spcBef>
              <a:buNone/>
              <a:defRPr sz="2400" b="1">
                <a:solidFill>
                  <a:srgbClr val="2D53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D537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</a:t>
            </a:r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A82CAAC-4FEA-17B5-6DE4-FACE79636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0"/>
          <a:stretch/>
        </p:blipFill>
        <p:spPr>
          <a:xfrm>
            <a:off x="11187741" y="555107"/>
            <a:ext cx="852022" cy="20294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237FF7F-C7E8-DD29-420C-D900016D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661" y="2318106"/>
            <a:ext cx="5095990" cy="82387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F00FC58-A9F1-9863-6159-913C66E39E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64613" y="3801119"/>
            <a:ext cx="3094037" cy="309563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B691489-7029-4578-F88C-7656A4B0A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2660" y="3260725"/>
            <a:ext cx="5095990" cy="455613"/>
          </a:xfrm>
        </p:spPr>
        <p:txBody>
          <a:bodyPr>
            <a:noAutofit/>
          </a:bodyPr>
          <a:lstStyle>
            <a:lvl1pPr marL="0" indent="0">
              <a:buNone/>
              <a:defRPr lang="fr-FR" sz="2400" b="0" kern="1200" dirty="0">
                <a:solidFill>
                  <a:srgbClr val="2D537E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404801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7A58D-4C02-53A5-35C9-A7CC8EB6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4C1D1-A8FF-4E59-D0C4-E2F667C99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1pPr>
            <a:lvl2pPr marL="800100" indent="-34290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4pPr>
            <a:lvl5pPr marL="2114550" indent="-28575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7CCCA-FD88-72B4-9D06-527736B2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C4F94-DAAB-4116-D7AB-99BA054B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D7850-C706-966E-66B9-4E66C81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5004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661F77-2185-26E6-82BA-EA5C50015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6260" y="353961"/>
            <a:ext cx="6448245" cy="5781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E56E79-A284-52F5-85D1-63E543F7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32.30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291B98-1D5E-2F0F-8599-D0B488BD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2EC915-9429-EAD9-39C3-25A0263A5CA0}"/>
              </a:ext>
            </a:extLst>
          </p:cNvPr>
          <p:cNvSpPr/>
          <p:nvPr userDrawn="1"/>
        </p:nvSpPr>
        <p:spPr>
          <a:xfrm>
            <a:off x="376768" y="393290"/>
            <a:ext cx="4342716" cy="5765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923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7A58D-4C02-53A5-35C9-A7CC8EB6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4C1D1-A8FF-4E59-D0C4-E2F667C99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1pPr>
            <a:lvl2pPr marL="800100" indent="-34290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4pPr>
            <a:lvl5pPr marL="2114550" indent="-285750">
              <a:buClr>
                <a:srgbClr val="2D537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7CCCA-FD88-72B4-9D06-527736B2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C4F94-DAAB-4116-D7AB-99BA054B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32.30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D7850-C706-966E-66B9-4E66C81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625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737101-E490-198E-E9D9-B62CE83E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CE52E7-EB25-D34B-454C-80E71B70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32.30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B8FA55-03F2-6C1D-AB4C-CA08B15B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ne image contenant texte, personne, ordinateur, gadget&#10;&#10;Description générée automatiquement">
            <a:extLst>
              <a:ext uri="{FF2B5EF4-FFF2-40B4-BE49-F238E27FC236}">
                <a16:creationId xmlns:a16="http://schemas.microsoft.com/office/drawing/2014/main" id="{B82FE591-A68B-3F4D-8F9C-FCDAE6113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3" b="22862"/>
          <a:stretch/>
        </p:blipFill>
        <p:spPr>
          <a:xfrm>
            <a:off x="0" y="0"/>
            <a:ext cx="12192000" cy="44294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A391ED-22CE-0912-3E08-551AC93DC253}"/>
              </a:ext>
            </a:extLst>
          </p:cNvPr>
          <p:cNvSpPr/>
          <p:nvPr userDrawn="1"/>
        </p:nvSpPr>
        <p:spPr>
          <a:xfrm>
            <a:off x="0" y="0"/>
            <a:ext cx="12192000" cy="4429408"/>
          </a:xfrm>
          <a:prstGeom prst="rect">
            <a:avLst/>
          </a:prstGeom>
          <a:solidFill>
            <a:srgbClr val="5A5A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7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D8382B-CF8E-3C9F-8F66-B1DB8F9F7959}"/>
              </a:ext>
            </a:extLst>
          </p:cNvPr>
          <p:cNvSpPr/>
          <p:nvPr userDrawn="1"/>
        </p:nvSpPr>
        <p:spPr>
          <a:xfrm>
            <a:off x="353119" y="6356350"/>
            <a:ext cx="27432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8DC5C0-EF71-71EF-8DB8-D46A11E5941A}"/>
              </a:ext>
            </a:extLst>
          </p:cNvPr>
          <p:cNvSpPr/>
          <p:nvPr userDrawn="1"/>
        </p:nvSpPr>
        <p:spPr>
          <a:xfrm>
            <a:off x="1538438" y="3204012"/>
            <a:ext cx="9115124" cy="2240280"/>
          </a:xfrm>
          <a:prstGeom prst="rect">
            <a:avLst/>
          </a:prstGeom>
          <a:solidFill>
            <a:srgbClr val="2D53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/>
              <a:t>ANNEXES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737101-E490-198E-E9D9-B62CE83E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CE52E7-EB25-D34B-454C-80E71B70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B8FA55-03F2-6C1D-AB4C-CA08B15B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ne image contenant texte, personne, ordinateur, gadget&#10;&#10;Description générée automatiquement">
            <a:extLst>
              <a:ext uri="{FF2B5EF4-FFF2-40B4-BE49-F238E27FC236}">
                <a16:creationId xmlns:a16="http://schemas.microsoft.com/office/drawing/2014/main" id="{B82FE591-A68B-3F4D-8F9C-FCDAE6113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3" b="22862"/>
          <a:stretch/>
        </p:blipFill>
        <p:spPr>
          <a:xfrm>
            <a:off x="0" y="0"/>
            <a:ext cx="12192000" cy="44294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A391ED-22CE-0912-3E08-551AC93DC253}"/>
              </a:ext>
            </a:extLst>
          </p:cNvPr>
          <p:cNvSpPr/>
          <p:nvPr userDrawn="1"/>
        </p:nvSpPr>
        <p:spPr>
          <a:xfrm>
            <a:off x="0" y="0"/>
            <a:ext cx="12192000" cy="4429408"/>
          </a:xfrm>
          <a:prstGeom prst="rect">
            <a:avLst/>
          </a:prstGeom>
          <a:solidFill>
            <a:srgbClr val="5A5A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7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D8382B-CF8E-3C9F-8F66-B1DB8F9F7959}"/>
              </a:ext>
            </a:extLst>
          </p:cNvPr>
          <p:cNvSpPr/>
          <p:nvPr userDrawn="1"/>
        </p:nvSpPr>
        <p:spPr>
          <a:xfrm>
            <a:off x="353119" y="6356350"/>
            <a:ext cx="27432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8DC5C0-EF71-71EF-8DB8-D46A11E5941A}"/>
              </a:ext>
            </a:extLst>
          </p:cNvPr>
          <p:cNvSpPr/>
          <p:nvPr userDrawn="1"/>
        </p:nvSpPr>
        <p:spPr>
          <a:xfrm>
            <a:off x="1538438" y="3204012"/>
            <a:ext cx="9115124" cy="2240280"/>
          </a:xfrm>
          <a:prstGeom prst="rect">
            <a:avLst/>
          </a:prstGeom>
          <a:solidFill>
            <a:srgbClr val="2D53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/>
              <a:t>ANNEXES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73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74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ersonne, ordinateur, gadget&#10;&#10;Description générée automatiquement">
            <a:extLst>
              <a:ext uri="{FF2B5EF4-FFF2-40B4-BE49-F238E27FC236}">
                <a16:creationId xmlns:a16="http://schemas.microsoft.com/office/drawing/2014/main" id="{71F3B348-7E96-8767-E8FD-959A911D8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725" r="18165" b="49"/>
          <a:stretch/>
        </p:blipFill>
        <p:spPr>
          <a:xfrm>
            <a:off x="-63245" y="-3290"/>
            <a:ext cx="7204109" cy="68612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4E40525-A3FD-EE17-1915-F87B2B1D06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603535" y="6201426"/>
            <a:ext cx="455278" cy="447815"/>
          </a:xfrm>
          <a:prstGeom prst="rect">
            <a:avLst/>
          </a:prstGeom>
          <a:effectLst/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E81A8D5C-4462-AF2B-5F1A-148A4689095E}"/>
              </a:ext>
            </a:extLst>
          </p:cNvPr>
          <p:cNvGrpSpPr/>
          <p:nvPr userDrawn="1"/>
        </p:nvGrpSpPr>
        <p:grpSpPr>
          <a:xfrm>
            <a:off x="11119675" y="6222135"/>
            <a:ext cx="405420" cy="406396"/>
            <a:chOff x="833316" y="3071479"/>
            <a:chExt cx="1044000" cy="104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D2037FE-2185-8982-4B2C-3A6CFD110C3B}"/>
                </a:ext>
              </a:extLst>
            </p:cNvPr>
            <p:cNvSpPr/>
            <p:nvPr/>
          </p:nvSpPr>
          <p:spPr>
            <a:xfrm>
              <a:off x="833316" y="3071479"/>
              <a:ext cx="1044000" cy="1044000"/>
            </a:xfrm>
            <a:prstGeom prst="ellipse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78D3C41-5D42-B5B1-0FFB-CCC68ABEEB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861" b="-8861"/>
            <a:stretch/>
          </p:blipFill>
          <p:spPr bwMode="auto">
            <a:xfrm>
              <a:off x="979161" y="3181636"/>
              <a:ext cx="752474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ELAN Caf | Bienvenue sur Caf.fr">
            <a:extLst>
              <a:ext uri="{FF2B5EF4-FFF2-40B4-BE49-F238E27FC236}">
                <a16:creationId xmlns:a16="http://schemas.microsoft.com/office/drawing/2014/main" id="{EAAB8E46-7CE8-689F-FD99-EE996540D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324" y="6321928"/>
            <a:ext cx="582831" cy="2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1CC56929-CD56-BCFB-8AC8-E0D0788B816B}"/>
              </a:ext>
            </a:extLst>
          </p:cNvPr>
          <p:cNvGrpSpPr/>
          <p:nvPr userDrawn="1"/>
        </p:nvGrpSpPr>
        <p:grpSpPr>
          <a:xfrm>
            <a:off x="8661799" y="127602"/>
            <a:ext cx="3387165" cy="324000"/>
            <a:chOff x="3420035" y="2888960"/>
            <a:chExt cx="3387165" cy="32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2DA3B0-7177-B5B8-B427-354266816C48}"/>
                </a:ext>
              </a:extLst>
            </p:cNvPr>
            <p:cNvSpPr/>
            <p:nvPr/>
          </p:nvSpPr>
          <p:spPr>
            <a:xfrm>
              <a:off x="3420035" y="2888960"/>
              <a:ext cx="1906918" cy="324000"/>
            </a:xfrm>
            <a:prstGeom prst="rect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AIDES AUX PARTENAIRES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26E7FF-52AE-B0BF-2A85-31B5A88BD7C7}"/>
                </a:ext>
              </a:extLst>
            </p:cNvPr>
            <p:cNvSpPr/>
            <p:nvPr/>
          </p:nvSpPr>
          <p:spPr>
            <a:xfrm>
              <a:off x="5326953" y="2888960"/>
              <a:ext cx="1480247" cy="324000"/>
            </a:xfrm>
            <a:prstGeom prst="rect">
              <a:avLst/>
            </a:prstGeom>
            <a:solidFill>
              <a:srgbClr val="0A5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D’ACTION SOCIALE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4BB98A1-E74A-ADEF-8E17-74E771582F94}"/>
              </a:ext>
            </a:extLst>
          </p:cNvPr>
          <p:cNvGrpSpPr/>
          <p:nvPr userDrawn="1"/>
        </p:nvGrpSpPr>
        <p:grpSpPr>
          <a:xfrm>
            <a:off x="7010078" y="0"/>
            <a:ext cx="243959" cy="6861291"/>
            <a:chOff x="4917321" y="0"/>
            <a:chExt cx="360000" cy="6858000"/>
          </a:xfrm>
        </p:grpSpPr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id="{6309EC22-320E-70EC-8921-37C829131343}"/>
                </a:ext>
              </a:extLst>
            </p:cNvPr>
            <p:cNvSpPr/>
            <p:nvPr/>
          </p:nvSpPr>
          <p:spPr>
            <a:xfrm flipH="1" flipV="1">
              <a:off x="4917321" y="4572000"/>
              <a:ext cx="360000" cy="2286000"/>
            </a:xfrm>
            <a:prstGeom prst="rect">
              <a:avLst/>
            </a:prstGeom>
            <a:solidFill>
              <a:srgbClr val="E8E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7">
              <a:extLst>
                <a:ext uri="{FF2B5EF4-FFF2-40B4-BE49-F238E27FC236}">
                  <a16:creationId xmlns:a16="http://schemas.microsoft.com/office/drawing/2014/main" id="{F7756896-805C-9719-56E0-3B5D1645EE14}"/>
                </a:ext>
              </a:extLst>
            </p:cNvPr>
            <p:cNvSpPr/>
            <p:nvPr/>
          </p:nvSpPr>
          <p:spPr>
            <a:xfrm flipH="1" flipV="1">
              <a:off x="4917321" y="2286000"/>
              <a:ext cx="360000" cy="2286000"/>
            </a:xfrm>
            <a:prstGeom prst="rect">
              <a:avLst/>
            </a:prstGeom>
            <a:solidFill>
              <a:srgbClr val="8CBA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E351D69D-DF9C-8060-DD3F-6CB9DEBA3BFB}"/>
                </a:ext>
              </a:extLst>
            </p:cNvPr>
            <p:cNvSpPr/>
            <p:nvPr/>
          </p:nvSpPr>
          <p:spPr>
            <a:xfrm flipH="1" flipV="1">
              <a:off x="4917321" y="0"/>
              <a:ext cx="360000" cy="2286000"/>
            </a:xfrm>
            <a:prstGeom prst="rect">
              <a:avLst/>
            </a:prstGeom>
            <a:solidFill>
              <a:srgbClr val="2D53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tre 1">
            <a:extLst>
              <a:ext uri="{FF2B5EF4-FFF2-40B4-BE49-F238E27FC236}">
                <a16:creationId xmlns:a16="http://schemas.microsoft.com/office/drawing/2014/main" id="{26019B44-3C21-E38F-7C27-161FB3D3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181" y="2318106"/>
            <a:ext cx="4651469" cy="82387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C43202D-DF27-DCE6-983D-311053D58FD1}"/>
              </a:ext>
            </a:extLst>
          </p:cNvPr>
          <p:cNvSpPr txBox="1"/>
          <p:nvPr userDrawn="1"/>
        </p:nvSpPr>
        <p:spPr>
          <a:xfrm>
            <a:off x="10085995" y="530885"/>
            <a:ext cx="1143001" cy="324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defTabSz="1219170">
              <a:spcBef>
                <a:spcPct val="0"/>
              </a:spcBef>
              <a:buNone/>
              <a:defRPr sz="2400" b="1">
                <a:solidFill>
                  <a:srgbClr val="2D53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D537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</a:t>
            </a: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6E18923-1F17-2030-1BD6-4B89137EE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0"/>
          <a:stretch/>
        </p:blipFill>
        <p:spPr>
          <a:xfrm>
            <a:off x="11187741" y="555107"/>
            <a:ext cx="852022" cy="202946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AEA0DE5-3776-F0DE-7094-4108345A21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7180" y="3260725"/>
            <a:ext cx="4651469" cy="455613"/>
          </a:xfrm>
        </p:spPr>
        <p:txBody>
          <a:bodyPr>
            <a:noAutofit/>
          </a:bodyPr>
          <a:lstStyle>
            <a:lvl1pPr marL="0" indent="0">
              <a:buNone/>
              <a:defRPr lang="fr-FR" sz="2400" b="0" kern="1200" dirty="0">
                <a:solidFill>
                  <a:srgbClr val="2D537E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8CAF891-8C77-C83C-8507-79C6D1AD77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64613" y="3801119"/>
            <a:ext cx="3094037" cy="309563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8386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4E40525-A3FD-EE17-1915-F87B2B1D0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603535" y="6201426"/>
            <a:ext cx="455278" cy="447815"/>
          </a:xfrm>
          <a:prstGeom prst="rect">
            <a:avLst/>
          </a:prstGeom>
          <a:effectLst/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E81A8D5C-4462-AF2B-5F1A-148A4689095E}"/>
              </a:ext>
            </a:extLst>
          </p:cNvPr>
          <p:cNvGrpSpPr/>
          <p:nvPr userDrawn="1"/>
        </p:nvGrpSpPr>
        <p:grpSpPr>
          <a:xfrm>
            <a:off x="11119675" y="6222135"/>
            <a:ext cx="405420" cy="406396"/>
            <a:chOff x="833316" y="3071479"/>
            <a:chExt cx="1044000" cy="104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D2037FE-2185-8982-4B2C-3A6CFD110C3B}"/>
                </a:ext>
              </a:extLst>
            </p:cNvPr>
            <p:cNvSpPr/>
            <p:nvPr/>
          </p:nvSpPr>
          <p:spPr>
            <a:xfrm>
              <a:off x="833316" y="3071479"/>
              <a:ext cx="1044000" cy="1044000"/>
            </a:xfrm>
            <a:prstGeom prst="ellipse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78D3C41-5D42-B5B1-0FFB-CCC68ABEEB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861" b="-8861"/>
            <a:stretch/>
          </p:blipFill>
          <p:spPr bwMode="auto">
            <a:xfrm>
              <a:off x="979161" y="3181636"/>
              <a:ext cx="752474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ELAN Caf | Bienvenue sur Caf.fr">
            <a:extLst>
              <a:ext uri="{FF2B5EF4-FFF2-40B4-BE49-F238E27FC236}">
                <a16:creationId xmlns:a16="http://schemas.microsoft.com/office/drawing/2014/main" id="{EAAB8E46-7CE8-689F-FD99-EE996540D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324" y="6321928"/>
            <a:ext cx="582831" cy="2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1CC56929-CD56-BCFB-8AC8-E0D0788B816B}"/>
              </a:ext>
            </a:extLst>
          </p:cNvPr>
          <p:cNvGrpSpPr/>
          <p:nvPr userDrawn="1"/>
        </p:nvGrpSpPr>
        <p:grpSpPr>
          <a:xfrm>
            <a:off x="8661799" y="127602"/>
            <a:ext cx="3387165" cy="324000"/>
            <a:chOff x="3420035" y="2888960"/>
            <a:chExt cx="3387165" cy="32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2DA3B0-7177-B5B8-B427-354266816C48}"/>
                </a:ext>
              </a:extLst>
            </p:cNvPr>
            <p:cNvSpPr/>
            <p:nvPr/>
          </p:nvSpPr>
          <p:spPr>
            <a:xfrm>
              <a:off x="3420035" y="2888960"/>
              <a:ext cx="1906918" cy="324000"/>
            </a:xfrm>
            <a:prstGeom prst="rect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AIDES AUX PARTENAIRES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26E7FF-52AE-B0BF-2A85-31B5A88BD7C7}"/>
                </a:ext>
              </a:extLst>
            </p:cNvPr>
            <p:cNvSpPr/>
            <p:nvPr/>
          </p:nvSpPr>
          <p:spPr>
            <a:xfrm>
              <a:off x="5326953" y="2888960"/>
              <a:ext cx="1480247" cy="324000"/>
            </a:xfrm>
            <a:prstGeom prst="rect">
              <a:avLst/>
            </a:prstGeom>
            <a:solidFill>
              <a:srgbClr val="0A5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D’ACTION SOCIALE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4BB98A1-E74A-ADEF-8E17-74E771582F94}"/>
              </a:ext>
            </a:extLst>
          </p:cNvPr>
          <p:cNvGrpSpPr/>
          <p:nvPr userDrawn="1"/>
        </p:nvGrpSpPr>
        <p:grpSpPr>
          <a:xfrm>
            <a:off x="6426187" y="0"/>
            <a:ext cx="243959" cy="6861291"/>
            <a:chOff x="4917321" y="0"/>
            <a:chExt cx="360000" cy="6858000"/>
          </a:xfrm>
        </p:grpSpPr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id="{6309EC22-320E-70EC-8921-37C829131343}"/>
                </a:ext>
              </a:extLst>
            </p:cNvPr>
            <p:cNvSpPr/>
            <p:nvPr/>
          </p:nvSpPr>
          <p:spPr>
            <a:xfrm flipH="1" flipV="1">
              <a:off x="4917321" y="4572000"/>
              <a:ext cx="360000" cy="2286000"/>
            </a:xfrm>
            <a:prstGeom prst="rect">
              <a:avLst/>
            </a:prstGeom>
            <a:solidFill>
              <a:srgbClr val="E8E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7">
              <a:extLst>
                <a:ext uri="{FF2B5EF4-FFF2-40B4-BE49-F238E27FC236}">
                  <a16:creationId xmlns:a16="http://schemas.microsoft.com/office/drawing/2014/main" id="{F7756896-805C-9719-56E0-3B5D1645EE14}"/>
                </a:ext>
              </a:extLst>
            </p:cNvPr>
            <p:cNvSpPr/>
            <p:nvPr/>
          </p:nvSpPr>
          <p:spPr>
            <a:xfrm flipH="1" flipV="1">
              <a:off x="4917321" y="2286000"/>
              <a:ext cx="360000" cy="2286000"/>
            </a:xfrm>
            <a:prstGeom prst="rect">
              <a:avLst/>
            </a:prstGeom>
            <a:solidFill>
              <a:srgbClr val="8CBA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E351D69D-DF9C-8060-DD3F-6CB9DEBA3BFB}"/>
                </a:ext>
              </a:extLst>
            </p:cNvPr>
            <p:cNvSpPr/>
            <p:nvPr/>
          </p:nvSpPr>
          <p:spPr>
            <a:xfrm flipH="1" flipV="1">
              <a:off x="4917321" y="0"/>
              <a:ext cx="360000" cy="2286000"/>
            </a:xfrm>
            <a:prstGeom prst="rect">
              <a:avLst/>
            </a:prstGeom>
            <a:solidFill>
              <a:srgbClr val="2D53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Image 1" descr="Une image contenant habits, Visage humain, personne, intérieur&#10;&#10;Description générée automatiquement">
            <a:extLst>
              <a:ext uri="{FF2B5EF4-FFF2-40B4-BE49-F238E27FC236}">
                <a16:creationId xmlns:a16="http://schemas.microsoft.com/office/drawing/2014/main" id="{3985C409-A08D-F152-3C03-6419A4AE8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 r="26183"/>
          <a:stretch/>
        </p:blipFill>
        <p:spPr>
          <a:xfrm>
            <a:off x="-1044" y="0"/>
            <a:ext cx="6443664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4132298-7CD8-07D7-BB98-0F4645FF5FA6}"/>
              </a:ext>
            </a:extLst>
          </p:cNvPr>
          <p:cNvSpPr txBox="1"/>
          <p:nvPr userDrawn="1"/>
        </p:nvSpPr>
        <p:spPr>
          <a:xfrm>
            <a:off x="10085995" y="530885"/>
            <a:ext cx="1143001" cy="324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defTabSz="1219170">
              <a:spcBef>
                <a:spcPct val="0"/>
              </a:spcBef>
              <a:buNone/>
              <a:defRPr sz="2400" b="1">
                <a:solidFill>
                  <a:srgbClr val="2D53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D537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</a:t>
            </a:r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A82CAAC-4FEA-17B5-6DE4-FACE79636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0"/>
          <a:stretch/>
        </p:blipFill>
        <p:spPr>
          <a:xfrm>
            <a:off x="11187741" y="555107"/>
            <a:ext cx="852022" cy="20294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237FF7F-C7E8-DD29-420C-D900016D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661" y="2318106"/>
            <a:ext cx="5095990" cy="82387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F00FC58-A9F1-9863-6159-913C66E39E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64613" y="3801119"/>
            <a:ext cx="3094037" cy="309563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B691489-7029-4578-F88C-7656A4B0A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2660" y="3260725"/>
            <a:ext cx="5095990" cy="455613"/>
          </a:xfrm>
        </p:spPr>
        <p:txBody>
          <a:bodyPr>
            <a:noAutofit/>
          </a:bodyPr>
          <a:lstStyle>
            <a:lvl1pPr marL="0" indent="0">
              <a:buNone/>
              <a:defRPr lang="fr-FR" sz="2400" b="0" kern="1200" dirty="0">
                <a:solidFill>
                  <a:srgbClr val="2D537E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65475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737101-E490-198E-E9D9-B62CE83E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CE52E7-EB25-D34B-454C-80E71B70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version 32.50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B8FA55-03F2-6C1D-AB4C-CA08B15B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ne image contenant texte, personne, ordinateur, gadget&#10;&#10;Description générée automatiquement">
            <a:extLst>
              <a:ext uri="{FF2B5EF4-FFF2-40B4-BE49-F238E27FC236}">
                <a16:creationId xmlns:a16="http://schemas.microsoft.com/office/drawing/2014/main" id="{B82FE591-A68B-3F4D-8F9C-FCDAE6113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3" b="22862"/>
          <a:stretch/>
        </p:blipFill>
        <p:spPr>
          <a:xfrm>
            <a:off x="0" y="0"/>
            <a:ext cx="12192000" cy="44294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A391ED-22CE-0912-3E08-551AC93DC253}"/>
              </a:ext>
            </a:extLst>
          </p:cNvPr>
          <p:cNvSpPr/>
          <p:nvPr userDrawn="1"/>
        </p:nvSpPr>
        <p:spPr>
          <a:xfrm>
            <a:off x="0" y="0"/>
            <a:ext cx="12192000" cy="4429408"/>
          </a:xfrm>
          <a:prstGeom prst="rect">
            <a:avLst/>
          </a:prstGeom>
          <a:solidFill>
            <a:srgbClr val="5A5A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7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DC78E3D-5A00-38CF-44A0-3236A56674C5}"/>
              </a:ext>
            </a:extLst>
          </p:cNvPr>
          <p:cNvSpPr txBox="1"/>
          <p:nvPr userDrawn="1"/>
        </p:nvSpPr>
        <p:spPr>
          <a:xfrm>
            <a:off x="353119" y="207902"/>
            <a:ext cx="3795136" cy="11079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4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sz="6390"/>
              <a:t>Agenda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D8382B-CF8E-3C9F-8F66-B1DB8F9F7959}"/>
              </a:ext>
            </a:extLst>
          </p:cNvPr>
          <p:cNvSpPr/>
          <p:nvPr userDrawn="1"/>
        </p:nvSpPr>
        <p:spPr>
          <a:xfrm>
            <a:off x="353119" y="6356350"/>
            <a:ext cx="27432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7A8D8B7-43C4-EEA6-A2A3-C7F0ADEE164B}"/>
              </a:ext>
            </a:extLst>
          </p:cNvPr>
          <p:cNvGrpSpPr/>
          <p:nvPr userDrawn="1"/>
        </p:nvGrpSpPr>
        <p:grpSpPr>
          <a:xfrm>
            <a:off x="3009802" y="3906964"/>
            <a:ext cx="2057596" cy="2401260"/>
            <a:chOff x="2831295" y="4049918"/>
            <a:chExt cx="2289054" cy="2520767"/>
          </a:xfrm>
          <a:solidFill>
            <a:srgbClr val="2D537E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392BE9-3213-0C3A-F618-9C126DB08AC1}"/>
                </a:ext>
              </a:extLst>
            </p:cNvPr>
            <p:cNvSpPr/>
            <p:nvPr/>
          </p:nvSpPr>
          <p:spPr>
            <a:xfrm>
              <a:off x="2831295" y="4049918"/>
              <a:ext cx="2289054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D790DA8-9254-4004-09B3-179CAAD5705C}"/>
                </a:ext>
              </a:extLst>
            </p:cNvPr>
            <p:cNvSpPr txBox="1"/>
            <p:nvPr/>
          </p:nvSpPr>
          <p:spPr>
            <a:xfrm>
              <a:off x="2831295" y="4102873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ABB9DD7-E36B-08AB-62C1-CDA3059AD4E5}"/>
              </a:ext>
            </a:extLst>
          </p:cNvPr>
          <p:cNvGrpSpPr/>
          <p:nvPr userDrawn="1"/>
        </p:nvGrpSpPr>
        <p:grpSpPr>
          <a:xfrm>
            <a:off x="5192755" y="3906964"/>
            <a:ext cx="2057596" cy="2401260"/>
            <a:chOff x="5386277" y="4049918"/>
            <a:chExt cx="2289054" cy="2520767"/>
          </a:xfrm>
          <a:solidFill>
            <a:srgbClr val="2D537E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F94DB4-F2F9-929B-04F5-219653A15BC9}"/>
                </a:ext>
              </a:extLst>
            </p:cNvPr>
            <p:cNvSpPr/>
            <p:nvPr/>
          </p:nvSpPr>
          <p:spPr>
            <a:xfrm>
              <a:off x="5386277" y="4049918"/>
              <a:ext cx="2289054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B15E6AB-228E-D81F-6154-A0EE408EC29F}"/>
                </a:ext>
              </a:extLst>
            </p:cNvPr>
            <p:cNvSpPr txBox="1"/>
            <p:nvPr/>
          </p:nvSpPr>
          <p:spPr>
            <a:xfrm>
              <a:off x="5386278" y="4102873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D108910-B413-CDFB-2A0E-FE5423E094A5}"/>
              </a:ext>
            </a:extLst>
          </p:cNvPr>
          <p:cNvGrpSpPr/>
          <p:nvPr userDrawn="1"/>
        </p:nvGrpSpPr>
        <p:grpSpPr>
          <a:xfrm>
            <a:off x="7375709" y="3906964"/>
            <a:ext cx="2057596" cy="2401260"/>
            <a:chOff x="7848497" y="4049918"/>
            <a:chExt cx="2289054" cy="2520767"/>
          </a:xfrm>
          <a:solidFill>
            <a:srgbClr val="2D537E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4FFA8A-9114-B6C9-7FD3-27C027C5D5C2}"/>
                </a:ext>
              </a:extLst>
            </p:cNvPr>
            <p:cNvSpPr/>
            <p:nvPr/>
          </p:nvSpPr>
          <p:spPr>
            <a:xfrm>
              <a:off x="7848497" y="4049918"/>
              <a:ext cx="2289054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9413B39-8E8A-CC60-4E7E-0B09BA4F3AB5}"/>
                </a:ext>
              </a:extLst>
            </p:cNvPr>
            <p:cNvSpPr txBox="1"/>
            <p:nvPr/>
          </p:nvSpPr>
          <p:spPr>
            <a:xfrm>
              <a:off x="7848497" y="4102873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5188D36-29C8-0837-C411-12045BEE2B23}"/>
              </a:ext>
            </a:extLst>
          </p:cNvPr>
          <p:cNvGrpSpPr/>
          <p:nvPr userDrawn="1"/>
        </p:nvGrpSpPr>
        <p:grpSpPr>
          <a:xfrm>
            <a:off x="826848" y="3906964"/>
            <a:ext cx="2057596" cy="2401260"/>
            <a:chOff x="342575" y="4049918"/>
            <a:chExt cx="2160000" cy="2520767"/>
          </a:xfrm>
          <a:solidFill>
            <a:srgbClr val="2D537E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CC0E9C-8FC9-3235-8C14-3D12755C0971}"/>
                </a:ext>
              </a:extLst>
            </p:cNvPr>
            <p:cNvSpPr/>
            <p:nvPr/>
          </p:nvSpPr>
          <p:spPr>
            <a:xfrm>
              <a:off x="342575" y="4049918"/>
              <a:ext cx="2160000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3B0D9A3-69A1-DAF3-DDE9-20ED28D92D7B}"/>
                </a:ext>
              </a:extLst>
            </p:cNvPr>
            <p:cNvSpPr txBox="1"/>
            <p:nvPr/>
          </p:nvSpPr>
          <p:spPr>
            <a:xfrm>
              <a:off x="342575" y="4102874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4300E9E-EBB6-17E5-D9AE-97951A7E277D}"/>
              </a:ext>
            </a:extLst>
          </p:cNvPr>
          <p:cNvGrpSpPr/>
          <p:nvPr userDrawn="1"/>
        </p:nvGrpSpPr>
        <p:grpSpPr>
          <a:xfrm>
            <a:off x="9558664" y="3895889"/>
            <a:ext cx="2057596" cy="2401260"/>
            <a:chOff x="10310717" y="4038291"/>
            <a:chExt cx="2289054" cy="2520767"/>
          </a:xfrm>
          <a:solidFill>
            <a:srgbClr val="2D537E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ACE382-D10E-23B7-93FE-CEF0FD5A97F0}"/>
                </a:ext>
              </a:extLst>
            </p:cNvPr>
            <p:cNvSpPr/>
            <p:nvPr/>
          </p:nvSpPr>
          <p:spPr>
            <a:xfrm>
              <a:off x="10310717" y="4038291"/>
              <a:ext cx="2289054" cy="2520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39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CA96419-B121-F93A-6F0D-073FA950E411}"/>
                </a:ext>
              </a:extLst>
            </p:cNvPr>
            <p:cNvSpPr txBox="1"/>
            <p:nvPr/>
          </p:nvSpPr>
          <p:spPr>
            <a:xfrm>
              <a:off x="10310717" y="4091246"/>
              <a:ext cx="805000" cy="527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663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14BCA42-9421-1958-4F57-1C1F452466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8864" y="4545573"/>
            <a:ext cx="1833563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5FF62FC4-522A-CD1B-C3D2-5ABE60300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1817" y="4545573"/>
            <a:ext cx="1833563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94056CB6-6D8A-68B4-C706-C928B8CBDE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04771" y="4545573"/>
            <a:ext cx="1833563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FE15D413-2C9C-F9CF-3043-46116F842F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725" y="4545573"/>
            <a:ext cx="1833563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0B30774-FAB0-A488-5586-A93544862A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70680" y="4545573"/>
            <a:ext cx="1833563" cy="13970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319"/>
              </a:spcBef>
              <a:buNone/>
              <a:defRPr lang="fr-FR" sz="1598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41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A72E26-D8B9-DE2C-E4A4-1C9FC7CA1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16" y="239431"/>
            <a:ext cx="10943483" cy="625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BBC6E0-5C7C-494D-4A77-29B701CC5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317" y="1318658"/>
            <a:ext cx="10943482" cy="4738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FDCDA3-4166-E2CB-3543-9FD5DA3CE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0C4F78-53E0-C03E-5DE0-848A0B2AC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Présentation de version 32.50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143AC5-70F9-A132-5952-29411CCBC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B3DA-8AFF-4BFF-814A-31E0E041C3AF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AC46CBA-1C33-DF4B-052C-624C76335C4D}"/>
              </a:ext>
            </a:extLst>
          </p:cNvPr>
          <p:cNvGrpSpPr/>
          <p:nvPr userDrawn="1"/>
        </p:nvGrpSpPr>
        <p:grpSpPr>
          <a:xfrm rot="16200000">
            <a:off x="1421116" y="-56020"/>
            <a:ext cx="36000" cy="2057597"/>
            <a:chOff x="4917321" y="0"/>
            <a:chExt cx="360000" cy="6858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243E40-5E3B-17C6-C9F4-1DE7CBCF0FDC}"/>
                </a:ext>
              </a:extLst>
            </p:cNvPr>
            <p:cNvSpPr/>
            <p:nvPr/>
          </p:nvSpPr>
          <p:spPr>
            <a:xfrm flipH="1" flipV="1">
              <a:off x="4917321" y="4572000"/>
              <a:ext cx="360000" cy="2286000"/>
            </a:xfrm>
            <a:prstGeom prst="rect">
              <a:avLst/>
            </a:prstGeom>
            <a:solidFill>
              <a:srgbClr val="E8E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79AFC481-DBC7-74D9-478F-46B005DE9788}"/>
                </a:ext>
              </a:extLst>
            </p:cNvPr>
            <p:cNvSpPr/>
            <p:nvPr/>
          </p:nvSpPr>
          <p:spPr>
            <a:xfrm flipH="1" flipV="1">
              <a:off x="4917321" y="2286000"/>
              <a:ext cx="360000" cy="2286000"/>
            </a:xfrm>
            <a:prstGeom prst="rect">
              <a:avLst/>
            </a:prstGeom>
            <a:solidFill>
              <a:srgbClr val="8CBA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805079AB-852A-A781-5D9A-391AB49E3036}"/>
                </a:ext>
              </a:extLst>
            </p:cNvPr>
            <p:cNvSpPr/>
            <p:nvPr/>
          </p:nvSpPr>
          <p:spPr>
            <a:xfrm flipH="1" flipV="1">
              <a:off x="4917321" y="0"/>
              <a:ext cx="360000" cy="2286000"/>
            </a:xfrm>
            <a:prstGeom prst="rect">
              <a:avLst/>
            </a:prstGeom>
            <a:solidFill>
              <a:srgbClr val="2D53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D54BE13-F96B-D253-DB40-40446E2AD576}"/>
              </a:ext>
            </a:extLst>
          </p:cNvPr>
          <p:cNvGrpSpPr/>
          <p:nvPr userDrawn="1"/>
        </p:nvGrpSpPr>
        <p:grpSpPr>
          <a:xfrm>
            <a:off x="116448" y="6470001"/>
            <a:ext cx="2672935" cy="236609"/>
            <a:chOff x="3420035" y="2888960"/>
            <a:chExt cx="3363175" cy="324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E94BD1-F833-5DC2-5118-E2D0482E9F86}"/>
                </a:ext>
              </a:extLst>
            </p:cNvPr>
            <p:cNvSpPr/>
            <p:nvPr/>
          </p:nvSpPr>
          <p:spPr>
            <a:xfrm>
              <a:off x="3420035" y="2888960"/>
              <a:ext cx="1906918" cy="324000"/>
            </a:xfrm>
            <a:prstGeom prst="rect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AIDES AUX PARTENAIRES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26F2D1-AEA2-AFA8-2972-57D7692E7F0A}"/>
                </a:ext>
              </a:extLst>
            </p:cNvPr>
            <p:cNvSpPr/>
            <p:nvPr/>
          </p:nvSpPr>
          <p:spPr>
            <a:xfrm>
              <a:off x="5326954" y="2888960"/>
              <a:ext cx="1456256" cy="324000"/>
            </a:xfrm>
            <a:prstGeom prst="rect">
              <a:avLst/>
            </a:prstGeom>
            <a:solidFill>
              <a:srgbClr val="0A5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D’ACTION SOCIALE</a:t>
              </a:r>
            </a:p>
          </p:txBody>
        </p:sp>
      </p:grpSp>
      <p:pic>
        <p:nvPicPr>
          <p:cNvPr id="14" name="Image 1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C4FC122-1718-BA78-079E-5CA7E695B3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0"/>
          <a:stretch/>
        </p:blipFill>
        <p:spPr>
          <a:xfrm>
            <a:off x="2782650" y="6466380"/>
            <a:ext cx="852022" cy="2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6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83" r:id="rId3"/>
    <p:sldLayoutId id="2147483876" r:id="rId4"/>
    <p:sldLayoutId id="2147483882" r:id="rId5"/>
    <p:sldLayoutId id="214748390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D537E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2D537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A72E26-D8B9-DE2C-E4A4-1C9FC7CA1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16" y="239431"/>
            <a:ext cx="10943483" cy="625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BBC6E0-5C7C-494D-4A77-29B701CC5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317" y="1318658"/>
            <a:ext cx="10943482" cy="4738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FDCDA3-4166-E2CB-3543-9FD5DA3CE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0C4F78-53E0-C03E-5DE0-848A0B2AC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Présentation de version 32.50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143AC5-70F9-A132-5952-29411CCBC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B3DA-8AFF-4BFF-814A-31E0E041C3AF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AC46CBA-1C33-DF4B-052C-624C76335C4D}"/>
              </a:ext>
            </a:extLst>
          </p:cNvPr>
          <p:cNvGrpSpPr/>
          <p:nvPr userDrawn="1"/>
        </p:nvGrpSpPr>
        <p:grpSpPr>
          <a:xfrm rot="16200000">
            <a:off x="1421116" y="-56020"/>
            <a:ext cx="36000" cy="2057597"/>
            <a:chOff x="4917321" y="0"/>
            <a:chExt cx="360000" cy="6858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243E40-5E3B-17C6-C9F4-1DE7CBCF0FDC}"/>
                </a:ext>
              </a:extLst>
            </p:cNvPr>
            <p:cNvSpPr/>
            <p:nvPr/>
          </p:nvSpPr>
          <p:spPr>
            <a:xfrm flipH="1" flipV="1">
              <a:off x="4917321" y="4572000"/>
              <a:ext cx="360000" cy="2286000"/>
            </a:xfrm>
            <a:prstGeom prst="rect">
              <a:avLst/>
            </a:prstGeom>
            <a:solidFill>
              <a:srgbClr val="E8E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79AFC481-DBC7-74D9-478F-46B005DE9788}"/>
                </a:ext>
              </a:extLst>
            </p:cNvPr>
            <p:cNvSpPr/>
            <p:nvPr/>
          </p:nvSpPr>
          <p:spPr>
            <a:xfrm flipH="1" flipV="1">
              <a:off x="4917321" y="2286000"/>
              <a:ext cx="360000" cy="2286000"/>
            </a:xfrm>
            <a:prstGeom prst="rect">
              <a:avLst/>
            </a:prstGeom>
            <a:solidFill>
              <a:srgbClr val="8CBA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805079AB-852A-A781-5D9A-391AB49E3036}"/>
                </a:ext>
              </a:extLst>
            </p:cNvPr>
            <p:cNvSpPr/>
            <p:nvPr/>
          </p:nvSpPr>
          <p:spPr>
            <a:xfrm flipH="1" flipV="1">
              <a:off x="4917321" y="0"/>
              <a:ext cx="360000" cy="2286000"/>
            </a:xfrm>
            <a:prstGeom prst="rect">
              <a:avLst/>
            </a:prstGeom>
            <a:solidFill>
              <a:srgbClr val="2D53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D54BE13-F96B-D253-DB40-40446E2AD576}"/>
              </a:ext>
            </a:extLst>
          </p:cNvPr>
          <p:cNvGrpSpPr/>
          <p:nvPr userDrawn="1"/>
        </p:nvGrpSpPr>
        <p:grpSpPr>
          <a:xfrm>
            <a:off x="375066" y="6442292"/>
            <a:ext cx="2692001" cy="236609"/>
            <a:chOff x="3420035" y="2888960"/>
            <a:chExt cx="3387165" cy="324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E94BD1-F833-5DC2-5118-E2D0482E9F86}"/>
                </a:ext>
              </a:extLst>
            </p:cNvPr>
            <p:cNvSpPr/>
            <p:nvPr/>
          </p:nvSpPr>
          <p:spPr>
            <a:xfrm>
              <a:off x="3420035" y="2888960"/>
              <a:ext cx="1906918" cy="324000"/>
            </a:xfrm>
            <a:prstGeom prst="rect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AIDES AUX PARTENAIRES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26F2D1-AEA2-AFA8-2972-57D7692E7F0A}"/>
                </a:ext>
              </a:extLst>
            </p:cNvPr>
            <p:cNvSpPr/>
            <p:nvPr/>
          </p:nvSpPr>
          <p:spPr>
            <a:xfrm>
              <a:off x="5326953" y="2888960"/>
              <a:ext cx="1480247" cy="324000"/>
            </a:xfrm>
            <a:prstGeom prst="rect">
              <a:avLst/>
            </a:prstGeom>
            <a:solidFill>
              <a:srgbClr val="0A5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D’ACTION SOCIALE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97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D537E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2D537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A72E26-D8B9-DE2C-E4A4-1C9FC7CA1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16" y="239431"/>
            <a:ext cx="10943483" cy="625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BBC6E0-5C7C-494D-4A77-29B701CC5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317" y="1318658"/>
            <a:ext cx="10943482" cy="4738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FDCDA3-4166-E2CB-3543-9FD5DA3CE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0C4F78-53E0-C03E-5DE0-848A0B2AC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Présentation de version 32.50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143AC5-70F9-A132-5952-29411CCBC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B3DA-8AFF-4BFF-814A-31E0E041C3AF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AC46CBA-1C33-DF4B-052C-624C76335C4D}"/>
              </a:ext>
            </a:extLst>
          </p:cNvPr>
          <p:cNvGrpSpPr/>
          <p:nvPr userDrawn="1"/>
        </p:nvGrpSpPr>
        <p:grpSpPr>
          <a:xfrm rot="16200000">
            <a:off x="1421116" y="-56020"/>
            <a:ext cx="36000" cy="2057597"/>
            <a:chOff x="4917321" y="0"/>
            <a:chExt cx="360000" cy="6858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243E40-5E3B-17C6-C9F4-1DE7CBCF0FDC}"/>
                </a:ext>
              </a:extLst>
            </p:cNvPr>
            <p:cNvSpPr/>
            <p:nvPr/>
          </p:nvSpPr>
          <p:spPr>
            <a:xfrm flipH="1" flipV="1">
              <a:off x="4917321" y="4572000"/>
              <a:ext cx="360000" cy="2286000"/>
            </a:xfrm>
            <a:prstGeom prst="rect">
              <a:avLst/>
            </a:prstGeom>
            <a:solidFill>
              <a:srgbClr val="E8E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79AFC481-DBC7-74D9-478F-46B005DE9788}"/>
                </a:ext>
              </a:extLst>
            </p:cNvPr>
            <p:cNvSpPr/>
            <p:nvPr/>
          </p:nvSpPr>
          <p:spPr>
            <a:xfrm flipH="1" flipV="1">
              <a:off x="4917321" y="2286000"/>
              <a:ext cx="360000" cy="2286000"/>
            </a:xfrm>
            <a:prstGeom prst="rect">
              <a:avLst/>
            </a:prstGeom>
            <a:solidFill>
              <a:srgbClr val="8CBA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805079AB-852A-A781-5D9A-391AB49E3036}"/>
                </a:ext>
              </a:extLst>
            </p:cNvPr>
            <p:cNvSpPr/>
            <p:nvPr/>
          </p:nvSpPr>
          <p:spPr>
            <a:xfrm flipH="1" flipV="1">
              <a:off x="4917321" y="0"/>
              <a:ext cx="360000" cy="2286000"/>
            </a:xfrm>
            <a:prstGeom prst="rect">
              <a:avLst/>
            </a:prstGeom>
            <a:solidFill>
              <a:srgbClr val="2D53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D54BE13-F96B-D253-DB40-40446E2AD576}"/>
              </a:ext>
            </a:extLst>
          </p:cNvPr>
          <p:cNvGrpSpPr/>
          <p:nvPr userDrawn="1"/>
        </p:nvGrpSpPr>
        <p:grpSpPr>
          <a:xfrm>
            <a:off x="375066" y="6442292"/>
            <a:ext cx="2692001" cy="236609"/>
            <a:chOff x="3420035" y="2888960"/>
            <a:chExt cx="3387165" cy="324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E94BD1-F833-5DC2-5118-E2D0482E9F86}"/>
                </a:ext>
              </a:extLst>
            </p:cNvPr>
            <p:cNvSpPr/>
            <p:nvPr/>
          </p:nvSpPr>
          <p:spPr>
            <a:xfrm>
              <a:off x="3420035" y="2888960"/>
              <a:ext cx="1906918" cy="324000"/>
            </a:xfrm>
            <a:prstGeom prst="rect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AIDES AUX PARTENAIRES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26F2D1-AEA2-AFA8-2972-57D7692E7F0A}"/>
                </a:ext>
              </a:extLst>
            </p:cNvPr>
            <p:cNvSpPr/>
            <p:nvPr/>
          </p:nvSpPr>
          <p:spPr>
            <a:xfrm>
              <a:off x="5326953" y="2888960"/>
              <a:ext cx="1480247" cy="324000"/>
            </a:xfrm>
            <a:prstGeom prst="rect">
              <a:avLst/>
            </a:prstGeom>
            <a:solidFill>
              <a:srgbClr val="0A5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D’ACTION SOCIALE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385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D537E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2D537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A72E26-D8B9-DE2C-E4A4-1C9FC7CA1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16" y="239431"/>
            <a:ext cx="10943483" cy="625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BBC6E0-5C7C-494D-4A77-29B701CC5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317" y="1318658"/>
            <a:ext cx="10943482" cy="4738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FDCDA3-4166-E2CB-3543-9FD5DA3CE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A3C7-A389-48DE-8CCD-B65AB8845426}" type="datetime1">
              <a:rPr lang="fr-FR" smtClean="0"/>
              <a:t>19/05/2026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0C4F78-53E0-C03E-5DE0-848A0B2AC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143AC5-70F9-A132-5952-29411CCBC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B3DA-8AFF-4BFF-814A-31E0E041C3AF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AC46CBA-1C33-DF4B-052C-624C76335C4D}"/>
              </a:ext>
            </a:extLst>
          </p:cNvPr>
          <p:cNvGrpSpPr/>
          <p:nvPr userDrawn="1"/>
        </p:nvGrpSpPr>
        <p:grpSpPr>
          <a:xfrm rot="16200000">
            <a:off x="1421116" y="-56020"/>
            <a:ext cx="36000" cy="2057597"/>
            <a:chOff x="4917321" y="0"/>
            <a:chExt cx="360000" cy="6858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243E40-5E3B-17C6-C9F4-1DE7CBCF0FDC}"/>
                </a:ext>
              </a:extLst>
            </p:cNvPr>
            <p:cNvSpPr/>
            <p:nvPr/>
          </p:nvSpPr>
          <p:spPr>
            <a:xfrm flipH="1" flipV="1">
              <a:off x="4917321" y="4572000"/>
              <a:ext cx="360000" cy="2286000"/>
            </a:xfrm>
            <a:prstGeom prst="rect">
              <a:avLst/>
            </a:prstGeom>
            <a:solidFill>
              <a:srgbClr val="E8E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79AFC481-DBC7-74D9-478F-46B005DE9788}"/>
                </a:ext>
              </a:extLst>
            </p:cNvPr>
            <p:cNvSpPr/>
            <p:nvPr/>
          </p:nvSpPr>
          <p:spPr>
            <a:xfrm flipH="1" flipV="1">
              <a:off x="4917321" y="2286000"/>
              <a:ext cx="360000" cy="2286000"/>
            </a:xfrm>
            <a:prstGeom prst="rect">
              <a:avLst/>
            </a:prstGeom>
            <a:solidFill>
              <a:srgbClr val="8CBA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805079AB-852A-A781-5D9A-391AB49E3036}"/>
                </a:ext>
              </a:extLst>
            </p:cNvPr>
            <p:cNvSpPr/>
            <p:nvPr/>
          </p:nvSpPr>
          <p:spPr>
            <a:xfrm flipH="1" flipV="1">
              <a:off x="4917321" y="0"/>
              <a:ext cx="360000" cy="2286000"/>
            </a:xfrm>
            <a:prstGeom prst="rect">
              <a:avLst/>
            </a:prstGeom>
            <a:solidFill>
              <a:srgbClr val="2D53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D54BE13-F96B-D253-DB40-40446E2AD576}"/>
              </a:ext>
            </a:extLst>
          </p:cNvPr>
          <p:cNvGrpSpPr/>
          <p:nvPr userDrawn="1"/>
        </p:nvGrpSpPr>
        <p:grpSpPr>
          <a:xfrm>
            <a:off x="375066" y="6442292"/>
            <a:ext cx="2692001" cy="236609"/>
            <a:chOff x="3420035" y="2888960"/>
            <a:chExt cx="3387165" cy="324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E94BD1-F833-5DC2-5118-E2D0482E9F86}"/>
                </a:ext>
              </a:extLst>
            </p:cNvPr>
            <p:cNvSpPr/>
            <p:nvPr/>
          </p:nvSpPr>
          <p:spPr>
            <a:xfrm>
              <a:off x="3420035" y="2888960"/>
              <a:ext cx="1906918" cy="324000"/>
            </a:xfrm>
            <a:prstGeom prst="rect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AIDES AUX PARTENAIRES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26F2D1-AEA2-AFA8-2972-57D7692E7F0A}"/>
                </a:ext>
              </a:extLst>
            </p:cNvPr>
            <p:cNvSpPr/>
            <p:nvPr/>
          </p:nvSpPr>
          <p:spPr>
            <a:xfrm>
              <a:off x="5326953" y="2888960"/>
              <a:ext cx="1480247" cy="324000"/>
            </a:xfrm>
            <a:prstGeom prst="rect">
              <a:avLst/>
            </a:prstGeom>
            <a:solidFill>
              <a:srgbClr val="0A5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D’ACTION SOCIALE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37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D537E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2D537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A72E26-D8B9-DE2C-E4A4-1C9FC7CA1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16" y="239431"/>
            <a:ext cx="10943483" cy="625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BBC6E0-5C7C-494D-4A77-29B701CC5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317" y="1318658"/>
            <a:ext cx="10943482" cy="4738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FDCDA3-4166-E2CB-3543-9FD5DA3CE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0C4F78-53E0-C03E-5DE0-848A0B2AC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Présentation de version 32.30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143AC5-70F9-A132-5952-29411CCBC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B3DA-8AFF-4BFF-814A-31E0E041C3AF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AC46CBA-1C33-DF4B-052C-624C76335C4D}"/>
              </a:ext>
            </a:extLst>
          </p:cNvPr>
          <p:cNvGrpSpPr/>
          <p:nvPr userDrawn="1"/>
        </p:nvGrpSpPr>
        <p:grpSpPr>
          <a:xfrm rot="16200000">
            <a:off x="1421116" y="-56020"/>
            <a:ext cx="36000" cy="2057597"/>
            <a:chOff x="4917321" y="0"/>
            <a:chExt cx="360000" cy="6858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243E40-5E3B-17C6-C9F4-1DE7CBCF0FDC}"/>
                </a:ext>
              </a:extLst>
            </p:cNvPr>
            <p:cNvSpPr/>
            <p:nvPr/>
          </p:nvSpPr>
          <p:spPr>
            <a:xfrm flipH="1" flipV="1">
              <a:off x="4917321" y="4572000"/>
              <a:ext cx="360000" cy="2286000"/>
            </a:xfrm>
            <a:prstGeom prst="rect">
              <a:avLst/>
            </a:prstGeom>
            <a:solidFill>
              <a:srgbClr val="E8E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79AFC481-DBC7-74D9-478F-46B005DE9788}"/>
                </a:ext>
              </a:extLst>
            </p:cNvPr>
            <p:cNvSpPr/>
            <p:nvPr/>
          </p:nvSpPr>
          <p:spPr>
            <a:xfrm flipH="1" flipV="1">
              <a:off x="4917321" y="2286000"/>
              <a:ext cx="360000" cy="2286000"/>
            </a:xfrm>
            <a:prstGeom prst="rect">
              <a:avLst/>
            </a:prstGeom>
            <a:solidFill>
              <a:srgbClr val="8CBA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805079AB-852A-A781-5D9A-391AB49E3036}"/>
                </a:ext>
              </a:extLst>
            </p:cNvPr>
            <p:cNvSpPr/>
            <p:nvPr/>
          </p:nvSpPr>
          <p:spPr>
            <a:xfrm flipH="1" flipV="1">
              <a:off x="4917321" y="0"/>
              <a:ext cx="360000" cy="2286000"/>
            </a:xfrm>
            <a:prstGeom prst="rect">
              <a:avLst/>
            </a:prstGeom>
            <a:solidFill>
              <a:srgbClr val="2D53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D54BE13-F96B-D253-DB40-40446E2AD576}"/>
              </a:ext>
            </a:extLst>
          </p:cNvPr>
          <p:cNvGrpSpPr/>
          <p:nvPr userDrawn="1"/>
        </p:nvGrpSpPr>
        <p:grpSpPr>
          <a:xfrm>
            <a:off x="116448" y="6470001"/>
            <a:ext cx="2672935" cy="236609"/>
            <a:chOff x="3420035" y="2888960"/>
            <a:chExt cx="3363175" cy="324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E94BD1-F833-5DC2-5118-E2D0482E9F86}"/>
                </a:ext>
              </a:extLst>
            </p:cNvPr>
            <p:cNvSpPr/>
            <p:nvPr/>
          </p:nvSpPr>
          <p:spPr>
            <a:xfrm>
              <a:off x="3420035" y="2888960"/>
              <a:ext cx="1906918" cy="324000"/>
            </a:xfrm>
            <a:prstGeom prst="rect">
              <a:avLst/>
            </a:prstGeom>
            <a:solidFill>
              <a:srgbClr val="8CB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AIDES AUX PARTENAIRES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26F2D1-AEA2-AFA8-2972-57D7692E7F0A}"/>
                </a:ext>
              </a:extLst>
            </p:cNvPr>
            <p:cNvSpPr/>
            <p:nvPr/>
          </p:nvSpPr>
          <p:spPr>
            <a:xfrm>
              <a:off x="5326954" y="2888960"/>
              <a:ext cx="1456256" cy="324000"/>
            </a:xfrm>
            <a:prstGeom prst="rect">
              <a:avLst/>
            </a:prstGeom>
            <a:solidFill>
              <a:srgbClr val="0A5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D’ACTION SOCIALE</a:t>
              </a:r>
            </a:p>
          </p:txBody>
        </p:sp>
      </p:grpSp>
      <p:pic>
        <p:nvPicPr>
          <p:cNvPr id="14" name="Image 1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C4FC122-1718-BA78-079E-5CA7E695B3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0"/>
          <a:stretch/>
        </p:blipFill>
        <p:spPr>
          <a:xfrm>
            <a:off x="2782650" y="6466380"/>
            <a:ext cx="852022" cy="2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6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D537E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2D537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2D537E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AC9A4-D50C-1116-B8BB-ABF8E139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Notifications de paiements dans AFAS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E5A1D9-5634-8D9A-6F7C-5D730F75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Juin 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364123-61EC-09B8-9416-5EAD8A8F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18CF9C-A24E-040C-8547-AAD0A100BF64}"/>
              </a:ext>
            </a:extLst>
          </p:cNvPr>
          <p:cNvSpPr txBox="1"/>
          <p:nvPr/>
        </p:nvSpPr>
        <p:spPr>
          <a:xfrm>
            <a:off x="804672" y="1669145"/>
            <a:ext cx="982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La version 32.50 sera mise en production le 1</a:t>
            </a:r>
            <a:r>
              <a:rPr lang="fr-FR" baseline="30000" dirty="0"/>
              <a:t>er</a:t>
            </a:r>
            <a:r>
              <a:rPr lang="fr-FR" dirty="0"/>
              <a:t> juin 2026 et permettra à chaque utilisateur du service AFAS de recevoir un mail d’information indiquant qu’une notification de paiement, ou une notification d’indu, est disponible dans AFAS</a:t>
            </a:r>
          </a:p>
          <a:p>
            <a:endParaRPr lang="fr-FR" dirty="0"/>
          </a:p>
          <a:p>
            <a:r>
              <a:rPr lang="fr-FR" dirty="0"/>
              <a:t>A compter du 2 juin 2026, chaque utilisateur pourra activer cette fonctionnalité dans AFAS</a:t>
            </a:r>
          </a:p>
        </p:txBody>
      </p:sp>
    </p:spTree>
    <p:extLst>
      <p:ext uri="{BB962C8B-B14F-4D97-AF65-F5344CB8AC3E}">
        <p14:creationId xmlns:p14="http://schemas.microsoft.com/office/powerpoint/2010/main" val="22065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EAF2C-B4D4-3E8A-A3C5-10EA22674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74B188C-D76F-C33E-2419-39E598B97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01" y="1754757"/>
            <a:ext cx="7277731" cy="3495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C645EF-8231-15D5-5DB5-C23A4FA3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Courriel de notification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FFC931-9316-6BC9-1480-2DDE63E61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15" y="1118294"/>
            <a:ext cx="11186789" cy="7609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 dirty="0">
                <a:latin typeface="Arial"/>
                <a:cs typeface="Arial"/>
              </a:rPr>
              <a:t>Cette nouvelle fonctionnalité permet aux partenaires de demander, via </a:t>
            </a:r>
            <a:r>
              <a:rPr lang="fr-FR" sz="1600" dirty="0" err="1">
                <a:latin typeface="Arial"/>
                <a:cs typeface="Arial"/>
              </a:rPr>
              <a:t>Afas</a:t>
            </a:r>
            <a:r>
              <a:rPr lang="fr-FR" sz="1600" dirty="0">
                <a:latin typeface="Arial"/>
                <a:cs typeface="Arial"/>
              </a:rPr>
              <a:t>, à être informés par mail de la mise à disposition d’une nouvelle </a:t>
            </a:r>
            <a:r>
              <a:rPr lang="fr-FR" sz="1600" b="1" dirty="0">
                <a:latin typeface="Arial"/>
                <a:cs typeface="Arial"/>
              </a:rPr>
              <a:t>notification de paiement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1C2B49-011A-990D-EEB0-4B531ED8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Juin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C923CE-CA21-4546-65E8-C52B5E5E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2</a:t>
            </a:fld>
            <a:endParaRPr lang="fr-FR"/>
          </a:p>
        </p:txBody>
      </p:sp>
      <p:pic>
        <p:nvPicPr>
          <p:cNvPr id="9" name="Image 8" descr="Une image contenant texte, capture d’écran, Police, carte de visite&#10;&#10;Le contenu généré par l’IA peut être incorrect.">
            <a:extLst>
              <a:ext uri="{FF2B5EF4-FFF2-40B4-BE49-F238E27FC236}">
                <a16:creationId xmlns:a16="http://schemas.microsoft.com/office/drawing/2014/main" id="{EF51983B-F62D-2D66-7C86-BEE760AF44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695"/>
          <a:stretch/>
        </p:blipFill>
        <p:spPr>
          <a:xfrm>
            <a:off x="6629399" y="3755640"/>
            <a:ext cx="5267799" cy="1149736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7A5C3DC-FBD3-E9AF-D062-38AC55B29D70}"/>
              </a:ext>
            </a:extLst>
          </p:cNvPr>
          <p:cNvCxnSpPr/>
          <p:nvPr/>
        </p:nvCxnSpPr>
        <p:spPr>
          <a:xfrm flipH="1">
            <a:off x="7372256" y="2335148"/>
            <a:ext cx="487680" cy="2588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C0A69729-3120-77FD-E5FE-154A95866D00}"/>
              </a:ext>
            </a:extLst>
          </p:cNvPr>
          <p:cNvSpPr txBox="1"/>
          <p:nvPr/>
        </p:nvSpPr>
        <p:spPr>
          <a:xfrm>
            <a:off x="7859936" y="2011982"/>
            <a:ext cx="337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Coche permettant d’activer la fonctionnalité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8C18979-8A17-CA2E-C663-0664EBDC6A0E}"/>
              </a:ext>
            </a:extLst>
          </p:cNvPr>
          <p:cNvSpPr txBox="1">
            <a:spLocks/>
          </p:cNvSpPr>
          <p:nvPr/>
        </p:nvSpPr>
        <p:spPr>
          <a:xfrm>
            <a:off x="410314" y="5490672"/>
            <a:ext cx="11186789" cy="625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D537E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D537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D537E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D537E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D537E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 dirty="0">
                <a:cs typeface="Arial"/>
              </a:rPr>
              <a:t>Le partenaire peut activer l’alerte pour les notifications de paiement, depuis l’écran « Mes paiements » et/ou pour les notifications d’indu, depuis l’écran « Mes indus »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3EDF51-DD2C-7D7D-0490-299A7059FC00}"/>
              </a:ext>
            </a:extLst>
          </p:cNvPr>
          <p:cNvSpPr/>
          <p:nvPr/>
        </p:nvSpPr>
        <p:spPr>
          <a:xfrm>
            <a:off x="294801" y="2095500"/>
            <a:ext cx="1829274" cy="4202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1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3152A-8348-856C-0083-837DAD94D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75DE210-0A69-34FB-E943-DFE91231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15" y="1692520"/>
            <a:ext cx="7171041" cy="350550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89A9804-AD85-9E96-203D-51A45A653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Courriel de notification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265CA6-FE0D-5F72-B393-775ACE33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15" y="1118294"/>
            <a:ext cx="11186789" cy="7609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 dirty="0">
                <a:latin typeface="Arial"/>
                <a:cs typeface="Arial"/>
              </a:rPr>
              <a:t>Cette nouvelle fonctionnalité permet aux partenaires de demander, via </a:t>
            </a:r>
            <a:r>
              <a:rPr lang="fr-FR" sz="1600" dirty="0" err="1">
                <a:latin typeface="Arial"/>
                <a:cs typeface="Arial"/>
              </a:rPr>
              <a:t>Afas</a:t>
            </a:r>
            <a:r>
              <a:rPr lang="fr-FR" sz="1600" dirty="0">
                <a:latin typeface="Arial"/>
                <a:cs typeface="Arial"/>
              </a:rPr>
              <a:t>, à être informés par mail de la mise à disposition d’une nouvelle </a:t>
            </a:r>
            <a:r>
              <a:rPr lang="fr-FR" sz="1600" b="1" dirty="0">
                <a:latin typeface="Arial"/>
                <a:cs typeface="Arial"/>
              </a:rPr>
              <a:t>notification d’indu </a:t>
            </a:r>
            <a:r>
              <a:rPr lang="fr-FR" sz="1600" dirty="0">
                <a:latin typeface="Arial"/>
                <a:cs typeface="Arial"/>
              </a:rPr>
              <a:t>sur le portail.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27EE18-F3CF-2047-D88B-85DB09B8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Juin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59A01F-ABA7-0305-0781-A30D121E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3</a:t>
            </a:fld>
            <a:endParaRPr lang="fr-FR"/>
          </a:p>
        </p:txBody>
      </p:sp>
      <p:pic>
        <p:nvPicPr>
          <p:cNvPr id="9" name="Image 8" descr="Une image contenant texte, capture d’écran, Police, carte de visite&#10;&#10;Le contenu généré par l’IA peut être incorrect.">
            <a:extLst>
              <a:ext uri="{FF2B5EF4-FFF2-40B4-BE49-F238E27FC236}">
                <a16:creationId xmlns:a16="http://schemas.microsoft.com/office/drawing/2014/main" id="{FDB84D9D-B9BF-8A10-FD05-A783AB6A44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695"/>
          <a:stretch/>
        </p:blipFill>
        <p:spPr>
          <a:xfrm>
            <a:off x="6799187" y="3697444"/>
            <a:ext cx="5134448" cy="1149736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88D367B-1451-64C0-5FDE-2936F6AA7A39}"/>
              </a:ext>
            </a:extLst>
          </p:cNvPr>
          <p:cNvCxnSpPr>
            <a:cxnSpLocks/>
          </p:cNvCxnSpPr>
          <p:nvPr/>
        </p:nvCxnSpPr>
        <p:spPr>
          <a:xfrm flipH="1">
            <a:off x="7219950" y="2335148"/>
            <a:ext cx="639986" cy="323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E60638B-5284-77BA-E817-D5287594EBD7}"/>
              </a:ext>
            </a:extLst>
          </p:cNvPr>
          <p:cNvSpPr txBox="1"/>
          <p:nvPr/>
        </p:nvSpPr>
        <p:spPr>
          <a:xfrm>
            <a:off x="7859936" y="2011982"/>
            <a:ext cx="337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Coche permettant d’activer la fonctionnalité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DC5E027-B908-7303-D3C9-ADB5F9CA3495}"/>
              </a:ext>
            </a:extLst>
          </p:cNvPr>
          <p:cNvSpPr txBox="1">
            <a:spLocks/>
          </p:cNvSpPr>
          <p:nvPr/>
        </p:nvSpPr>
        <p:spPr>
          <a:xfrm>
            <a:off x="410314" y="5490672"/>
            <a:ext cx="11186789" cy="625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D537E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D537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D537E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D537E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D537E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>
                <a:cs typeface="Arial"/>
              </a:rPr>
              <a:t>Le partenaire peut activer l’alerte pour les notifications de paiement, depuis l’écran « Mes paiements » et/ou pour les notifications d’indu, depuis l’écran « Mes indus ».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9C3675-C92B-6EC0-38A0-FB3035D4B8EF}"/>
              </a:ext>
            </a:extLst>
          </p:cNvPr>
          <p:cNvSpPr/>
          <p:nvPr/>
        </p:nvSpPr>
        <p:spPr>
          <a:xfrm>
            <a:off x="201215" y="2076494"/>
            <a:ext cx="1295076" cy="4202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5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A900B6-EB17-B255-6A33-9BC5C923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25" y="5884"/>
            <a:ext cx="11901675" cy="1113304"/>
          </a:xfrm>
        </p:spPr>
        <p:txBody>
          <a:bodyPr>
            <a:noAutofit/>
          </a:bodyPr>
          <a:lstStyle/>
          <a:p>
            <a:r>
              <a:rPr lang="fr-FR" b="1" dirty="0"/>
              <a:t>Envoi des mails de notification aux partenaires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036D3F-036F-C5C1-B88A-23EF42DF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4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0E487F-966A-5961-3CB7-2A971621100B}"/>
              </a:ext>
            </a:extLst>
          </p:cNvPr>
          <p:cNvSpPr/>
          <p:nvPr/>
        </p:nvSpPr>
        <p:spPr>
          <a:xfrm>
            <a:off x="515130" y="2480938"/>
            <a:ext cx="1734300" cy="3384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>
                <a:solidFill>
                  <a:schemeClr val="tx1"/>
                </a:solidFill>
              </a:rPr>
              <a:t>Ecran Afas « Mes paiements »</a:t>
            </a:r>
          </a:p>
          <a:p>
            <a:pPr algn="ctr"/>
            <a:r>
              <a:rPr lang="fr-FR" sz="1600">
                <a:solidFill>
                  <a:schemeClr val="tx1"/>
                </a:solidFill>
              </a:rPr>
              <a:t>ou « Mes indus »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FE5F06-84A2-B16D-BA60-DE6E43B96FF2}"/>
              </a:ext>
            </a:extLst>
          </p:cNvPr>
          <p:cNvSpPr/>
          <p:nvPr/>
        </p:nvSpPr>
        <p:spPr>
          <a:xfrm>
            <a:off x="2510710" y="2480938"/>
            <a:ext cx="3566601" cy="3384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Batch paiements EVPOME – 13h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277F36-D798-B72E-8B0B-A7957A344488}"/>
              </a:ext>
            </a:extLst>
          </p:cNvPr>
          <p:cNvSpPr/>
          <p:nvPr/>
        </p:nvSpPr>
        <p:spPr>
          <a:xfrm>
            <a:off x="6365418" y="2473712"/>
            <a:ext cx="2099443" cy="3384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600">
                <a:solidFill>
                  <a:schemeClr val="tx1"/>
                </a:solidFill>
              </a:rPr>
              <a:t>Batch emailing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22A428-5089-45B7-1F49-460AA8623E39}"/>
              </a:ext>
            </a:extLst>
          </p:cNvPr>
          <p:cNvSpPr/>
          <p:nvPr/>
        </p:nvSpPr>
        <p:spPr>
          <a:xfrm>
            <a:off x="8557423" y="2472014"/>
            <a:ext cx="1762762" cy="33847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600"/>
              <a:t>Plateforme externe envois de mails 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B9F1EA8A-4260-C737-7827-89DDE885D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483828"/>
              </p:ext>
            </p:extLst>
          </p:nvPr>
        </p:nvGraphicFramePr>
        <p:xfrm>
          <a:off x="969401" y="2768539"/>
          <a:ext cx="9820270" cy="268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 12" descr="Une femme athlétique le pouce levé et souriante">
            <a:extLst>
              <a:ext uri="{FF2B5EF4-FFF2-40B4-BE49-F238E27FC236}">
                <a16:creationId xmlns:a16="http://schemas.microsoft.com/office/drawing/2014/main" id="{D76CD5AA-C17B-6244-0EB9-46719E606B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895" y="4799328"/>
            <a:ext cx="451283" cy="1019258"/>
          </a:xfrm>
          <a:prstGeom prst="rect">
            <a:avLst/>
          </a:prstGeom>
        </p:spPr>
      </p:pic>
      <p:pic>
        <p:nvPicPr>
          <p:cNvPr id="14" name="Image 13" descr="Un homme d'affaires qui a le pouce levé">
            <a:extLst>
              <a:ext uri="{FF2B5EF4-FFF2-40B4-BE49-F238E27FC236}">
                <a16:creationId xmlns:a16="http://schemas.microsoft.com/office/drawing/2014/main" id="{B0E62234-570D-3C3E-B3B2-E0E2109EC6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9156" y="3194224"/>
            <a:ext cx="413245" cy="101925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C0CC2EA-C153-F972-E43E-70F9A15EA5BA}"/>
              </a:ext>
            </a:extLst>
          </p:cNvPr>
          <p:cNvSpPr txBox="1"/>
          <p:nvPr/>
        </p:nvSpPr>
        <p:spPr>
          <a:xfrm>
            <a:off x="10320184" y="2361639"/>
            <a:ext cx="15122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/>
              <a:t>Email(s) reçu(s) </a:t>
            </a:r>
          </a:p>
          <a:p>
            <a:pPr algn="ctr"/>
            <a:r>
              <a:rPr lang="fr-FR" sz="1100"/>
              <a:t>par FDA, FDF, approbateur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5D35AA2-9605-E26E-CFA9-DD1D7B160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5327" y="2951223"/>
            <a:ext cx="567988" cy="84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9A681C51-DD23-83C4-0CE3-6947EF1B0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3792" y="3860089"/>
            <a:ext cx="567988" cy="84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5777B64-5C4F-F7DD-247F-AD995AF12D1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77" y="5608425"/>
            <a:ext cx="730288" cy="158758"/>
          </a:xfrm>
          <a:prstGeom prst="rect">
            <a:avLst/>
          </a:prstGeom>
        </p:spPr>
      </p:pic>
      <p:pic>
        <p:nvPicPr>
          <p:cNvPr id="29" name="Image 28" descr="Femme athlétique présentant un bras faible">
            <a:extLst>
              <a:ext uri="{FF2B5EF4-FFF2-40B4-BE49-F238E27FC236}">
                <a16:creationId xmlns:a16="http://schemas.microsoft.com/office/drawing/2014/main" id="{DB1A6758-E802-0E2C-9420-2FFC01179E5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583" y="5343359"/>
            <a:ext cx="361033" cy="422151"/>
          </a:xfrm>
          <a:prstGeom prst="rect">
            <a:avLst/>
          </a:prstGeom>
        </p:spPr>
      </p:pic>
      <p:pic>
        <p:nvPicPr>
          <p:cNvPr id="30" name="Image 29" descr="Un homme d'affaires se donne la main">
            <a:extLst>
              <a:ext uri="{FF2B5EF4-FFF2-40B4-BE49-F238E27FC236}">
                <a16:creationId xmlns:a16="http://schemas.microsoft.com/office/drawing/2014/main" id="{D424D973-58F5-CC22-C86B-AA49B55914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36" y="4928494"/>
            <a:ext cx="397050" cy="41946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54DA09B-E361-5A60-2596-928F86E6A1E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508" y="4736594"/>
            <a:ext cx="730288" cy="158758"/>
          </a:xfrm>
          <a:prstGeom prst="rect">
            <a:avLst/>
          </a:prstGeom>
        </p:spPr>
      </p:pic>
      <p:pic>
        <p:nvPicPr>
          <p:cNvPr id="32" name="Image 31" descr="Une femme d'affaires croise les bras">
            <a:extLst>
              <a:ext uri="{FF2B5EF4-FFF2-40B4-BE49-F238E27FC236}">
                <a16:creationId xmlns:a16="http://schemas.microsoft.com/office/drawing/2014/main" id="{FDBFBF9F-6F0F-AA1A-0175-78AAD4007E2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732" y="4543134"/>
            <a:ext cx="298116" cy="34085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87F29A9-72D6-70B7-193D-7A6DD734B68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16" y="5195900"/>
            <a:ext cx="730288" cy="15875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08CC651D-65FD-32F4-1066-9E60AF9558AF}"/>
              </a:ext>
            </a:extLst>
          </p:cNvPr>
          <p:cNvSpPr txBox="1"/>
          <p:nvPr/>
        </p:nvSpPr>
        <p:spPr>
          <a:xfrm>
            <a:off x="1743406" y="5182946"/>
            <a:ext cx="3098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/>
              <a:t>X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46BE8D3-5D08-8A95-C21A-76CD74FAFD34}"/>
              </a:ext>
            </a:extLst>
          </p:cNvPr>
          <p:cNvSpPr txBox="1"/>
          <p:nvPr/>
        </p:nvSpPr>
        <p:spPr>
          <a:xfrm>
            <a:off x="1719449" y="5595471"/>
            <a:ext cx="3098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/>
              <a:t>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94DEC41-BFA8-DA64-F616-711318014272}"/>
              </a:ext>
            </a:extLst>
          </p:cNvPr>
          <p:cNvSpPr txBox="1"/>
          <p:nvPr/>
        </p:nvSpPr>
        <p:spPr>
          <a:xfrm>
            <a:off x="362674" y="1130719"/>
            <a:ext cx="1155325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fr-FR" sz="1600" dirty="0">
                <a:cs typeface="Arial"/>
              </a:rPr>
              <a:t>Chaque utilisateur (ayant un rôle de </a:t>
            </a:r>
            <a:r>
              <a:rPr lang="fr-FR" sz="1600" dirty="0"/>
              <a:t>Fournisseur de données d’activité, Fournisseur de données financières ou Approbateur) peut activer </a:t>
            </a:r>
            <a:r>
              <a:rPr lang="fr-FR" sz="1600" dirty="0">
                <a:cs typeface="Arial"/>
              </a:rPr>
              <a:t>l’alerte pour lui-même, depuis son profil dans le portail AFAS.</a:t>
            </a:r>
          </a:p>
          <a:p>
            <a:pPr lvl="0">
              <a:spcBef>
                <a:spcPts val="600"/>
              </a:spcBef>
            </a:pPr>
            <a:r>
              <a:rPr lang="fr-FR" sz="1600" dirty="0">
                <a:cs typeface="Arial"/>
              </a:rPr>
              <a:t>Lorsqu’</a:t>
            </a:r>
            <a:r>
              <a:rPr lang="fr-FR" sz="1600" dirty="0"/>
              <a:t>un paiement passe à l’état versé à la suite du passage du batch, le partenaire reçoit le lendemain un mail, par type d’ordonnancement (acompte / liquidation, avec constatation d’indu ou non), envoyé à l’adresse associée à son compte de connexion.</a:t>
            </a:r>
            <a:endParaRPr lang="fr-FR" sz="1600" dirty="0">
              <a:cs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E44DAC-A6CD-4AA2-CC15-F64B5D5F4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Juin 2026</a:t>
            </a:r>
          </a:p>
        </p:txBody>
      </p:sp>
    </p:spTree>
    <p:extLst>
      <p:ext uri="{BB962C8B-B14F-4D97-AF65-F5344CB8AC3E}">
        <p14:creationId xmlns:p14="http://schemas.microsoft.com/office/powerpoint/2010/main" val="163802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9D4AD-BACB-9E49-135F-1C8F41605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66A53-9FC7-757D-865C-56BECFBB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25" y="5884"/>
            <a:ext cx="11901675" cy="1113304"/>
          </a:xfrm>
        </p:spPr>
        <p:txBody>
          <a:bodyPr>
            <a:noAutofit/>
          </a:bodyPr>
          <a:lstStyle/>
          <a:p>
            <a:r>
              <a:rPr lang="fr-FR" b="1"/>
              <a:t>Envoi des mails de notification aux partenaires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D96296-C2C9-4152-36AB-649C4E46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5</a:t>
            </a:fld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DE04A6B-7E65-15D2-22D8-44C65B1A8B41}"/>
              </a:ext>
            </a:extLst>
          </p:cNvPr>
          <p:cNvSpPr txBox="1"/>
          <p:nvPr/>
        </p:nvSpPr>
        <p:spPr>
          <a:xfrm>
            <a:off x="362674" y="1130719"/>
            <a:ext cx="1155325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fr-FR" sz="1600" dirty="0">
                <a:cs typeface="Arial"/>
              </a:rPr>
              <a:t>Si une même personne </a:t>
            </a:r>
            <a:r>
              <a:rPr lang="fr-FR" sz="1600" b="1" dirty="0">
                <a:cs typeface="Arial"/>
              </a:rPr>
              <a:t>cumule plusieurs rôles </a:t>
            </a:r>
            <a:r>
              <a:rPr lang="fr-FR" sz="1600" dirty="0">
                <a:cs typeface="Arial"/>
              </a:rPr>
              <a:t>(</a:t>
            </a:r>
            <a:r>
              <a:rPr lang="fr-FR" sz="1600" dirty="0"/>
              <a:t>FDA et/ou FDF et/ou approbateur), </a:t>
            </a:r>
            <a:r>
              <a:rPr lang="fr-FR" sz="1600" dirty="0">
                <a:highlight>
                  <a:srgbClr val="FFFF00"/>
                </a:highlight>
              </a:rPr>
              <a:t>elle ne peut activer l’alerte qu’une fois </a:t>
            </a:r>
            <a:r>
              <a:rPr lang="fr-FR" sz="1600" dirty="0"/>
              <a:t>(celle-ci est reliée à un utilisateur et non à un rôle). La personne ne recevra donc les mails qu’une fois, ceux-ci étant envoyés à l’adresse mail liée à l’utilisateur. </a:t>
            </a:r>
          </a:p>
          <a:p>
            <a:pPr lvl="0">
              <a:spcBef>
                <a:spcPts val="600"/>
              </a:spcBef>
            </a:pPr>
            <a:endParaRPr lang="fr-FR" sz="1600" dirty="0"/>
          </a:p>
          <a:p>
            <a:pPr>
              <a:spcBef>
                <a:spcPts val="600"/>
              </a:spcBef>
            </a:pPr>
            <a:r>
              <a:rPr lang="fr-FR" sz="1600" dirty="0">
                <a:cs typeface="Arial"/>
              </a:rPr>
              <a:t>En cas de </a:t>
            </a:r>
            <a:r>
              <a:rPr lang="fr-FR" sz="1600" b="1" dirty="0">
                <a:cs typeface="Arial"/>
              </a:rPr>
              <a:t>suppression des habilitations</a:t>
            </a:r>
            <a:r>
              <a:rPr lang="fr-FR" sz="1600" dirty="0">
                <a:cs typeface="Arial"/>
              </a:rPr>
              <a:t>, le FDA, le FDF ou l’approbateur ne recevra plus de notification, même s’il n’a pas lui-même désactivé l’alerte.</a:t>
            </a:r>
          </a:p>
          <a:p>
            <a:pPr>
              <a:spcBef>
                <a:spcPts val="600"/>
              </a:spcBef>
            </a:pPr>
            <a:endParaRPr lang="fr-FR" sz="1600" dirty="0">
              <a:cs typeface="Arial"/>
            </a:endParaRPr>
          </a:p>
          <a:p>
            <a:pPr algn="just">
              <a:spcBef>
                <a:spcPts val="600"/>
              </a:spcBef>
            </a:pPr>
            <a:r>
              <a:rPr lang="fr-FR" sz="1600" b="1" dirty="0">
                <a:cs typeface="Arial"/>
              </a:rPr>
              <a:t>2 nouveaux rôles vont être </a:t>
            </a:r>
            <a:r>
              <a:rPr lang="fr-FR" sz="1600" dirty="0">
                <a:cs typeface="Arial"/>
              </a:rPr>
              <a:t>créés dans le cadre du dépôt et de l’instruction d’une demande de subvention de fonctionnement via </a:t>
            </a:r>
            <a:r>
              <a:rPr lang="fr-FR" sz="1600" dirty="0" err="1">
                <a:cs typeface="Arial"/>
              </a:rPr>
              <a:t>afas</a:t>
            </a:r>
            <a:r>
              <a:rPr lang="fr-FR" sz="1600" dirty="0">
                <a:cs typeface="Arial"/>
              </a:rPr>
              <a:t> : (nous reviendrons vers vous prochainement pour désigner les utilisateurs)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fr-FR" sz="1600" dirty="0">
                <a:cs typeface="Arial"/>
              </a:rPr>
              <a:t>Contributeur 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fr-FR" sz="1600" dirty="0">
                <a:cs typeface="Arial"/>
              </a:rPr>
              <a:t>Déposant</a:t>
            </a:r>
          </a:p>
          <a:p>
            <a:pPr algn="just">
              <a:spcBef>
                <a:spcPts val="600"/>
              </a:spcBef>
            </a:pPr>
            <a:endParaRPr lang="fr-FR" sz="1600" dirty="0">
              <a:cs typeface="Arial"/>
            </a:endParaRP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fr-FR" sz="1600" dirty="0">
                <a:cs typeface="Arial"/>
              </a:rPr>
              <a:t>Si une personne a un rôle de contributeur et/ou déposant </a:t>
            </a:r>
            <a:r>
              <a:rPr lang="fr-FR" sz="1600" u="sng" dirty="0">
                <a:cs typeface="Arial"/>
              </a:rPr>
              <a:t>mais également</a:t>
            </a:r>
            <a:r>
              <a:rPr lang="fr-FR" sz="1600" dirty="0">
                <a:cs typeface="Arial"/>
              </a:rPr>
              <a:t> un rôle de FDA, FDF ou approbateur</a:t>
            </a:r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cs typeface="Arial"/>
              </a:rPr>
              <a:t>Elle a</a:t>
            </a:r>
            <a:r>
              <a:rPr lang="fr-FR" sz="1600" i="1" dirty="0">
                <a:cs typeface="Arial"/>
              </a:rPr>
              <a:t> </a:t>
            </a:r>
            <a:r>
              <a:rPr lang="fr-FR" sz="1600" dirty="0">
                <a:cs typeface="Arial"/>
              </a:rPr>
              <a:t>accès aux écrans « Mes paiements » et « Mes indus », elle </a:t>
            </a:r>
            <a:r>
              <a:rPr lang="fr-FR" sz="1600" i="1" dirty="0">
                <a:cs typeface="Arial"/>
              </a:rPr>
              <a:t>peut donc activer l’alerte</a:t>
            </a:r>
            <a:endParaRPr lang="fr-FR" sz="1600" dirty="0">
              <a:cs typeface="Arial"/>
            </a:endParaRP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sz="1600" dirty="0">
                <a:cs typeface="Arial"/>
              </a:rPr>
              <a:t>Si une personne n’a </a:t>
            </a:r>
            <a:r>
              <a:rPr lang="fr-FR" sz="1600" u="sng" dirty="0">
                <a:cs typeface="Arial"/>
              </a:rPr>
              <a:t>qu’un rôle de contributeur et/ou déposant</a:t>
            </a:r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cs typeface="Arial"/>
              </a:rPr>
              <a:t>Elle n’a pas accès aux écrans « Mes paiements » et « Mes indus », elle </a:t>
            </a:r>
            <a:r>
              <a:rPr lang="fr-FR" sz="1600" i="1" dirty="0">
                <a:cs typeface="Arial"/>
              </a:rPr>
              <a:t>n’a donc pas accès à l’alerte</a:t>
            </a:r>
            <a:endParaRPr lang="fr-FR" sz="1600" dirty="0">
              <a:cs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3789D5-9F11-F9B8-D159-EE35D3B0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Juin 2026</a:t>
            </a:r>
          </a:p>
        </p:txBody>
      </p:sp>
    </p:spTree>
    <p:extLst>
      <p:ext uri="{BB962C8B-B14F-4D97-AF65-F5344CB8AC3E}">
        <p14:creationId xmlns:p14="http://schemas.microsoft.com/office/powerpoint/2010/main" val="414426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F472F-91AC-4D5E-CDD8-566ABBD0A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7DE705-2A24-1860-73D1-7197FC06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Courriels de notification de paiement et d’indu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6BDE62-A030-4C77-4CBB-F3552FF5F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15" y="1118294"/>
            <a:ext cx="11186789" cy="17688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algn="just">
              <a:lnSpc>
                <a:spcPts val="2081"/>
              </a:lnSpc>
              <a:spcBef>
                <a:spcPts val="0"/>
              </a:spcBef>
              <a:buNone/>
            </a:pPr>
            <a:endParaRPr lang="fr-FR" sz="2000">
              <a:latin typeface="Arial"/>
              <a:cs typeface="Arial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000">
              <a:latin typeface="Arial"/>
              <a:cs typeface="Arial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3FE5B4-F55C-BD80-2F80-F8BCEC5C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2425" y="6338213"/>
            <a:ext cx="4114800" cy="365125"/>
          </a:xfrm>
        </p:spPr>
        <p:txBody>
          <a:bodyPr/>
          <a:lstStyle/>
          <a:p>
            <a:r>
              <a:rPr lang="fr-FR" dirty="0"/>
              <a:t>Juin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B67C1B-9A67-EDD6-CEBE-944BBCF4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6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2BEF79C-0948-5F90-F381-773E358C1203}"/>
              </a:ext>
            </a:extLst>
          </p:cNvPr>
          <p:cNvSpPr txBox="1"/>
          <p:nvPr/>
        </p:nvSpPr>
        <p:spPr>
          <a:xfrm>
            <a:off x="410315" y="1118294"/>
            <a:ext cx="11186789" cy="32470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fr-FR" sz="1600" u="sng" dirty="0">
                <a:latin typeface="Arial"/>
                <a:cs typeface="Arial"/>
              </a:rPr>
              <a:t>Les objets des mails</a:t>
            </a:r>
            <a:r>
              <a:rPr lang="fr-FR" sz="1600" dirty="0">
                <a:latin typeface="Arial"/>
                <a:cs typeface="Arial"/>
              </a:rPr>
              <a:t> :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600" dirty="0">
                <a:latin typeface="Arial"/>
                <a:cs typeface="Arial"/>
              </a:rPr>
              <a:t>Lorsqu’il s’agit d’un </a:t>
            </a:r>
            <a:r>
              <a:rPr lang="fr-FR" sz="1600" b="1" dirty="0">
                <a:latin typeface="Arial"/>
                <a:cs typeface="Arial"/>
              </a:rPr>
              <a:t>paiement</a:t>
            </a:r>
            <a:r>
              <a:rPr lang="fr-FR" sz="1600" dirty="0">
                <a:latin typeface="Arial"/>
                <a:cs typeface="Arial"/>
              </a:rPr>
              <a:t>, il est mentionné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fr-FR" sz="1600" dirty="0">
              <a:latin typeface="Arial"/>
              <a:cs typeface="Arial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fr-FR" sz="1600" dirty="0">
              <a:latin typeface="Arial"/>
              <a:cs typeface="Arial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fr-FR" sz="1600" dirty="0">
              <a:latin typeface="Arial"/>
              <a:cs typeface="Arial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600" dirty="0">
                <a:latin typeface="Arial"/>
                <a:cs typeface="Arial"/>
              </a:rPr>
              <a:t>Lorsqu’il s’agit d’un </a:t>
            </a:r>
            <a:r>
              <a:rPr lang="fr-FR" sz="1600" b="1" dirty="0">
                <a:latin typeface="Arial"/>
                <a:cs typeface="Arial"/>
              </a:rPr>
              <a:t>indu</a:t>
            </a:r>
            <a:r>
              <a:rPr lang="fr-FR" sz="1600" dirty="0">
                <a:latin typeface="Arial"/>
                <a:cs typeface="Arial"/>
              </a:rPr>
              <a:t>, il est mentionné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fr-FR" sz="1600" dirty="0">
              <a:latin typeface="Arial"/>
              <a:cs typeface="Arial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fr-FR" sz="1600" dirty="0">
              <a:latin typeface="Arial"/>
              <a:cs typeface="Arial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fr-FR" sz="16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fr-FR" sz="1600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EB2691-3C08-551F-79EE-B9D0D2003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13" y="1852405"/>
            <a:ext cx="2751058" cy="6706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1A06554-FC29-C0B9-9A79-6B471CB84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259" y="3250398"/>
            <a:ext cx="2758679" cy="76206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2403B80-92F6-17E3-1B5B-A596654088D7}"/>
              </a:ext>
            </a:extLst>
          </p:cNvPr>
          <p:cNvSpPr txBox="1"/>
          <p:nvPr/>
        </p:nvSpPr>
        <p:spPr>
          <a:xfrm>
            <a:off x="6309359" y="2187714"/>
            <a:ext cx="5044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vous êtes une collectivité, penser à transmettre ces notifications à votre centre de gestion afin qu’il identifie facilement les sommes versées et éviter les rejets de paiement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1DCC41D-E8EF-0BE3-0B48-110708DF3003}"/>
              </a:ext>
            </a:extLst>
          </p:cNvPr>
          <p:cNvSpPr/>
          <p:nvPr/>
        </p:nvSpPr>
        <p:spPr>
          <a:xfrm>
            <a:off x="5838153" y="1683670"/>
            <a:ext cx="5544893" cy="24854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5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09281-FE38-7EF1-610E-B43A98DBF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793AC-0433-E566-2F03-3DEEBB8B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Courriel de notification de paiement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61D5D9-EBF6-77C3-68F7-357FCC73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2425" y="6338213"/>
            <a:ext cx="4114800" cy="365125"/>
          </a:xfrm>
        </p:spPr>
        <p:txBody>
          <a:bodyPr/>
          <a:lstStyle/>
          <a:p>
            <a:r>
              <a:rPr lang="fr-FR" dirty="0"/>
              <a:t>Juin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DE5E32-0444-E78C-E97B-9799A511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7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E72D808-AD27-2F58-5247-A99879740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17" y="1139742"/>
            <a:ext cx="6016860" cy="7374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E5768AA-AFA5-5238-CD63-9DE0607B1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444" y="359914"/>
            <a:ext cx="3836568" cy="310138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A30C639-DB5B-3010-8D46-FDB4BCA66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818" y="2766319"/>
            <a:ext cx="3831183" cy="3583034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AB9FDD5-6D17-EC5A-CBF3-3D3D02B93F5C}"/>
              </a:ext>
            </a:extLst>
          </p:cNvPr>
          <p:cNvSpPr/>
          <p:nvPr/>
        </p:nvSpPr>
        <p:spPr>
          <a:xfrm>
            <a:off x="1742205" y="1131275"/>
            <a:ext cx="2135527" cy="27104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6816D9B-586C-4D75-1306-3C3267EAB6D3}"/>
              </a:ext>
            </a:extLst>
          </p:cNvPr>
          <p:cNvSpPr/>
          <p:nvPr/>
        </p:nvSpPr>
        <p:spPr>
          <a:xfrm>
            <a:off x="7526866" y="2480733"/>
            <a:ext cx="1296989" cy="1608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fr-FR" sz="10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Caf xxx</a:t>
            </a:r>
          </a:p>
        </p:txBody>
      </p:sp>
    </p:spTree>
    <p:extLst>
      <p:ext uri="{BB962C8B-B14F-4D97-AF65-F5344CB8AC3E}">
        <p14:creationId xmlns:p14="http://schemas.microsoft.com/office/powerpoint/2010/main" val="26874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FC625-363E-B563-B9A2-B0660539C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F444FE-4BF7-0970-D6DD-B0AA7097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Courriel de notification d’indu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6A5177-AEEB-3DD2-FC56-C7020BAB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2425" y="6338213"/>
            <a:ext cx="4114800" cy="365125"/>
          </a:xfrm>
        </p:spPr>
        <p:txBody>
          <a:bodyPr/>
          <a:lstStyle/>
          <a:p>
            <a:r>
              <a:rPr lang="fr-FR" dirty="0"/>
              <a:t>Juin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BA9B3A-C009-0546-CAC0-CE705E22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3DA-8AFF-4BFF-814A-31E0E041C3AF}" type="slidenum">
              <a:rPr lang="fr-FR" smtClean="0"/>
              <a:t>8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D1C84EE-8B5C-9C13-92F4-85A6B6CFB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16" y="1145601"/>
            <a:ext cx="5753599" cy="8001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5E8F236-2BE8-6C6E-064F-6ED51C079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385" y="329143"/>
            <a:ext cx="3814586" cy="36897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37ABD4D-53F4-442E-4A7E-216B4C58E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683" y="3016735"/>
            <a:ext cx="3814249" cy="3567197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E23F1BB-697F-0BC4-EFE1-A3EA829AB024}"/>
              </a:ext>
            </a:extLst>
          </p:cNvPr>
          <p:cNvSpPr/>
          <p:nvPr/>
        </p:nvSpPr>
        <p:spPr>
          <a:xfrm>
            <a:off x="1708337" y="1122808"/>
            <a:ext cx="1974663" cy="27104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D710EDC-5AB5-CFB6-7DE6-54B2FF0A158B}"/>
              </a:ext>
            </a:extLst>
          </p:cNvPr>
          <p:cNvSpPr/>
          <p:nvPr/>
        </p:nvSpPr>
        <p:spPr>
          <a:xfrm>
            <a:off x="7408331" y="2734732"/>
            <a:ext cx="1289072" cy="1696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fr-FR" sz="10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Caf xxx</a:t>
            </a:r>
          </a:p>
        </p:txBody>
      </p:sp>
    </p:spTree>
    <p:extLst>
      <p:ext uri="{BB962C8B-B14F-4D97-AF65-F5344CB8AC3E}">
        <p14:creationId xmlns:p14="http://schemas.microsoft.com/office/powerpoint/2010/main" val="1109123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02"/>
</p:tagLst>
</file>

<file path=ppt/theme/theme1.xml><?xml version="1.0" encoding="utf-8"?>
<a:theme xmlns:a="http://schemas.openxmlformats.org/drawingml/2006/main" name="1_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37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8CBA4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37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8CBA4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37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8CBA4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37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8CBA4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37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8CBA4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6629F5E2FA564FA71738553C6B5C91" ma:contentTypeVersion="39" ma:contentTypeDescription="Crée un document." ma:contentTypeScope="" ma:versionID="4df4180407ba18f6459044dab2bc3dad">
  <xsd:schema xmlns:xsd="http://www.w3.org/2001/XMLSchema" xmlns:xs="http://www.w3.org/2001/XMLSchema" xmlns:p="http://schemas.microsoft.com/office/2006/metadata/properties" xmlns:ns2="1b684fa9-1f9d-438a-8e56-23e305634f13" xmlns:ns3="f87a31d8-b299-42f2-b570-2b5a4572073a" targetNamespace="http://schemas.microsoft.com/office/2006/metadata/properties" ma:root="true" ma:fieldsID="253896434ca058feae5c523959af4eee" ns2:_="" ns3:_="">
    <xsd:import namespace="1b684fa9-1f9d-438a-8e56-23e305634f13"/>
    <xsd:import namespace="f87a31d8-b299-42f2-b570-2b5a457207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a08524b8ea494f759d9aacd096956824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84fa9-1f9d-438a-8e56-23e305634f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a08524b8ea494f759d9aacd096956824" ma:index="12" ma:taxonomy="true" ma:internalName="a08524b8ea494f759d9aacd096956824" ma:taxonomyFieldName="Domaine" ma:displayName="Domaine (CDR)" ma:readOnly="false" ma:default="" ma:fieldId="{a08524b8-ea49-4f75-9d9a-acd096956824}" ma:taxonomyMulti="true" ma:sspId="6d3a89c3-dfa8-4892-b639-3079eaac7cb9" ma:termSetId="eedd847c-0169-4180-82c7-e1fd952903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a31d8-b299-42f2-b570-2b5a4572073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91b9514-f077-4c4c-a04b-f5149c8740cc}" ma:internalName="TaxCatchAll" ma:readOnly="false" ma:showField="CatchAllData" ma:web="f87a31d8-b299-42f2-b570-2b5a457207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7a31d8-b299-42f2-b570-2b5a4572073a">
      <Value>20</Value>
    </TaxCatchAll>
    <lcf76f155ced4ddcb4097134ff3c332f xmlns="1b684fa9-1f9d-438a-8e56-23e305634f13">
      <Terms xmlns="http://schemas.microsoft.com/office/infopath/2007/PartnerControls"/>
    </lcf76f155ced4ddcb4097134ff3c332f>
    <MediaLengthInSeconds xmlns="1b684fa9-1f9d-438a-8e56-23e305634f13" xsi:nil="true"/>
    <a08524b8ea494f759d9aacd096956824 xmlns="1b684fa9-1f9d-438a-8e56-23e305634f1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Action Sociale</TermName>
          <TermId xmlns="http://schemas.microsoft.com/office/infopath/2007/PartnerControls">85f8c583-e709-457d-b250-1332f9fbb014</TermId>
        </TermInfo>
      </Terms>
    </a08524b8ea494f759d9aacd096956824>
  </documentManagement>
</p:properties>
</file>

<file path=customXml/itemProps1.xml><?xml version="1.0" encoding="utf-8"?>
<ds:datastoreItem xmlns:ds="http://schemas.openxmlformats.org/officeDocument/2006/customXml" ds:itemID="{07D0EA94-6105-4270-8624-6D852114CB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BF645-B38A-4CF7-AA6C-52D06A7A94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684fa9-1f9d-438a-8e56-23e305634f13"/>
    <ds:schemaRef ds:uri="f87a31d8-b299-42f2-b570-2b5a457207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207556-731B-4725-9764-1CF20A650E71}">
  <ds:schemaRefs>
    <ds:schemaRef ds:uri="c713e48d-d11a-404d-b4b7-ff530fdf2fcb"/>
    <ds:schemaRef ds:uri="f731cfbf-55e9-44da-a53a-53be0d795e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87a31d8-b299-42f2-b570-2b5a4572073a"/>
    <ds:schemaRef ds:uri="1b684fa9-1f9d-438a-8e56-23e305634f13"/>
  </ds:schemaRefs>
</ds:datastoreItem>
</file>

<file path=docMetadata/LabelInfo.xml><?xml version="1.0" encoding="utf-8"?>
<clbl:labelList xmlns:clbl="http://schemas.microsoft.com/office/2020/mipLabelMetadata">
  <clbl:label id="{7bd1f144-26ac-4410-8fdb-05c7de218e82}" enabled="1" method="Standard" siteId="{8b87af7d-8647-4dc7-8df4-5f69a2011bb5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702</Words>
  <Application>Microsoft Office PowerPoint</Application>
  <PresentationFormat>Grand écran</PresentationFormat>
  <Paragraphs>87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</vt:lpstr>
      <vt:lpstr>Calibri</vt:lpstr>
      <vt:lpstr>Courier New</vt:lpstr>
      <vt:lpstr>Rockwell</vt:lpstr>
      <vt:lpstr>Wingdings</vt:lpstr>
      <vt:lpstr>1_Conception personnalisée</vt:lpstr>
      <vt:lpstr>2_Conception personnalisée</vt:lpstr>
      <vt:lpstr>3_Conception personnalisée</vt:lpstr>
      <vt:lpstr>4_Conception personnalisée</vt:lpstr>
      <vt:lpstr>5_Conception personnalisée</vt:lpstr>
      <vt:lpstr>Notifications de paiements dans AFAS</vt:lpstr>
      <vt:lpstr>Courriel de notification</vt:lpstr>
      <vt:lpstr>Courriel de notification</vt:lpstr>
      <vt:lpstr>Envoi des mails de notification aux partenaires </vt:lpstr>
      <vt:lpstr>Envoi des mails de notification aux partenaires </vt:lpstr>
      <vt:lpstr>Courriels de notification de paiement et d’indu</vt:lpstr>
      <vt:lpstr>Courriel de notification de paiement</vt:lpstr>
      <vt:lpstr>Courriel de notification d’indu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périmètre V30.20</dc:title>
  <dc:creator>Diouf, Andre</dc:creator>
  <cp:lastModifiedBy>Laure BERTRAND 078</cp:lastModifiedBy>
  <cp:revision>9</cp:revision>
  <dcterms:created xsi:type="dcterms:W3CDTF">2020-06-18T01:43:58Z</dcterms:created>
  <dcterms:modified xsi:type="dcterms:W3CDTF">2026-05-19T13:04:22Z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0x010100326629F5E2FA564FA71738553C6B5C91</vt:lpwstr>
  </property>
  <property fmtid="{D5CDD505-2E9C-101B-9397-08002B2CF9AE}" pid="3" name="ArticulateGUID">
    <vt:lpwstr>385615A6-7D65-435E-9459-16E0BC634C8D</vt:lpwstr>
  </property>
  <property fmtid="{D5CDD505-2E9C-101B-9397-08002B2CF9AE}" pid="4" name="ArticulatePath">
    <vt:lpwstr>https://cafdoc.sharepoint.com/sites/CNAF-E-PoleMOAAFC/Documents partages/4. Recette/Recettes 2021/Version 30.30/Présentation/Omega_Présentation périmètre_30.30_V0.6</vt:lpwstr>
  </property>
  <property fmtid="{D5CDD505-2E9C-101B-9397-08002B2CF9AE}" pid="5" name="MediaServiceImageTags">
    <vt:lpwstr/>
  </property>
  <property fmtid="{D5CDD505-2E9C-101B-9397-08002B2CF9AE}" pid="6" name="MSIP_Label_7bd1f144-26ac-4410-8fdb-05c7de218e82_SetDate">
    <vt:lpwstr>2023-05-03T14:14:45Z</vt:lpwstr>
  </property>
  <property fmtid="{D5CDD505-2E9C-101B-9397-08002B2CF9AE}" pid="7" name="MSIP_Label_7bd1f144-26ac-4410-8fdb-05c7de218e82_ActionId">
    <vt:lpwstr>a91d70a7-50e7-4c0e-94a5-ed36973ab7a1</vt:lpwstr>
  </property>
  <property fmtid="{D5CDD505-2E9C-101B-9397-08002B2CF9AE}" pid="8" name="MSIP_Label_7bd1f144-26ac-4410-8fdb-05c7de218e82_SiteId">
    <vt:lpwstr>8b87af7d-8647-4dc7-8df4-5f69a2011bb5</vt:lpwstr>
  </property>
  <property fmtid="{D5CDD505-2E9C-101B-9397-08002B2CF9AE}" pid="9" name="MSIP_Label_7bd1f144-26ac-4410-8fdb-05c7de218e82_Method">
    <vt:lpwstr>Standard</vt:lpwstr>
  </property>
  <property fmtid="{D5CDD505-2E9C-101B-9397-08002B2CF9AE}" pid="10" name="MSIP_Label_7bd1f144-26ac-4410-8fdb-05c7de218e82_Enabled">
    <vt:lpwstr>true</vt:lpwstr>
  </property>
  <property fmtid="{D5CDD505-2E9C-101B-9397-08002B2CF9AE}" pid="11" name="MSIP_Label_7bd1f144-26ac-4410-8fdb-05c7de218e82_ContentBits">
    <vt:lpwstr>3</vt:lpwstr>
  </property>
  <property fmtid="{D5CDD505-2E9C-101B-9397-08002B2CF9AE}" pid="12" name="MSIP_Label_7bd1f144-26ac-4410-8fdb-05c7de218e82_Name">
    <vt:lpwstr>FR Usage restreint</vt:lpwstr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xd_Signature">
    <vt:bool>false</vt:bool>
  </property>
  <property fmtid="{D5CDD505-2E9C-101B-9397-08002B2CF9AE}" pid="18" name="TriggerFlowInfo">
    <vt:lpwstr/>
  </property>
  <property fmtid="{D5CDD505-2E9C-101B-9397-08002B2CF9AE}" pid="19" name="Domaine">
    <vt:lpwstr>20;#Action Sociale|85f8c583-e709-457d-b250-1332f9fbb014</vt:lpwstr>
  </property>
</Properties>
</file>